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336" r:id="rId3"/>
    <p:sldId id="340" r:id="rId4"/>
    <p:sldId id="338" r:id="rId5"/>
    <p:sldId id="339" r:id="rId6"/>
    <p:sldId id="337" r:id="rId7"/>
    <p:sldId id="341" r:id="rId8"/>
    <p:sldId id="342" r:id="rId9"/>
    <p:sldId id="343" r:id="rId10"/>
    <p:sldId id="346" r:id="rId11"/>
    <p:sldId id="349" r:id="rId12"/>
    <p:sldId id="350" r:id="rId13"/>
    <p:sldId id="347" r:id="rId14"/>
    <p:sldId id="348"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p:restoredTop sz="94694"/>
  </p:normalViewPr>
  <p:slideViewPr>
    <p:cSldViewPr snapToGrid="0">
      <p:cViewPr varScale="1">
        <p:scale>
          <a:sx n="98" d="100"/>
          <a:sy n="98" d="100"/>
        </p:scale>
        <p:origin x="20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7.617"/>
    </inkml:context>
    <inkml:brush xml:id="br0">
      <inkml:brushProperty name="width" value="0.035" units="cm"/>
      <inkml:brushProperty name="height" value="0.035" units="cm"/>
      <inkml:brushProperty name="color" value="#E71224"/>
    </inkml:brush>
  </inkml:definitions>
  <inkml:trace contextRef="#ctx0" brushRef="#br0">1 1 24575,'7'17'0,"10"13"0,12 16 0,9 9 0,6-1 0,1-8 0,-5-9 0,-10-12 0,-11-9 0,-7-7 0,-5-1 0,0-1 0,0 2 0,3 6 0,2 5 0,4 10 0,1 4 0,-2-3 0,-4-8 0,-5-13 0,-3-8 0,-3-5 0,0-3 0,0 2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7.040"/>
    </inkml:context>
    <inkml:brush xml:id="br0">
      <inkml:brushProperty name="width" value="0.035" units="cm"/>
      <inkml:brushProperty name="height" value="0.035" units="cm"/>
      <inkml:brushProperty name="color" value="#E71224"/>
    </inkml:brush>
  </inkml:definitions>
  <inkml:trace contextRef="#ctx0" brushRef="#br0">1 160 24575,'14'-3'0,"5"-1"0,6-1 0,5 0 0,-1 0 0,-1-1 0,-5-1 0,-4 0 0,-5 0 0,-3 0 0,-2 0 0,-2 0 0,-2 0 0,-2 1 0,-1 0 0,-1-1 0,-1-3 0,-1-2 0,0 0 0,-2 2 0,-1 3 0,0 2 0,-3 1 0,-2 2 0,-1 1 0,-2 0 0,1 1 0,1 0 0,1 2 0,1 3 0,0 3 0,0 3 0,2 0 0,1 5 0,1 2 0,1 0 0,2 2 0,0-2 0,2-1 0,1 2 0,4 1 0,4 3 0,4 0 0,2-1 0,0-5 0,-4-7 0,-5-5 0,-1-3 0,1-3 0,7-3 0,8-3 0,0-2 0,-5 1 0,-9 4 0,-6 2 0,-2 1 0,1-1 0,0-2 0,1 0 0,-1 1 0,1 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7.284"/>
    </inkml:context>
    <inkml:brush xml:id="br0">
      <inkml:brushProperty name="width" value="0.035" units="cm"/>
      <inkml:brushProperty name="height" value="0.035" units="cm"/>
    </inkml:brush>
  </inkml:definitions>
  <inkml:trace contextRef="#ctx0" brushRef="#br0">9 1 24575,'-3'14'0,"0"6"0,2 7 0,0 7 0,1 0 0,0-4 0,3 0 0,0-4 0,1-4 0,-1-4 0,0-7 0,2-1 0,3-3 0,6 0 0,5 0 0,1-1 0,-1 0 0,-4-2 0,-4-2 0,0-8 0,3-9 0,1-6 0,0-1 0,-3 7 0,-6 6 0,-2 5 0,-1 1 0,-1 0 0,-1 1 0,0 1 0,-2-1 0,0 0 0,0 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116"/>
    </inkml:context>
    <inkml:brush xml:id="br0">
      <inkml:brushProperty name="width" value="0.035" units="cm"/>
      <inkml:brushProperty name="height" value="0.035" units="cm"/>
    </inkml:brush>
  </inkml:definitions>
  <inkml:trace contextRef="#ctx0" brushRef="#br0">1 27 24575,'9'1'0,"5"1"0,5 2 0,7 0 0,-2 0 0,-5-2 0,-4-2 0,-5-2 0,-1-2 0,0 0 0,-4 0 0,1 0 0,1-1 0,1-1 0,0 0 0,-2 1 0,-5 2 0,0 2 0,-3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850"/>
    </inkml:context>
    <inkml:brush xml:id="br0">
      <inkml:brushProperty name="width" value="0.035" units="cm"/>
      <inkml:brushProperty name="height" value="0.035" units="cm"/>
    </inkml:brush>
  </inkml:definitions>
  <inkml:trace contextRef="#ctx0" brushRef="#br0">0 70 24575,'7'-4'0,"3"0"0,4-2 0,1 1 0,2 0 0,-1 0 0,-1-2 0,-3 2 0,-4 0 0,-1 0 0,-1-1 0,1 1 0,-2 2 0,-3 2 0,0 0 0,-1 0 0,0 0 0,1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0.984"/>
    </inkml:context>
    <inkml:brush xml:id="br0">
      <inkml:brushProperty name="width" value="0.035" units="cm"/>
      <inkml:brushProperty name="height" value="0.035" units="cm"/>
    </inkml:brush>
  </inkml:definitions>
  <inkml:trace contextRef="#ctx0" brushRef="#br0">14 42 24575,'-6'20'0,"2"1"0,1 3 0,3 0 0,1 2 0,1-3 0,1 0 0,2-1 0,-1-3 0,-1-4 0,-1-7 0,-1-4 0,2 1 0,1 2 0,1 0 0,0-4-6784,-1-3 6784,-2-1 0,2 0 0,6 2 0,3 2 0,2 1 0,-2-2 0,-5-2 6784,-1-2-6784,0 0 0,1-2 0,-1 1 0,3-4 0,1-4 0,1-5 0,-2-5 0,-2 1 0,-4 2 0,-2 5 0,-2 1 0,-1-3 0,-3-4 0,-2-2 0,0 4 0,1 4 0,1 3 0,0 0 0,2-1 0,-1 3 0,2 2 0,1 3 0,-1-2 0,0-5 0,-1 0 0,1 1 0,0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3.035"/>
    </inkml:context>
    <inkml:brush xml:id="br0">
      <inkml:brushProperty name="width" value="0.035" units="cm"/>
      <inkml:brushProperty name="height" value="0.035" units="cm"/>
    </inkml:brush>
  </inkml:definitions>
  <inkml:trace contextRef="#ctx0" brushRef="#br0">0 141 24575,'2'23'0,"6"11"0,7 14 0,3 5 0,0-4 0,-5-7 0,-6-6 0,-2-3 0,-2 0 0,1 3 0,0 4 0,1 3 0,0-5 0,-1-11 0,-1-11 0,-2-10 0,0-6 0,0-4 0,-1-6 0,0-3 0,0-3 0,-3-10 0,-1-9 0,-4-16 0,0-13 0,1-2 0,2-5 0,2 3 0,1 8 0,1 11 0,3 14 0,3 7 0,4 3 0,1 2 0,-1 6 0,-1 5 0,0 4 0,3 1 0,1 1 0,0 2 0,-3 5 0,-3 8 0,0 11 0,4 12 0,1 8 0,0 2 0,-2-3 0,-4-5 0,-3-5 0,-3-6 0,-4-4 0,-5-5 0,-5-4 0,-7-2 0,-4-2 0,-2-1 0,1-2 0,7 0 0,6 0 0,6-2 0,5-1 0,1 1 0,2 0 0,4 4 0,8 6 0,12 7 0,14 9 0,7 5 0,0 2 0,-7-3 0,-11-8 0,-11-10 0,-9-7 0,-5-10 0,-1-5 0,2-5 0,-1 5 0,2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4.303"/>
    </inkml:context>
    <inkml:brush xml:id="br0">
      <inkml:brushProperty name="width" value="0.035" units="cm"/>
      <inkml:brushProperty name="height" value="0.035" units="cm"/>
    </inkml:brush>
  </inkml:definitions>
  <inkml:trace contextRef="#ctx0" brushRef="#br0">133 1 24575,'-10'2'0,"-2"2"0,-7 4 0,-1 5 0,-2 4 0,5 0 0,4 0 0,4-2 0,4 1 0,2 2 0,1 3 0,2 4 0,3 2 0,4 2 0,7 4 0,7 0 0,3-4 0,0-7 0,-5-11 0,-6-7 0,-4-3 0,-3-1 0,-2 0 0,2-2 0,2-4 0,2-4 0,2-2 0,-1-2 0,-3 1 0,-2 4 0,-3 0 0,-2-1 0,-1-6 0,-3-8 0,-8-9 0,-8-4 0,-5 4 0,3 7 0,7 9 0,6 7 0,2 2 0,1 3 0,1 2 0,-1 2 0,0 2 0,0 0 0,1 1 0,3-2 0,2 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5.336"/>
    </inkml:context>
    <inkml:brush xml:id="br0">
      <inkml:brushProperty name="width" value="0.035" units="cm"/>
      <inkml:brushProperty name="height" value="0.035" units="cm"/>
    </inkml:brush>
  </inkml:definitions>
  <inkml:trace contextRef="#ctx0" brushRef="#br0">1 0 24575,'0'19'0,"0"6"0,1 10 0,1 7 0,2-2 0,0-2 0,0-5 0,-1-4 0,-1-2 0,-1-4 0,1-5 0,-1-8 0,-1-7 0,1-2 0,-1-2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7.552"/>
    </inkml:context>
    <inkml:brush xml:id="br0">
      <inkml:brushProperty name="width" value="0.035" units="cm"/>
      <inkml:brushProperty name="height" value="0.035" units="cm"/>
    </inkml:brush>
  </inkml:definitions>
  <inkml:trace contextRef="#ctx0" brushRef="#br0">0 230 24575,'6'12'0,"10"8"0,13 12 0,13 8 0,3-1 0,-8-8 0,-12-10 0,-12-10 0,-7-5 0,-3-3 0,-1-1 0,0-3 0,-1-15 0,-3-23 0,-7-37 0,1 26 0,-2-1 0,-12-47 0,1 25 0,10 40 0,7 23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37.972"/>
    </inkml:context>
    <inkml:brush xml:id="br0">
      <inkml:brushProperty name="width" value="0.035" units="cm"/>
      <inkml:brushProperty name="height" value="0.035" units="cm"/>
      <inkml:brushProperty name="color" value="#E71224"/>
    </inkml:brush>
  </inkml:definitions>
  <inkml:trace contextRef="#ctx0" brushRef="#br0">1796 225 24575,'-2'-5'0,"-14"-7"0,-24-8 0,-22-7 0,-17-4 0,-11-2 0,2 4 0,10 5 0,14 9 0,11 7 0,7 3 0,6 3 0,1 1 0,-1 1 0,-10-2 0,-8 0 0,-4-1 0,-3 1 0,3 0 0,0 1 0,5 0 0,5 2 0,6 2 0,6 2 0,4 1 0,4 0 0,0-2 0,-4-1 0,-3-2 0,-4 1 0,1 0 0,2 0 0,8 1 0,7 2 0,9 1 0,4 2 0,1 3 0,1 1 0,1 2 0,1-1 0,0 1 0,-2 2 0,-3 5 0,-3 10 0,1 6 0,3 2 0,6-3 0,5-6 0,2-2 0,2 1 0,4 6 0,9 3 0,13 7 0,19 6 0,19 5 0,14 2 0,-38-30 0,0-1 0,38 21 0,-11-10 0,-9-10 0,-4-10 0,-1-7 0,5-6 0,3-2 0,3-3 0,2-2 0,1-4 0,2-2 0,-3-4 0,-1-2 0,0 0 0,2 2 0,1 1 0,-1 2 0,-2-2 0,-9-3 0,-10-2 0,-6-2 0,-8 4 0,-5 2 0,-4 2 0,-5-1 0,0-3 0,1-4 0,-1-1 0,-2 1 0,-3 1 0,-2 1 0,-2-1 0,-1-2 0,-2-1 0,-3 2 0,-3 0 0,-2 3 0,-1 0 0,-2 1 0,0 0 0,-3-4 0,-3-7 0,-4-4 0,-3-2 0,2 4 0,5 9 0,0 5 0,-2 0 0,-3-2 0,-3-3 0,2 0 0,6 5 0,4 3 0,2 6 0,2 6 0,1 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006"/>
    </inkml:context>
    <inkml:brush xml:id="br0">
      <inkml:brushProperty name="width" value="0.035" units="cm"/>
      <inkml:brushProperty name="height" value="0.035" units="cm"/>
      <inkml:brushProperty name="color" value="#E71224"/>
    </inkml:brush>
  </inkml:definitions>
  <inkml:trace contextRef="#ctx0" brushRef="#br0">11 0 24575,'-2'10'0,"-1"5"0,1 7 0,0 5 0,1 3 0,1 5 0,0 4 0,0-2 0,0-4 0,0-8 0,0-8 0,0-2 0,1 0 0,1 4 0,3 1 0,1 0 0,2-2 0,3 1 0,5 1 0,4 0 0,1-3 0,-1-6 0,-3-6 0,0-6 0,1-3 0,1-3 0,-1-4 0,0-2 0,-2-4 0,-3-2 0,-5 1 0,-3 6 0,-4 5 0,0 5 0,-2 0 0,0-2 0,-2-2 0,-3-4 0,3 4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8.790"/>
    </inkml:context>
    <inkml:brush xml:id="br0">
      <inkml:brushProperty name="width" value="0.035" units="cm"/>
      <inkml:brushProperty name="height" value="0.035" units="cm"/>
      <inkml:brushProperty name="color" value="#E71224"/>
    </inkml:brush>
  </inkml:definitions>
  <inkml:trace contextRef="#ctx0" brushRef="#br0">12 100 24575,'-2'11'0,"-1"3"0,1 5 0,0 4 0,1 2 0,0-2 0,1-4 0,0-8 0,0-3 0,0-1 0,-1 1 0,2-2 0,2-8 0,5-12 0,3-11 0,2-5 0,-3-3 0,-3 1 0,-2-3 0,0 2 0,-2 5 0,0 10 0,-1 9 0,2 4 0,0 2 0,0-1 0,0 1 0,-2 4 0,0 10 0,3 13 0,3 14 0,3 10 0,1-1 0,-4-10 0,-2-12 0,-3-12 0,-3-8 0,1-4 0,0-2 0,0-3 0,1 1 0,-2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823"/>
    </inkml:context>
    <inkml:brush xml:id="br0">
      <inkml:brushProperty name="width" value="0.035" units="cm"/>
      <inkml:brushProperty name="height" value="0.035" units="cm"/>
      <inkml:brushProperty name="color" value="#E71224"/>
    </inkml:brush>
  </inkml:definitions>
  <inkml:trace contextRef="#ctx0" brushRef="#br0">0 25 24575,'35'-5'0,"-4"1"0,0-1 0,-10 2 0,-9 0 0,-6 1 0,-5 1 0,-1 0 0,-1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1.640"/>
    </inkml:context>
    <inkml:brush xml:id="br0">
      <inkml:brushProperty name="width" value="0.035" units="cm"/>
      <inkml:brushProperty name="height" value="0.035" units="cm"/>
      <inkml:brushProperty name="color" value="#E71224"/>
    </inkml:brush>
  </inkml:definitions>
  <inkml:trace contextRef="#ctx0" brushRef="#br0">1 102 24575,'4'-8'0,"3"-1"0,4-1 0,13-1 0,10-2 0,7-1 0,-3 0 0,-14 3 0,-12 5 0,-8 3 0,-2 2 0,0 1 0,-1-1 0,0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2.574"/>
    </inkml:context>
    <inkml:brush xml:id="br0">
      <inkml:brushProperty name="width" value="0.035" units="cm"/>
      <inkml:brushProperty name="height" value="0.035" units="cm"/>
      <inkml:brushProperty name="color" value="#E71224"/>
    </inkml:brush>
  </inkml:definitions>
  <inkml:trace contextRef="#ctx0" brushRef="#br0">4 0 24575,'-3'48'0,"2"-4"0,3 9 0,2-7 0,-1-6 0,-1-4 0,0-7 0,-1-3 0,1-2 0,-1-6 0,0-3 0,0 0 0,-1 2 0,1 0 0,0-4 0,1-8 0,-1-5 0,2-1 0,-2 1 0,0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4.207"/>
    </inkml:context>
    <inkml:brush xml:id="br0">
      <inkml:brushProperty name="width" value="0.035" units="cm"/>
      <inkml:brushProperty name="height" value="0.035" units="cm"/>
      <inkml:brushProperty name="color" value="#E71224"/>
    </inkml:brush>
  </inkml:definitions>
  <inkml:trace contextRef="#ctx0" brushRef="#br0">1 246 24575,'29'-14'0,"1"-3"0,2-4 0,-6 0 0,-8 5 0,-6 1 0,-3 0 0,-3-2 0,-2 0 0,-2-2 0,-4-1 0,-5 1 0,-3 3 0,-3 6 0,2 4 0,2 3 0,0 3 0,-2 3 0,-4 4 0,-2 4 0,-1 6 0,4 1 0,4 4 0,3-1 0,2 1 0,0-1 0,2 0 0,0 0 0,3 0 0,4 2 0,4 4 0,7 1 0,5-2 0,1-7 0,-4-7 0,-6-7 0,0-4 0,2-2 0,3-2 0,0-2 0,-5 1 0,-3 0 0,-2 1 0,0 0 0,-1-1 0,0-1 0,-1 1 0,-3 2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5.541"/>
    </inkml:context>
    <inkml:brush xml:id="br0">
      <inkml:brushProperty name="width" value="0.035" units="cm"/>
      <inkml:brushProperty name="height" value="0.035" units="cm"/>
      <inkml:brushProperty name="color" value="#E71224"/>
    </inkml:brush>
  </inkml:definitions>
  <inkml:trace contextRef="#ctx0" brushRef="#br0">152 1 24575,'-18'3'0,"-1"0"0,-4 1 0,2 0 0,4 3 0,2 2 0,3 2 0,4 1 0,3-1 0,1-1 0,1 0 0,0 3 0,1 2 0,1 2 0,0-1 0,3-1 0,3-1 0,5 0 0,6 0 0,5 0 0,2 0 0,1-2 0,-5-4 0,-3-3 0,-1-3 0,0-1 0,-3 0 0,-3-1 0,-4 0 0,-1-2 0,-2 2 0,0-1 0,-2 2 0,0-1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6.158"/>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8.676"/>
    </inkml:context>
    <inkml:brush xml:id="br0">
      <inkml:brushProperty name="width" value="0.035" units="cm"/>
      <inkml:brushProperty name="height" value="0.035" units="cm"/>
      <inkml:brushProperty name="color" value="#E71224"/>
    </inkml:brush>
  </inkml:definitions>
  <inkml:trace contextRef="#ctx0" brushRef="#br0">25 158 24575,'-3'10'0,"2"16"0,-1 17 0,3 13 0,2 3 0,1-11 0,0-8 0,-2-8 0,-1-7 0,-1-2 0,1-2 0,-1-1 0,2-1 0,-2-5 0,1-6 0,-1-3 0,0-3 0,0 1 0,0 3 0,-1 2 0,1-1 0,0-38 0,0-25 0,-1 8 0,-2-5 0,-1 1 0,-1 0 0,-5-41 0,1 22 0,4 23 0,6 20 0,0 11 0,5 4 0,1 0 0,2 2 0,2 1 0,2 3 0,6-1 0,5 1 0,7 0 0,4 1 0,-1 4 0,-1 4 0,-8 5 0,-4 5 0,-6 5 0,-5 4 0,-7 4 0,-5 4 0,-4 7 0,-4 2 0,0-5 0,0-7 0,-1-10 0,-3-7 0,-5-4 0,-7-3 0,-6-2 0,-4-3 0,0-1 0,5 0 0,10 0 0,13 2 0,11-2 0,12 1 0,-6 1 0,2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9.909"/>
    </inkml:context>
    <inkml:brush xml:id="br0">
      <inkml:brushProperty name="width" value="0.035" units="cm"/>
      <inkml:brushProperty name="height" value="0.035" units="cm"/>
      <inkml:brushProperty name="color" value="#E71224"/>
    </inkml:brush>
  </inkml:definitions>
  <inkml:trace contextRef="#ctx0" brushRef="#br0">20 1 24575,'-9'24'0,"3"2"0,2 7 0,5 0 0,3-1 0,4 0 0,-1-4 0,-1-7 0,-1-10 0,1-10 0,6-10 0,7-10 0,6-14 0,-2-6 0,-8 4 0,-7 10 0,-6 12 0,-4 12 0,-2 12 0,0 15 0,2 10 0,4 4 0,3-4 0,1-11 0,-2-11 0,1-15 0,1-13 0,3-12 0,-3 9 0,-1-1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1.193"/>
    </inkml:context>
    <inkml:brush xml:id="br0">
      <inkml:brushProperty name="width" value="0.035" units="cm"/>
      <inkml:brushProperty name="height" value="0.035" units="cm"/>
      <inkml:brushProperty name="color" value="#E71224"/>
    </inkml:brush>
  </inkml:definitions>
  <inkml:trace contextRef="#ctx0" brushRef="#br0">6 0 24575,'-3'30'0,"1"8"0,2 18 0,3 14 0,2 12 0,1-1 0,-2-11 0,-2-19 0,-2-16 0,-1-13 0,1-9 0,-1-4 0,0-3 0,0 1 0,-2 9 0,0 6 0,0-1 0,2-5 0,2-12 0,2-12 0,1-7 0,-1 5 0,-1-1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2.727"/>
    </inkml:context>
    <inkml:brush xml:id="br0">
      <inkml:brushProperty name="width" value="0.035" units="cm"/>
      <inkml:brushProperty name="height" value="0.035" units="cm"/>
      <inkml:brushProperty name="color" value="#E71224"/>
    </inkml:brush>
  </inkml:definitions>
  <inkml:trace contextRef="#ctx0" brushRef="#br0">283 70 24575,'-43'-11'0,"-7"-1"0,-15-5 0,8 2 0,20 5 0,18 6 0,13 5 0,4 5 0,-1 2 0,3 5 0,4 3 0,6 5 0,6 4 0,6 0 0,3-1 0,0-4 0,-4-7 0,-9-5 0,-5-2 0,1 5 0,4 9 0,2 6 0,0 3 0,-6-4 0,-3-4 0,-3-6 0,-3-5 0,-2-4 0,-8-3 0,-11-3 0,-15 0 0,-8-2 0,3 0 0,12 0 0,16 0 0,14-3 0,10-7 0,4-1 0,-4 2 0,-1 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1.174"/>
    </inkml:context>
    <inkml:brush xml:id="br0">
      <inkml:brushProperty name="width" value="0.035" units="cm"/>
      <inkml:brushProperty name="height" value="0.035" units="cm"/>
      <inkml:brushProperty name="color" value="#E71224"/>
    </inkml:brush>
  </inkml:definitions>
  <inkml:trace contextRef="#ctx0" brushRef="#br0">82 0 24575,'-11'7'0,"1"1"0,-2 3 0,4 0 0,2-2 0,1 0 0,1-1 0,0 2 0,2 0 0,1-1 0,0 1 0,0-1 0,2 0 0,0 0 0,2-2 0,1-1 0,0-3 0,-1-1 0,-1 0 0,1 3 0,3 3 0,3 4 0,0 2 0,-2 1 0,-2-1 0,-3-1 0,-1-5 0,-1-2 0,0-3 0,0 2 0,-1-1 0,-1 1 0,-2 1 0,-3 0 0,1-1 0,1-2 0,1-2 0,-1-1 0,-3-1 0,-2-1 0,0 0 0,2 0 0,5 1 0,2 0 0,1-1 0,0 0 0,0 0 0,0 1 0,0-1 0,-1 1 0,1-1 0,-1 0 0,1 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4.226"/>
    </inkml:context>
    <inkml:brush xml:id="br0">
      <inkml:brushProperty name="width" value="0.035" units="cm"/>
      <inkml:brushProperty name="height" value="0.035" units="cm"/>
      <inkml:brushProperty name="color" value="#E71224"/>
    </inkml:brush>
  </inkml:definitions>
  <inkml:trace contextRef="#ctx0" brushRef="#br0">119 51 24575,'-5'6'0,"-1"1"0,1 1 0,1-1 0,2-2 0,1-1 0,6-2 0,7-2 0,7-3 0,3-4 0,-4 0 0,-6 2 0,-7 1 0,-4 0 0,-6-3 0,-5-4 0,-5-2 0,-3 0 0,3 5 0,5 2 0,0 5 0,-1 2 0,-5 1 0,-2 2 0,0 0 0,3 3 0,3 3 0,3 4 0,4 6 0,3 3 0,4 2 0,3 1 0,4-3 0,3 2 0,2-3 0,2-2 0,-1-5 0,-5-8 0,-1-3 0,0-2 0,3 1 0,1-1 0,0-1 0,-3-2 0,-1-3 0,-2-1 0,-2 1 0,-2 2 0,-3 1 0,0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5:01.2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63,'64'-1,"8"-1,1-2,15 0,11-1,-44 3,1-1,5 0,-1 1,1-1,1 1,-1 0,0 0,-4 1,-2 1,1 0,0 0,0-1,0 1,0-1,-1 0,4 0,-1 1,-5 0,0 0,-3 1,1 0,3 1,2-1,0-1,1 0,8-2,2 1,2-2,-1 0,-3 1,-1 0,-3 1,0 0,-6 1,-1 1,41 1,-10-1,-9-4,-8-3,-6 1,-10 2,-10 4,-8 0,-3 0,1 0,-1-1,-6 2,-6 0,-9-1,7 2,-3-2,5 2,6-2,-7-1,5 0,-7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1.322"/>
    </inkml:context>
    <inkml:brush xml:id="br0">
      <inkml:brushProperty name="width" value="0.035" units="cm"/>
      <inkml:brushProperty name="height" value="0.035" units="cm"/>
      <inkml:brushProperty name="color" value="#E71224"/>
    </inkml:brush>
  </inkml:definitions>
  <inkml:trace contextRef="#ctx0" brushRef="#br0">217 0 24575,'-7'10'0,"0"5"0,-4 8 0,-5 12 0,-2 10 0,-2 8 0,-1 7 0,0 1 0,1 2 0,1 0 0,3-6 0,4-4 0,4-9 0,3-9 0,4-10 0,-1-4 0,-1 5 0,0 5 0,-1 6 0,2-3 0,1-10 0,2-11 0,-1-10 0,2-8 0,2-4 0,-2 4 0,1-1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2.356"/>
    </inkml:context>
    <inkml:brush xml:id="br0">
      <inkml:brushProperty name="width" value="0.035" units="cm"/>
      <inkml:brushProperty name="height" value="0.035" units="cm"/>
      <inkml:brushProperty name="color" value="#E71224"/>
    </inkml:brush>
  </inkml:definitions>
  <inkml:trace contextRef="#ctx0" brushRef="#br0">5 1 24575,'-2'5'0,"1"1"0,0 4 0,2 8 0,5 12 0,7 9 0,5 2 0,2-2 0,-3-7 0,-4-8 0,-5-9 0,-4-8 0,0-7 0,4-5 0,8-6 0,12-8 0,12-12 0,7-10-6784,-5 1 6784,-13 11 0,-17 15 0,-10 9 0,-1 2 0,0 0 0,0 1 0,0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0.732"/>
    </inkml:context>
    <inkml:brush xml:id="br0">
      <inkml:brushProperty name="width" value="0.035" units="cm"/>
      <inkml:brushProperty name="height" value="0.035" units="cm"/>
      <inkml:brushProperty name="color" value="#E71224"/>
    </inkml:brush>
  </inkml:definitions>
  <inkml:trace contextRef="#ctx0" brushRef="#br0">852 438 24575,'-11'0'0,"-10"-2"0,-14 0 0,-13 1 0,-5 0 0,-4 3 0,4 4 0,5 4 0,4 8 0,6 7 0,3 6 0,3 4 0,3 3 0,3 2 0,5 0 0,3-3 0,4-4 0,1 1 0,-2 6 0,3 14 0,3 12 0,11 14 0,19 11 0,-2-43 0,5-1 0,8 5 0,4-1 0,3 1 0,2-1 0,3 3 0,0 0 0,1 2 0,1 0 0,-1-2 0,0 0 0,3 1 0,0-1 0,2-3 0,1-3 0,1-3 0,1-3 0,-3-7 0,1-4 0,37 11 0,-19-22 0,-17-14 0,-9-8 0,-7-3 0,-2-3 0,4-5 0,6-6 0,10-12 0,4-13 0,-2-12 0,-6-9 0,-7-9 0,-6-19 0,-22 37 0,-4-5 0,-4-11 0,-5-4 0,-5-8 0,-7-2 0,-5-3 0,-5 1 0,-4 1 0,-5 2 0,-5 2 0,-5 1 0,-3 2 0,-5 2 0,-5 1 0,-5 1 0,14 25 0,-3 1 0,-1 2 0,-2 2 0,-2 2 0,-1 3 0,-29-16 0,-2 6 0,8 11 0,1 7 0,12 12 0,2 8 0,7 9 0,3 7 0,-40 27 0,43-6 0,0 5 0,-2 5 0,1 5 0,-1 5 0,2 4 0,1 4 0,3 5 0,2 5 0,5 4 0,4 5 0,5 4 0,6 6 0,6 4 0,9 10 0,7 3-205,5-29 1,4 0-1,3 0 205,6 5 0,3 0 0,3-1 0,3-1 0,3-2 0,3-1 0,0-5 0,2-1 0,1-2 0,1-4 0,2-1 0,0-4 0,15 15 0,2-7 0,-3-9 0,1-5 0,-7-11 0,0-5 0,35 13 0,-7-17 0,-9-16 614,-2-12-614,-3-9 0,6-12 0,2-12 0,-1-11 0,-8-4 0,-14 5 0,-16 12 0,-15 13 0,-8 11 0,-7 7 0,-2 2 0,-1 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2.432"/>
    </inkml:context>
    <inkml:brush xml:id="br0">
      <inkml:brushProperty name="width" value="0.035" units="cm"/>
      <inkml:brushProperty name="height" value="0.035" units="cm"/>
      <inkml:brushProperty name="color" value="#E71224"/>
    </inkml:brush>
  </inkml:definitions>
  <inkml:trace contextRef="#ctx0" brushRef="#br0">673 0 24575,'-21'11'0,"-8"6"0,-15 12 0,-9 7 0,-18 19 0,30-21 0,-1 3 0,-2 3 0,0 3 0,-1 4 0,2 1 0,7-3 0,3-1 0,-19 36 0,16-16 0,15-20 0,9-20 0,7-13 0,4-10 0,2-11 0,0-7 0,0 5 0,-1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3.183"/>
    </inkml:context>
    <inkml:brush xml:id="br0">
      <inkml:brushProperty name="width" value="0.035" units="cm"/>
      <inkml:brushProperty name="height" value="0.035" units="cm"/>
      <inkml:brushProperty name="color" value="#E71224"/>
    </inkml:brush>
  </inkml:definitions>
  <inkml:trace contextRef="#ctx0" brushRef="#br0">31 1 24575,'-3'11'0,"0"12"0,-3 20 0,0 16 0,1 12 0,1 4 0,1 0 0,2-4 0,2-16 0,2-18 0,-1-20 0,7-12 0,20-4 0,34-5 0,34-9 0,-41 3 0,0-2 0,40-14 0,-30 3 0,-34 8 0,-20 8 0,-7 2 0,-3 2 0,0 0 0,-2 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5.817"/>
    </inkml:context>
    <inkml:brush xml:id="br0">
      <inkml:brushProperty name="width" value="0.035" units="cm"/>
      <inkml:brushProperty name="height" value="0.035" units="cm"/>
      <inkml:brushProperty name="color" value="#E71224"/>
    </inkml:brush>
  </inkml:definitions>
  <inkml:trace contextRef="#ctx0" brushRef="#br0">373 29 24575,'-4'-2'0,"-2"0"0,-5-1 0,-5-2 0,-3-2 0,2 1 0,6 3 0,5 2 0,-2 3 0,-6 3 0,-9 3 0,-9 5 0,-10 5 0,-7 7 0,3 3 0,11 0 0,14-5 0,12-3 0,6-1 0,6 2 0,9 3 0,17 3 0,18 3 0,7-3 0,-3-8 0,-14-8 0,-15-11 0,-9-8 0,-4-8 0,-1-3 0,-4 1 0,-2 4 0,-2 5 0,0 5 0,0 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6.651"/>
    </inkml:context>
    <inkml:brush xml:id="br0">
      <inkml:brushProperty name="width" value="0.035" units="cm"/>
      <inkml:brushProperty name="height" value="0.035" units="cm"/>
      <inkml:brushProperty name="color" value="#E71224"/>
    </inkml:brush>
  </inkml:definitions>
  <inkml:trace contextRef="#ctx0" brushRef="#br0">137 0 24575,'-16'13'0,"-2"1"0,-4 5 0,-1 3 0,3 3 0,2 4 0,5 0 0,6 0 0,8 0 0,7-3 0,6-4 0,6-8 0,1-6 0,-2-6 0,-1-9 0,1-11 0,1-11 0,0-7 0,-5 4 0,-7 7 0,-3 6 0,-5 4 0,-3 1 0,-2 5 0,-1 3 0,2 4 0,1 2 0,2-1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7.784"/>
    </inkml:context>
    <inkml:brush xml:id="br0">
      <inkml:brushProperty name="width" value="0.035" units="cm"/>
      <inkml:brushProperty name="height" value="0.035" units="cm"/>
      <inkml:brushProperty name="color" value="#E71224"/>
    </inkml:brush>
  </inkml:definitions>
  <inkml:trace contextRef="#ctx0" brushRef="#br0">12 44 24575,'-2'8'0,"0"4"0,0 6 0,1 5 0,0 4 0,0 7 0,1 2 0,-1-2 0,1-5 0,0-11 0,0-8 0,0-5 0,-1-1 0,1 0 0,-1-1 0,2-3 0,0-7 0,2-9 0,1-4 0,-1-1 0,1-2 0,2-5 0,4-12 0,1-5 0,1 3 0,-3 11 0,-3 14 0,2 8 0,2 4 0,3 3 0,1 0 0,-3 2 0,-4 5 0,-3 8 0,1 10 0,3 10 0,-1 6 0,-2-1 0,-3-8 0,-1-11 0,-1-14 0,4-13 0,-3 3 0,3-5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3.058"/>
    </inkml:context>
    <inkml:brush xml:id="br0">
      <inkml:brushProperty name="width" value="0.035" units="cm"/>
      <inkml:brushProperty name="height" value="0.035" units="cm"/>
      <inkml:brushProperty name="color" value="#E71224"/>
    </inkml:brush>
  </inkml:definitions>
  <inkml:trace contextRef="#ctx0" brushRef="#br0">119 1 24575,'-14'8'0,"-2"1"0,-1 2 0,1 1 0,1 1 0,3-1 0,4 0 0,1 0 0,1 1 0,2 1 0,2 2 0,0 2 0,3 1 0,2 4 0,5 2 0,4 3 0,4-3 0,2-4 0,-2-7 0,-4-7 0,-1-5 0,4-4 0,5-3 0,2 0 0,-1 1 0,-6 0 0,-4 1 0,-2-3 0,0-5 0,0-6 0,0 1 0,-2 3 0,-5 5 0,-1 2 0,-3-4 0,-2-6 0,-5-6 0,-6-4 0,-3 0 0,1 3 0,2 7 0,4 6 0,2 4 0,1 2 0,1 1 0,4 1 0,1 0 0,2 0 0,-1 0 0,1 1 0,-1 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8.817"/>
    </inkml:context>
    <inkml:brush xml:id="br0">
      <inkml:brushProperty name="width" value="0.035" units="cm"/>
      <inkml:brushProperty name="height" value="0.035" units="cm"/>
      <inkml:brushProperty name="color" value="#E71224"/>
    </inkml:brush>
  </inkml:definitions>
  <inkml:trace contextRef="#ctx0" brushRef="#br0">11 0 24575,'-4'12'0,"1"6"0,1 10 0,1 15 0,2 8 0,4 8 0,5-3 0,0-12 0,-2-13 0,-4-22 0,-2-27 0,0-22 0,0-12 0,-1-1 0,0 8 0,2 9 0,1 9 0,1 9 0,-1 10 0,2 6 0,2 1 0,4 0 0,6 3 0,6 3 0,1 2 0,-6 1 0,-9 4 0,-9 7 0,-3 11 0,-1 13 0,1 5 0,0-4 0,2-10 0,0-16 0,2-13 0,2-11 0,3-8 0,1-6 0,-2-1 0,-4 6 0,-1 6 0,-1 5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0.018"/>
    </inkml:context>
    <inkml:brush xml:id="br0">
      <inkml:brushProperty name="width" value="0.035" units="cm"/>
      <inkml:brushProperty name="height" value="0.035" units="cm"/>
      <inkml:brushProperty name="color" value="#E71224"/>
    </inkml:brush>
  </inkml:definitions>
  <inkml:trace contextRef="#ctx0" brushRef="#br0">32 174 24575,'18'-2'0,"15"-3"0,15-5 0,8-7 0,-7-5 0,-17 2 0,-15 3 0,-11 5 0,-8 2 0,-8-1 0,-8 0 0,-6 0 0,-4 1 0,-1 3 0,5 2 0,3 2 0,4 3 0,0 6 0,-1 7 0,-3 7 0,1 7 0,3 2 0,4 3 0,5-2 0,5-2 0,4-3 0,5-6 0,9-2 0,7-2 0,6-1 0,1-2 0,-4-3 0,-6-5 0,-7-6 0,0-7 0,0-8 0,2-9 0,0-1 0,-5 9 0,-3 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001"/>
    </inkml:context>
    <inkml:brush xml:id="br0">
      <inkml:brushProperty name="width" value="0.035" units="cm"/>
      <inkml:brushProperty name="height" value="0.035" units="cm"/>
      <inkml:brushProperty name="color" value="#E71224"/>
    </inkml:brush>
  </inkml:definitions>
  <inkml:trace contextRef="#ctx0" brushRef="#br0">142 1 24575,'-12'1'0,"-1"0"0,-4 2 0,-2 3 0,0 4 0,0 4 0,3 2 0,5 0 0,5-2 0,1 1 0,3 2 0,0 2 0,2 5 0,4 1 0,3-2 0,4-3 0,3-6 0,1-4 0,-1-4 0,-2-3 0,-1-3 0,-1-5 0,2-4 0,1-3 0,-4 1 0,-2 3 0,-3 4 0,3 2 0,-4 1 0,1-1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867"/>
    </inkml:context>
    <inkml:brush xml:id="br0">
      <inkml:brushProperty name="width" value="0.035" units="cm"/>
      <inkml:brushProperty name="height" value="0.035" units="cm"/>
      <inkml:brushProperty name="color" value="#E71224"/>
    </inkml:brush>
  </inkml:definitions>
  <inkml:trace contextRef="#ctx0" brushRef="#br0">1 1 24575,'-1'34'0,"4"21"0,5 26 0,5 11 0,2-9 0,-4-16 0,-5-17 0,-4-11 0,-1-6 0,-1-9 0,-1-5 0,0-7 0,-2 4 0,-1 3 0,1-2 0,2-7 0,2-13 0,0-9 0,-1-6 0,-3-3 0,1 8 0,-1 4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2.501"/>
    </inkml:context>
    <inkml:brush xml:id="br0">
      <inkml:brushProperty name="width" value="0.035" units="cm"/>
      <inkml:brushProperty name="height" value="0.035" units="cm"/>
      <inkml:brushProperty name="color" value="#E71224"/>
    </inkml:brush>
  </inkml:definitions>
  <inkml:trace contextRef="#ctx0" brushRef="#br0">1 23 24575,'11'-1'0,"17"-1"0,18-1 0,15-1 0,-3-1 0,-17 0 0,-19 2 0,-14 5 0,-7-2 0,0 3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084"/>
    </inkml:context>
    <inkml:brush xml:id="br0">
      <inkml:brushProperty name="width" value="0.035" units="cm"/>
      <inkml:brushProperty name="height" value="0.035" units="cm"/>
      <inkml:brushProperty name="color" value="#E71224"/>
    </inkml:brush>
  </inkml:definitions>
  <inkml:trace contextRef="#ctx0" brushRef="#br0">1 0 24575,'0'27'0,"1"3"0,0 7 0,0 1 0,0-1 0,-1-3 0,0-5 0,0-9 0,1-11 0,0-9 0,3-8 0,-1-8 0,1-4 0,-2 7 0,-2 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601"/>
    </inkml:context>
    <inkml:brush xml:id="br0">
      <inkml:brushProperty name="width" value="0.035" units="cm"/>
      <inkml:brushProperty name="height" value="0.035" units="cm"/>
      <inkml:brushProperty name="color" value="#E71224"/>
    </inkml:brush>
  </inkml:definitions>
  <inkml:trace contextRef="#ctx0" brushRef="#br0">0 5 24575,'9'-2'0,"-6"0"0,3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151"/>
    </inkml:context>
    <inkml:brush xml:id="br0">
      <inkml:brushProperty name="width" value="0.035" units="cm"/>
      <inkml:brushProperty name="height" value="0.035" units="cm"/>
      <inkml:brushProperty name="color" value="#E71224"/>
    </inkml:brush>
  </inkml:definitions>
  <inkml:trace contextRef="#ctx0" brushRef="#br0">1 39 24575,'0'7'0,"0"6"0,1 11 0,4 6 0,2 5 0,2-4 0,-1-7 0,-3-9 0,-3-8 0,-1-2 0,0 5 0,1 3 0,0 1 0,0-3 0,-1-5 0,1-1 0,0-3 0,2-1 0,3-8 0,6-12 0,3-8 0,0-4 0,-3 2 0,-5 5 0,-2 2 0,0 0 0,-2 4 0,-1 2 0,-1 5 0,0-3 0,1-2 0,0-1 0,-1 4 0,-1 7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969"/>
    </inkml:context>
    <inkml:brush xml:id="br0">
      <inkml:brushProperty name="width" value="0.035" units="cm"/>
      <inkml:brushProperty name="height" value="0.035" units="cm"/>
      <inkml:brushProperty name="color" value="#E71224"/>
    </inkml:brush>
  </inkml:definitions>
  <inkml:trace contextRef="#ctx0" brushRef="#br0">10 0 24575,'-2'11'0,"0"5"0,1 7 0,0 1 0,0-1 0,1-4 0,-1 0 0,1 1 0,0 1 0,0-1 0,-1-4 0,1-6 0,1-7 0,2-10 0,-2 3 0,1-3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6.502"/>
    </inkml:context>
    <inkml:brush xml:id="br0">
      <inkml:brushProperty name="width" value="0.035" units="cm"/>
      <inkml:brushProperty name="height" value="0.035" units="cm"/>
      <inkml:brushProperty name="color" value="#E71224"/>
    </inkml:brush>
  </inkml:definitions>
  <inkml:trace contextRef="#ctx0" brushRef="#br0">1 9 24575,'4'-4'0,"-2"2"0,0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4.491"/>
    </inkml:context>
    <inkml:brush xml:id="br0">
      <inkml:brushProperty name="width" value="0.035" units="cm"/>
      <inkml:brushProperty name="height" value="0.035" units="cm"/>
      <inkml:brushProperty name="color" value="#E71224"/>
    </inkml:brush>
  </inkml:definitions>
  <inkml:trace contextRef="#ctx0" brushRef="#br0">4 107 24575,'-2'18'0,"1"7"0,2 5 0,1 3 0,0-2 0,0-5 0,-1-8 0,0-6 0,-1-4 0,0-5 0,1-5 0,1-9 0,1-14 0,-1-6 0,0-6 0,-1-3 0,-1 3 0,0 4 0,0 12 0,2 12 0,1 3 0,2-2 0,4-1 0,1 0 0,3 0 0,2 2 0,3 1 0,4 1 0,2 2 0,-2 1 0,-6 2 0,-8 3 0,-7 8 0,1 9 0,3 3 0,0-5 0,-1-9 0,-2-8 0,-1-5 0,-5-2 0,3 2 0,-3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7.386"/>
    </inkml:context>
    <inkml:brush xml:id="br0">
      <inkml:brushProperty name="width" value="0.035" units="cm"/>
      <inkml:brushProperty name="height" value="0.035" units="cm"/>
      <inkml:brushProperty name="color" value="#E71224"/>
    </inkml:brush>
  </inkml:definitions>
  <inkml:trace contextRef="#ctx0" brushRef="#br0">15 1 24575,'-5'27'0,"1"14"0,1 15 0,1 6 0,3-4 0,0-6 0,0-4 0,1 0 0,0 1 0,1 2 0,0-2 0,0-5 0,-1-3 0,-1-10 0,1-10 0,-1-11 0,0-13 0,-1-7 0,-3-7 0,-6-2 0,5 6 0,-3 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8.385"/>
    </inkml:context>
    <inkml:brush xml:id="br0">
      <inkml:brushProperty name="width" value="0.035" units="cm"/>
      <inkml:brushProperty name="height" value="0.035" units="cm"/>
      <inkml:brushProperty name="color" value="#E71224"/>
    </inkml:brush>
  </inkml:definitions>
  <inkml:trace contextRef="#ctx0" brushRef="#br0">0 130 24575,'13'-10'0,"3"-2"0,7-2 0,4 0 0,-1 3 0,-5 2 0,-8 3 0,-4 1 0,1-3 0,0-2 0,-1 0 0,0 1 0,-5 3 0,-1 2 0,-1 3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9.820"/>
    </inkml:context>
    <inkml:brush xml:id="br0">
      <inkml:brushProperty name="width" value="0.035" units="cm"/>
      <inkml:brushProperty name="height" value="0.035" units="cm"/>
      <inkml:brushProperty name="color" value="#E71224"/>
    </inkml:brush>
  </inkml:definitions>
  <inkml:trace contextRef="#ctx0" brushRef="#br0">176 0 24575,'-2'7'0,"0"3"0,1 5 0,2 2 0,2 1 0,1-6 0,0-4 0,1-4 0,3-4 0,6-2 0,8-2 0,4-1 0,3 0 0,1-2 0,2-3 0,-3-1 0,-9 4 0,-12 7 0,-15 19 0,-5 20 0,-1 20 0,2 11 0,6-1 0,1-6 0,0-14 0,0-14 0,-3-12 0,-3-8 0,-3-5 0,-4-6 0,-12-6 0,-14-8 0,-18-10 0,-5-4 0,12 5 0,21 7 0,22 8 0,10 1 0,3-3 0,5-3 0,4-2 0,0 2 0,-2 4 0,-5 4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0.653"/>
    </inkml:context>
    <inkml:brush xml:id="br0">
      <inkml:brushProperty name="width" value="0.035" units="cm"/>
      <inkml:brushProperty name="height" value="0.035" units="cm"/>
      <inkml:brushProperty name="color" value="#E71224"/>
    </inkml:brush>
  </inkml:definitions>
  <inkml:trace contextRef="#ctx0" brushRef="#br0">50 0 24575,'-9'21'0,"-3"17"0,-1 25 0,2 18 0,7 4 0,4-8 0,1-13 0,0-17 0,0-14 0,-1-12 0,0-10 0,0-6 0,0-2 0,1-1 0,0-1 0,0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103"/>
    </inkml:context>
    <inkml:brush xml:id="br0">
      <inkml:brushProperty name="width" value="0.035" units="cm"/>
      <inkml:brushProperty name="height" value="0.035" units="cm"/>
      <inkml:brushProperty name="color" value="#E71224"/>
    </inkml:brush>
  </inkml:definitions>
  <inkml:trace contextRef="#ctx0" brushRef="#br0">2 10 24575,'-1'7'0,"1"1"0,-1 0 0,2-4 0,1-8 0,4-9 0,-3 4 0,2-2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987"/>
    </inkml:context>
    <inkml:brush xml:id="br0">
      <inkml:brushProperty name="width" value="0.035" units="cm"/>
      <inkml:brushProperty name="height" value="0.035" units="cm"/>
      <inkml:brushProperty name="color" value="#E71224"/>
    </inkml:brush>
  </inkml:definitions>
  <inkml:trace contextRef="#ctx0" brushRef="#br0">56 0 24575,'-8'17'0,"-3"12"0,-1 20 0,3 16 0,4 9 0,6-2 0,1-7 0,0-6 0,0-7 0,-1-4 0,-1-8 0,0-3 0,-2-4 0,-1-1 0,0-1 0,1-6 0,1-8 0,1-8 0,0-7 0,-3-7 0,2 3 0,-3-2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2.437"/>
    </inkml:context>
    <inkml:brush xml:id="br0">
      <inkml:brushProperty name="width" value="0.035" units="cm"/>
      <inkml:brushProperty name="height" value="0.035" units="cm"/>
      <inkml:brushProperty name="color" value="#E71224"/>
    </inkml:brush>
  </inkml:definitions>
  <inkml:trace contextRef="#ctx0" brushRef="#br0">11 44 24575,'-5'7'0,"2"-1"0,0-1 0,10-19 0,4-3 0,-1-2 0,-2 8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304"/>
    </inkml:context>
    <inkml:brush xml:id="br0">
      <inkml:brushProperty name="width" value="0.035" units="cm"/>
      <inkml:brushProperty name="height" value="0.035" units="cm"/>
      <inkml:brushProperty name="color" value="#E71224"/>
    </inkml:brush>
  </inkml:definitions>
  <inkml:trace contextRef="#ctx0" brushRef="#br0">110 1 24575,'-8'25'0,"-4"21"0,-5 24 0,-1 17 0,5 5 0,6-8 0,2-5 0,-1-10 0,-1-7 0,0-9 0,2-15 0,2-15 0,2-13 0,0-5 0,1-1 0,1 1 0,3 4 0,-1-6 0,0 3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670"/>
    </inkml:context>
    <inkml:brush xml:id="br0">
      <inkml:brushProperty name="width" value="0.035" units="cm"/>
      <inkml:brushProperty name="height" value="0.035" units="cm"/>
      <inkml:brushProperty name="color" value="#E71224"/>
    </inkml:brush>
  </inkml:definitions>
  <inkml:trace contextRef="#ctx0" brushRef="#br0">0 0 24575,'6'1'0,"-2"-1"0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5.975"/>
    </inkml:context>
    <inkml:brush xml:id="br0">
      <inkml:brushProperty name="width" value="0.035" units="cm"/>
      <inkml:brushProperty name="height" value="0.035" units="cm"/>
      <inkml:brushProperty name="color" value="#E71224"/>
    </inkml:brush>
  </inkml:definitions>
  <inkml:trace contextRef="#ctx0" brushRef="#br0">132 1 24575,'-3'12'0,"-1"7"0,2 7 0,2 5 0,6 0 0,3-9 0,0-7 0,-1-8 0,-2-5 0,6-4 0,12-6 0,15-8 0,10-7 0,-5 0 0,-14 6 0,-16 8 0,-13 10 0,-6 10 0,-4 12 0,-2 15 0,1 17 0,4 13 0,4 5 0,0-3 0,0-10 0,-2-14 0,1-18 0,-2-12 0,-3-13 0,-15-8 0,-18-5 0,-16-6 0,-7-3 0,7 2 0,19 5 0,17 5 0,15 4 0,7 0 0,2-5 0,3-4 0,0-2 0,-1 0 0,-3 6 0,-1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8.076"/>
    </inkml:context>
    <inkml:brush xml:id="br0">
      <inkml:brushProperty name="width" value="0.035" units="cm"/>
      <inkml:brushProperty name="height" value="0.035" units="cm"/>
      <inkml:brushProperty name="color" value="#E71224"/>
    </inkml:brush>
  </inkml:definitions>
  <inkml:trace contextRef="#ctx0" brushRef="#br0">237 0 24575,'-3'19'0,"1"9"0,3 16 0,1 13 0,3 4 0,0-2 0,-1-9 0,-1-9 0,-2-8 0,0-6 0,-1-6 0,0-7 0,0-2 0,-1 3 0,1 4 0,-1-2 0,1-4 0,-1-7 0,1-2 0,-1 5 0,0 2 0,0-1 0,1-5 0,0-7 0,1-3 0,0-2 0,0-7 0,-1-9 0,-2-13 0,-4-7 0,-5-1 0,-7 6 0,1 10 0,2 11 0,4 8 0,-2 9 0,-4 5 0,-7 7 0,-2 4 0,2 4 0,3 2 0,4-1 0,4 0 0,4-1 0,4-1 0,3-4 0,3-2 0,4-2 0,7 1 0,10 3 0,8 2 0,3-1 0,-3-5 0,-7-6 0,-6-8 0,-1-7 0,-1-4 0,-1-1 0,-5 4 0,-5 5 0,-3 3 0,1 1 0,-1 1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0.143"/>
    </inkml:context>
    <inkml:brush xml:id="br0">
      <inkml:brushProperty name="width" value="0.035" units="cm"/>
      <inkml:brushProperty name="height" value="0.035" units="cm"/>
      <inkml:brushProperty name="color" value="#E71224"/>
    </inkml:brush>
  </inkml:definitions>
  <inkml:trace contextRef="#ctx0" brushRef="#br0">261 2 24575,'-14'1'0,"-7"-1"0,-6 0 0,0-1 0,4 0 0,8 1 0,3 0 0,0 2 0,-3 3 0,-1 3 0,0 2 0,2 2 0,2 2 0,1 3 0,1 3 0,3 1 0,2-3 0,3-6 0,1-4 0,1-5 0,0-2 0,0 0 0,3 0 0,6-1 0,7 0 0,4-1 0,3-1 0,-4-4 0,-3-4 0,0-5 0,-1-1 0,-3 2 0,-4 4 0,-4 5 0,-1 3 0,-2 0 0,3-2 0,0 1 0,0-1 0,0 0 0,-2 0 0,0 2 0,-1 1 0,-2 6 0,1 6 0,2 13 0,5 13 0,5 10 0,3 4 0,0-7 0,-5-13 0,-5-13 0,-3-11 0,-1-5 0,0-3 0,0-1 0,0-1 0,0 1 0,-1 0 0,1 0 0,0-4 0,3-10 0,-2 9 0,1-6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1.110"/>
    </inkml:context>
    <inkml:brush xml:id="br0">
      <inkml:brushProperty name="width" value="0.035" units="cm"/>
      <inkml:brushProperty name="height" value="0.035" units="cm"/>
      <inkml:brushProperty name="color" value="#E71224"/>
    </inkml:brush>
  </inkml:definitions>
  <inkml:trace contextRef="#ctx0" brushRef="#br0">7 1 24575,'-2'20'0,"-1"16"0,2 19 0,3 20 0,4 6 0,3-6 0,2-2 0,-2-17 0,-4-16 0,-2-17 0,-2-20 0,0-8 0,0 1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2.010"/>
    </inkml:context>
    <inkml:brush xml:id="br0">
      <inkml:brushProperty name="width" value="0.035" units="cm"/>
      <inkml:brushProperty name="height" value="0.035" units="cm"/>
      <inkml:brushProperty name="color" value="#E71224"/>
    </inkml:brush>
  </inkml:definitions>
  <inkml:trace contextRef="#ctx0" brushRef="#br0">0 40 24575,'10'0'0,"7"-2"0,13-1 0,10-2 0,2-2 0,-5 0 0,-11 0 0,-12 4 0,-6 1 0,-6 1 0,-1 0 0,-1 0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9.201"/>
    </inkml:context>
    <inkml:brush xml:id="br0">
      <inkml:brushProperty name="width" value="0.035" units="cm"/>
      <inkml:brushProperty name="height" value="0.035" units="cm"/>
      <inkml:brushProperty name="color" value="#E71224"/>
    </inkml:brush>
  </inkml:definitions>
  <inkml:trace contextRef="#ctx0" brushRef="#br0">1 149 24575,'1'7'0,"4"2"0,3 1 0,2 0 0,-1-3 0,-3-3 0,-3-3 0,2 3 0,3 1 0,3 0 0,3 2 0,1 1 0,0-1 0,-4-2 0,-3-3 0,2-1 0,4-2 0,5-1 0,4 1 0,-4 0 0,-6 1 0,-3-3 0,-1-4 0,7-10 0,8-13 0,2-6 0,-5-1 0,-7 6 0,-7 10 0,-3 7 0,-3 7 0,0 1 0,0 0 0,0-3 0,0 2 0,0 3 0,0 4 0,0 2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4.144"/>
    </inkml:context>
    <inkml:brush xml:id="br0">
      <inkml:brushProperty name="width" value="0.035" units="cm"/>
      <inkml:brushProperty name="height" value="0.035" units="cm"/>
      <inkml:brushProperty name="color" value="#E71224"/>
    </inkml:brush>
  </inkml:definitions>
  <inkml:trace contextRef="#ctx0" brushRef="#br0">175 0 24575,'-7'2'0,"-1"0"0,-6 1 0,-1 0 0,-1 1 0,0 0 0,3 0 0,0 1 0,1 1 0,0 2 0,2 0 0,0 1 0,2 0 0,2 1 0,1 1 0,1 1 0,1 2 0,1 1 0,1 2 0,1-3 0,0-5 0,0-5 0,2-2 0,5 0 0,3 0 0,2 0 0,0 0 0,-3-1 0,-2-1 0,-2 0 0,2-3 0,4-3 0,2-1 0,0 0 0,-4 3 0,-2 0 0,0-1 0,2-3 0,0-4 0,-1 0 0,-2 2 0,-3 3 0,-1 4 0,-1-1 0,0-1 0,0 0 0,-1 3 0,0 6 0,1 8 0,2 15 0,7 12 0,6 11 0,8 5 0,4-6 0,1-9 0,1-11 0,-6-14 0,-8-8 0,-8-5 0,-5-3 0,-2-1 0,0-1 0,1-1 0,-1 2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4:06.4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99,'93'1,"-41"0,0 1,4 0,0 0,5 0,0 0,-3-1,-1 0,40 0,-24-2,-14 0,-6-1,2 0,3 0,4 1,4-1,0 1,4-1,-1 2,-4-1,-9 1,-11-1,-8 0,-2 0,3 0,4-1,-2 0,-4 0,-5 0,3 0,11-1,9 0,6 2,-1 1,-3 2,-4 1,-7 0,-6-3,-12-2,-8-1,-5 1,0 0,4-1,5 0,4-1,0 2,0 0,1 2,-1 0,-2 0,-5 0,-5-1,0 0,3-2,7 0,6-1,3 0,-4 1,-2 1,-2-1,-4 1,-4-1,-4 2,-1-2,7 0,6 0,6-1,-4 1,-8 0,0-1,-2 0,-2 1,2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2.582"/>
    </inkml:context>
    <inkml:brush xml:id="br0">
      <inkml:brushProperty name="width" value="0.035" units="cm"/>
      <inkml:brushProperty name="height" value="0.035" units="cm"/>
    </inkml:brush>
  </inkml:definitions>
  <inkml:trace contextRef="#ctx0" brushRef="#br0">1 0 24575,'33'2'0,"38"8"0,-16-1 0,7 2 0,22 3 0,7 2 0,-22-4 0,1 0 0,0-1 0,-1 0 0,0 0 0,-2-1 0,30 3 0,-4-2 0,-18-3 0,-4-2 0,-13-2 0,-5-2 0,31-3 0,-29-3 0,-17 0 0,-14 0 0,-8 2 0,-7 2 0,-6 1 0,-3-1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4"/>
    </inkml:context>
    <inkml:brush xml:id="br0">
      <inkml:brushProperty name="width" value="0.035" units="cm"/>
      <inkml:brushProperty name="height" value="0.035" units="cm"/>
    </inkml:brush>
  </inkml:definitions>
  <inkml:trace contextRef="#ctx0" brushRef="#br0">477 413 24575,'-26'-32'0,"-16"-11"0,-17-14 0,-11-1 0,6 10 0,17 17 0,18 13 0,16 10 0,7 3 0,-2-2 0,-6-5 0,-6-5 0,-4-3 0,0 2 0,6 5 0,7 6 0,9 4 0,13 2 0,20 0 0,30 0 0,24 0 0,11 0 0,-10-1 0,-25-1 0,-25-1 0,-20 2 0,-7 5 0,-7-3 0,3 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5.249"/>
    </inkml:context>
    <inkml:brush xml:id="br0">
      <inkml:brushProperty name="width" value="0.035" units="cm"/>
      <inkml:brushProperty name="height" value="0.035" units="cm"/>
    </inkml:brush>
  </inkml:definitions>
  <inkml:trace contextRef="#ctx0" brushRef="#br0">1 1 24575,'0'17'0,"1"16"0,6 20 0,2 14 0,1 3 0,-2-8 0,-3-17 0,-1-18 0,-2-17 0,0-9 0,-1-5 0,1-4 0,0-5 0,-1 4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6.333"/>
    </inkml:context>
    <inkml:brush xml:id="br0">
      <inkml:brushProperty name="width" value="0.035" units="cm"/>
      <inkml:brushProperty name="height" value="0.035" units="cm"/>
    </inkml:brush>
  </inkml:definitions>
  <inkml:trace contextRef="#ctx0" brushRef="#br0">0 76 24575,'2'12'0,"13"12"0,20 17 0,20 12 0,16 5 0,-6-6 0,-15-12 0,-20-12 0,-17-13 0,-8-10 0,-3-3 0,-2-3 0,0-22 0,0-18 0,-2-27 0,-2-12 0,-1 16 0,0 13 0,3 27 0,1 13 0,1 6 0,0-1 0,0-2 0,0-1 0,-1 1 0,-1 4 0,2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7.284"/>
    </inkml:context>
    <inkml:brush xml:id="br0">
      <inkml:brushProperty name="width" value="0.035" units="cm"/>
      <inkml:brushProperty name="height" value="0.035" units="cm"/>
    </inkml:brush>
  </inkml:definitions>
  <inkml:trace contextRef="#ctx0" brushRef="#br0">9 1 24575,'-3'14'0,"0"6"0,2 7 0,0 7 0,1 0 0,0-4 0,3 0 0,0-4 0,1-4 0,-1-4 0,0-7 0,2-1 0,3-3 0,6 0 0,5 0 0,1-1 0,-1 0 0,-4-2 0,-4-2 0,0-8 0,3-9 0,1-6 0,0-1 0,-3 7 0,-6 6 0,-2 5 0,-1 1 0,-1 0 0,-1 1 0,0 1 0,-2-1 0,0 0 0,0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116"/>
    </inkml:context>
    <inkml:brush xml:id="br0">
      <inkml:brushProperty name="width" value="0.035" units="cm"/>
      <inkml:brushProperty name="height" value="0.035" units="cm"/>
    </inkml:brush>
  </inkml:definitions>
  <inkml:trace contextRef="#ctx0" brushRef="#br0">1 27 24575,'9'1'0,"5"1"0,5 2 0,7 0 0,-2 0 0,-5-2 0,-4-2 0,-5-2 0,-1-2 0,0 0 0,-4 0 0,1 0 0,1-1 0,1-1 0,0 0 0,-2 1 0,-5 2 0,0 2 0,-3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8.850"/>
    </inkml:context>
    <inkml:brush xml:id="br0">
      <inkml:brushProperty name="width" value="0.035" units="cm"/>
      <inkml:brushProperty name="height" value="0.035" units="cm"/>
    </inkml:brush>
  </inkml:definitions>
  <inkml:trace contextRef="#ctx0" brushRef="#br0">0 70 24575,'7'-4'0,"3"0"0,4-2 0,1 1 0,2 0 0,-1 0 0,-1-2 0,-3 2 0,-4 0 0,-1 0 0,-1-1 0,1 1 0,-2 2 0,-3 2 0,0 0 0,-1 0 0,0 0 0,1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0.984"/>
    </inkml:context>
    <inkml:brush xml:id="br0">
      <inkml:brushProperty name="width" value="0.035" units="cm"/>
      <inkml:brushProperty name="height" value="0.035" units="cm"/>
    </inkml:brush>
  </inkml:definitions>
  <inkml:trace contextRef="#ctx0" brushRef="#br0">14 42 24575,'-6'20'0,"2"1"0,1 3 0,3 0 0,1 2 0,1-3 0,1 0 0,2-1 0,-1-3 0,-1-4 0,-1-7 0,-1-4 0,2 1 0,1 2 0,1 0 0,0-4-6784,-1-3 6784,-2-1 0,2 0 0,6 2 0,3 2 0,2 1 0,-2-2 0,-5-2 6784,-1-2-6784,0 0 0,1-2 0,-1 1 0,3-4 0,1-4 0,1-5 0,-2-5 0,-2 1 0,-4 2 0,-2 5 0,-2 1 0,-1-3 0,-3-4 0,-2-2 0,0 4 0,1 4 0,1 3 0,0 0 0,2-1 0,-1 3 0,2 2 0,1 3 0,-1-2 0,0-5 0,-1 0 0,1 1 0,0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2.235"/>
    </inkml:context>
    <inkml:brush xml:id="br0">
      <inkml:brushProperty name="width" value="0.035" units="cm"/>
      <inkml:brushProperty name="height" value="0.035" units="cm"/>
      <inkml:brushProperty name="color" value="#E71224"/>
    </inkml:brush>
  </inkml:definitions>
  <inkml:trace contextRef="#ctx0" brushRef="#br0">1 419 24575,'6'-3'0,"1"-1"0,6-3 0,7-7 0,11-12 0,11-13 0,3-5 0,-3-1 0,-8 9 0,-8 8 0,-4 5 0,-2 5 0,0 2 0,-2 1 0,-1 0 0,-1 0 0,-4 4 0,-1-1 0,-2 3 0,-2 0 0,-1 1 0,-4 3 0,0 1 0,1-1 0,-2 1 0,1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3.035"/>
    </inkml:context>
    <inkml:brush xml:id="br0">
      <inkml:brushProperty name="width" value="0.035" units="cm"/>
      <inkml:brushProperty name="height" value="0.035" units="cm"/>
    </inkml:brush>
  </inkml:definitions>
  <inkml:trace contextRef="#ctx0" brushRef="#br0">0 141 24575,'2'23'0,"6"11"0,7 14 0,3 5 0,0-4 0,-5-7 0,-6-6 0,-2-3 0,-2 0 0,1 3 0,0 4 0,1 3 0,0-5 0,-1-11 0,-1-11 0,-2-10 0,0-6 0,0-4 0,-1-6 0,0-3 0,0-3 0,-3-10 0,-1-9 0,-4-16 0,0-13 0,1-2 0,2-5 0,2 3 0,1 8 0,1 11 0,3 14 0,3 7 0,4 3 0,1 2 0,-1 6 0,-1 5 0,0 4 0,3 1 0,1 1 0,0 2 0,-3 5 0,-3 8 0,0 11 0,4 12 0,1 8 0,0 2 0,-2-3 0,-4-5 0,-3-5 0,-3-6 0,-4-4 0,-5-5 0,-5-4 0,-7-2 0,-4-2 0,-2-1 0,1-2 0,7 0 0,6 0 0,6-2 0,5-1 0,1 1 0,2 0 0,4 4 0,8 6 0,12 7 0,14 9 0,7 5 0,0 2 0,-7-3 0,-11-8 0,-11-10 0,-9-7 0,-5-10 0,-1-5 0,2-5 0,-1 5 0,2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4.303"/>
    </inkml:context>
    <inkml:brush xml:id="br0">
      <inkml:brushProperty name="width" value="0.035" units="cm"/>
      <inkml:brushProperty name="height" value="0.035" units="cm"/>
    </inkml:brush>
  </inkml:definitions>
  <inkml:trace contextRef="#ctx0" brushRef="#br0">133 1 24575,'-10'2'0,"-2"2"0,-7 4 0,-1 5 0,-2 4 0,5 0 0,4 0 0,4-2 0,4 1 0,2 2 0,1 3 0,2 4 0,3 2 0,4 2 0,7 4 0,7 0 0,3-4 0,0-7 0,-5-11 0,-6-7 0,-4-3 0,-3-1 0,-2 0 0,2-2 0,2-4 0,2-4 0,2-2 0,-1-2 0,-3 1 0,-2 4 0,-3 0 0,-2-1 0,-1-6 0,-3-8 0,-8-9 0,-8-4 0,-5 4 0,3 7 0,7 9 0,6 7 0,2 2 0,1 3 0,1 2 0,-1 2 0,0 2 0,0 0 0,1 1 0,3-2 0,2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5.336"/>
    </inkml:context>
    <inkml:brush xml:id="br0">
      <inkml:brushProperty name="width" value="0.035" units="cm"/>
      <inkml:brushProperty name="height" value="0.035" units="cm"/>
    </inkml:brush>
  </inkml:definitions>
  <inkml:trace contextRef="#ctx0" brushRef="#br0">1 0 24575,'0'19'0,"0"6"0,1 10 0,1 7 0,2-2 0,0-2 0,0-5 0,-1-4 0,-1-2 0,-1-4 0,1-5 0,-1-8 0,-1-7 0,1-2 0,-1-2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27.552"/>
    </inkml:context>
    <inkml:brush xml:id="br0">
      <inkml:brushProperty name="width" value="0.035" units="cm"/>
      <inkml:brushProperty name="height" value="0.035" units="cm"/>
    </inkml:brush>
  </inkml:definitions>
  <inkml:trace contextRef="#ctx0" brushRef="#br0">0 230 24575,'6'12'0,"10"8"0,13 12 0,13 8 0,3-1 0,-8-8 0,-12-10 0,-12-10 0,-7-5 0,-3-3 0,-1-1 0,0-3 0,-1-15 0,-3-23 0,-7-37 0,1 26 0,-2-1 0,-12-47 0,1 25 0,10 40 0,7 23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37.972"/>
    </inkml:context>
    <inkml:brush xml:id="br0">
      <inkml:brushProperty name="width" value="0.035" units="cm"/>
      <inkml:brushProperty name="height" value="0.035" units="cm"/>
      <inkml:brushProperty name="color" value="#E71224"/>
    </inkml:brush>
  </inkml:definitions>
  <inkml:trace contextRef="#ctx0" brushRef="#br0">1796 225 24575,'-2'-5'0,"-14"-7"0,-24-8 0,-22-7 0,-17-4 0,-11-2 0,2 4 0,10 5 0,14 9 0,11 7 0,7 3 0,6 3 0,1 1 0,-1 1 0,-10-2 0,-8 0 0,-4-1 0,-3 1 0,3 0 0,0 1 0,5 0 0,5 2 0,6 2 0,6 2 0,4 1 0,4 0 0,0-2 0,-4-1 0,-3-2 0,-4 1 0,1 0 0,2 0 0,8 1 0,7 2 0,9 1 0,4 2 0,1 3 0,1 1 0,1 2 0,1-1 0,0 1 0,-2 2 0,-3 5 0,-3 10 0,1 6 0,3 2 0,6-3 0,5-6 0,2-2 0,2 1 0,4 6 0,9 3 0,13 7 0,19 6 0,19 5 0,14 2 0,-38-30 0,0-1 0,38 21 0,-11-10 0,-9-10 0,-4-10 0,-1-7 0,5-6 0,3-2 0,3-3 0,2-2 0,1-4 0,2-2 0,-3-4 0,-1-2 0,0 0 0,2 2 0,1 1 0,-1 2 0,-2-2 0,-9-3 0,-10-2 0,-6-2 0,-8 4 0,-5 2 0,-4 2 0,-5-1 0,0-3 0,1-4 0,-1-1 0,-2 1 0,-3 1 0,-2 1 0,-2-1 0,-1-2 0,-2-1 0,-3 2 0,-3 0 0,-2 3 0,-1 0 0,-2 1 0,0 0 0,-3-4 0,-3-7 0,-4-4 0,-3-2 0,2 4 0,5 9 0,0 5 0,-2 0 0,-3-2 0,-3-3 0,2 0 0,6 5 0,4 3 0,2 6 0,2 6 0,1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006"/>
    </inkml:context>
    <inkml:brush xml:id="br0">
      <inkml:brushProperty name="width" value="0.035" units="cm"/>
      <inkml:brushProperty name="height" value="0.035" units="cm"/>
      <inkml:brushProperty name="color" value="#E71224"/>
    </inkml:brush>
  </inkml:definitions>
  <inkml:trace contextRef="#ctx0" brushRef="#br0">11 0 24575,'-2'10'0,"-1"5"0,1 7 0,0 5 0,1 3 0,1 5 0,0 4 0,0-2 0,0-4 0,0-8 0,0-8 0,0-2 0,1 0 0,1 4 0,3 1 0,1 0 0,2-2 0,3 1 0,5 1 0,4 0 0,1-3 0,-1-6 0,-3-6 0,0-6 0,1-3 0,1-3 0,-1-4 0,0-2 0,-2-4 0,-3-2 0,-5 1 0,-3 6 0,-4 5 0,0 5 0,-2 0 0,0-2 0,-2-2 0,-3-4 0,3 4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0.823"/>
    </inkml:context>
    <inkml:brush xml:id="br0">
      <inkml:brushProperty name="width" value="0.035" units="cm"/>
      <inkml:brushProperty name="height" value="0.035" units="cm"/>
      <inkml:brushProperty name="color" value="#E71224"/>
    </inkml:brush>
  </inkml:definitions>
  <inkml:trace contextRef="#ctx0" brushRef="#br0">0 25 24575,'35'-5'0,"-4"1"0,0-1 0,-10 2 0,-9 0 0,-6 1 0,-5 1 0,-1 0 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1.640"/>
    </inkml:context>
    <inkml:brush xml:id="br0">
      <inkml:brushProperty name="width" value="0.035" units="cm"/>
      <inkml:brushProperty name="height" value="0.035" units="cm"/>
      <inkml:brushProperty name="color" value="#E71224"/>
    </inkml:brush>
  </inkml:definitions>
  <inkml:trace contextRef="#ctx0" brushRef="#br0">1 102 24575,'4'-8'0,"3"-1"0,4-1 0,13-1 0,10-2 0,7-1 0,-3 0 0,-14 3 0,-12 5 0,-8 3 0,-2 2 0,0 1 0,-1-1 0,0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2.574"/>
    </inkml:context>
    <inkml:brush xml:id="br0">
      <inkml:brushProperty name="width" value="0.035" units="cm"/>
      <inkml:brushProperty name="height" value="0.035" units="cm"/>
      <inkml:brushProperty name="color" value="#E71224"/>
    </inkml:brush>
  </inkml:definitions>
  <inkml:trace contextRef="#ctx0" brushRef="#br0">4 0 24575,'-3'48'0,"2"-4"0,3 9 0,2-7 0,-1-6 0,-1-4 0,0-7 0,-1-3 0,1-2 0,-1-6 0,0-3 0,0 0 0,-1 2 0,1 0 0,0-4 0,1-8 0,-1-5 0,2-1 0,-2 1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4.207"/>
    </inkml:context>
    <inkml:brush xml:id="br0">
      <inkml:brushProperty name="width" value="0.035" units="cm"/>
      <inkml:brushProperty name="height" value="0.035" units="cm"/>
      <inkml:brushProperty name="color" value="#E71224"/>
    </inkml:brush>
  </inkml:definitions>
  <inkml:trace contextRef="#ctx0" brushRef="#br0">1 246 24575,'29'-14'0,"1"-3"0,2-4 0,-6 0 0,-8 5 0,-6 1 0,-3 0 0,-3-2 0,-2 0 0,-2-2 0,-4-1 0,-5 1 0,-3 3 0,-3 6 0,2 4 0,2 3 0,0 3 0,-2 3 0,-4 4 0,-2 4 0,-1 6 0,4 1 0,4 4 0,3-1 0,2 1 0,0-1 0,2 0 0,0 0 0,3 0 0,4 2 0,4 4 0,7 1 0,5-2 0,1-7 0,-4-7 0,-6-7 0,0-4 0,2-2 0,3-2 0,0-2 0,-5 1 0,-3 0 0,-2 1 0,0 0 0,-1-1 0,0-1 0,-1 1 0,-3 2 0,-1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3.702"/>
    </inkml:context>
    <inkml:brush xml:id="br0">
      <inkml:brushProperty name="width" value="0.035" units="cm"/>
      <inkml:brushProperty name="height" value="0.035" units="cm"/>
      <inkml:brushProperty name="color" value="#E71224"/>
    </inkml:brush>
  </inkml:definitions>
  <inkml:trace contextRef="#ctx0" brushRef="#br0">0 39 24575,'8'-1'0,"4"-1"0,4-2 0,5-2 0,1-1 0,-2 0 0,-4 1 0,-5 3 0,-5 1 0,-3 2 0,-1 7 0,1 16 0,4 16 0,6 13 0,2-2 0,-1-12 0,-5-12 0,-5-9 0,-2-4 0,-1-1 0,0 2 0,-1 1 0,1-4 0,-1-4 0,0-7 0,1-10 0,0-2 0,-2-5 0,1 7 0,-3 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5.541"/>
    </inkml:context>
    <inkml:brush xml:id="br0">
      <inkml:brushProperty name="width" value="0.035" units="cm"/>
      <inkml:brushProperty name="height" value="0.035" units="cm"/>
      <inkml:brushProperty name="color" value="#E71224"/>
    </inkml:brush>
  </inkml:definitions>
  <inkml:trace contextRef="#ctx0" brushRef="#br0">152 1 24575,'-18'3'0,"-1"0"0,-4 1 0,2 0 0,4 3 0,2 2 0,3 2 0,4 1 0,3-1 0,1-1 0,1 0 0,0 3 0,1 2 0,1 2 0,0-1 0,3-1 0,3-1 0,5 0 0,6 0 0,5 0 0,2 0 0,1-2 0,-5-4 0,-3-3 0,-1-3 0,0-1 0,-3 0 0,-3-1 0,-4 0 0,-1-2 0,-2 2 0,0-1 0,-2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6.158"/>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8.676"/>
    </inkml:context>
    <inkml:brush xml:id="br0">
      <inkml:brushProperty name="width" value="0.035" units="cm"/>
      <inkml:brushProperty name="height" value="0.035" units="cm"/>
      <inkml:brushProperty name="color" value="#E71224"/>
    </inkml:brush>
  </inkml:definitions>
  <inkml:trace contextRef="#ctx0" brushRef="#br0">25 158 24575,'-3'10'0,"2"16"0,-1 17 0,3 13 0,2 3 0,1-11 0,0-8 0,-2-8 0,-1-7 0,-1-2 0,1-2 0,-1-1 0,2-1 0,-2-5 0,1-6 0,-1-3 0,0-3 0,0 1 0,0 3 0,-1 2 0,1-1 0,0-38 0,0-25 0,-1 8 0,-2-5 0,-1 1 0,-1 0 0,-5-41 0,1 22 0,4 23 0,6 20 0,0 11 0,5 4 0,1 0 0,2 2 0,2 1 0,2 3 0,6-1 0,5 1 0,7 0 0,4 1 0,-1 4 0,-1 4 0,-8 5 0,-4 5 0,-6 5 0,-5 4 0,-7 4 0,-5 4 0,-4 7 0,-4 2 0,0-5 0,0-7 0,-1-10 0,-3-7 0,-5-4 0,-7-3 0,-6-2 0,-4-3 0,0-1 0,5 0 0,10 0 0,13 2 0,11-2 0,12 1 0,-6 1 0,2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49.909"/>
    </inkml:context>
    <inkml:brush xml:id="br0">
      <inkml:brushProperty name="width" value="0.035" units="cm"/>
      <inkml:brushProperty name="height" value="0.035" units="cm"/>
      <inkml:brushProperty name="color" value="#E71224"/>
    </inkml:brush>
  </inkml:definitions>
  <inkml:trace contextRef="#ctx0" brushRef="#br0">20 1 24575,'-9'24'0,"3"2"0,2 7 0,5 0 0,3-1 0,4 0 0,-1-4 0,-1-7 0,-1-10 0,1-10 0,6-10 0,7-10 0,6-14 0,-2-6 0,-8 4 0,-7 10 0,-6 12 0,-4 12 0,-2 12 0,0 15 0,2 10 0,4 4 0,3-4 0,1-11 0,-2-11 0,1-15 0,1-13 0,3-12 0,-3 9 0,-1-1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1.193"/>
    </inkml:context>
    <inkml:brush xml:id="br0">
      <inkml:brushProperty name="width" value="0.035" units="cm"/>
      <inkml:brushProperty name="height" value="0.035" units="cm"/>
      <inkml:brushProperty name="color" value="#E71224"/>
    </inkml:brush>
  </inkml:definitions>
  <inkml:trace contextRef="#ctx0" brushRef="#br0">6 0 24575,'-3'30'0,"1"8"0,2 18 0,3 14 0,2 12 0,1-1 0,-2-11 0,-2-19 0,-2-16 0,-1-13 0,1-9 0,-1-4 0,0-3 0,0 1 0,-2 9 0,0 6 0,0-1 0,2-5 0,2-12 0,2-12 0,1-7 0,-1 5 0,-1-1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2.727"/>
    </inkml:context>
    <inkml:brush xml:id="br0">
      <inkml:brushProperty name="width" value="0.035" units="cm"/>
      <inkml:brushProperty name="height" value="0.035" units="cm"/>
      <inkml:brushProperty name="color" value="#E71224"/>
    </inkml:brush>
  </inkml:definitions>
  <inkml:trace contextRef="#ctx0" brushRef="#br0">283 70 24575,'-43'-11'0,"-7"-1"0,-15-5 0,8 2 0,20 5 0,18 6 0,13 5 0,4 5 0,-1 2 0,3 5 0,4 3 0,6 5 0,6 4 0,6 0 0,3-1 0,0-4 0,-4-7 0,-9-5 0,-5-2 0,1 5 0,4 9 0,2 6 0,0 3 0,-6-4 0,-3-4 0,-3-6 0,-3-5 0,-2-4 0,-8-3 0,-11-3 0,-15 0 0,-8-2 0,3 0 0,12 0 0,16 0 0,14-3 0,10-7 0,4-1 0,-4 2 0,-1 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54.226"/>
    </inkml:context>
    <inkml:brush xml:id="br0">
      <inkml:brushProperty name="width" value="0.035" units="cm"/>
      <inkml:brushProperty name="height" value="0.035" units="cm"/>
      <inkml:brushProperty name="color" value="#E71224"/>
    </inkml:brush>
  </inkml:definitions>
  <inkml:trace contextRef="#ctx0" brushRef="#br0">119 51 24575,'-5'6'0,"-1"1"0,1 1 0,1-1 0,2-2 0,1-1 0,6-2 0,7-2 0,7-3 0,3-4 0,-4 0 0,-6 2 0,-7 1 0,-4 0 0,-6-3 0,-5-4 0,-5-2 0,-3 0 0,3 5 0,5 2 0,0 5 0,-1 2 0,-5 1 0,-2 2 0,0 0 0,3 3 0,3 3 0,3 4 0,4 6 0,3 3 0,4 2 0,3 1 0,4-3 0,3 2 0,2-3 0,2-2 0,-1-5 0,-5-8 0,-1-3 0,0-2 0,3 1 0,1-1 0,0-1 0,-3-2 0,-1-3 0,-2-1 0,-2 1 0,-2 2 0,-3 1 0,0 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5:01.2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63,'64'-1,"8"-1,1-2,15 0,11-1,-44 3,1-1,5 0,-1 1,1-1,1 1,-1 0,0 0,-4 1,-2 1,1 0,0 0,0-1,0 1,0-1,-1 0,4 0,-1 1,-5 0,0 0,-3 1,1 0,3 1,2-1,0-1,1 0,8-2,2 1,2-2,-1 0,-3 1,-1 0,-3 1,0 0,-6 1,-1 1,41 1,-10-1,-9-4,-8-3,-6 1,-10 2,-10 4,-8 0,-3 0,1 0,-1-1,-6 2,-6 0,-9-1,7 2,-3-2,5 2,6-2,-7-1,5 0,-7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1.322"/>
    </inkml:context>
    <inkml:brush xml:id="br0">
      <inkml:brushProperty name="width" value="0.035" units="cm"/>
      <inkml:brushProperty name="height" value="0.035" units="cm"/>
      <inkml:brushProperty name="color" value="#E71224"/>
    </inkml:brush>
  </inkml:definitions>
  <inkml:trace contextRef="#ctx0" brushRef="#br0">217 0 24575,'-7'10'0,"0"5"0,-4 8 0,-5 12 0,-2 10 0,-2 8 0,-1 7 0,0 1 0,1 2 0,1 0 0,3-6 0,4-4 0,4-9 0,3-9 0,4-10 0,-1-4 0,-1 5 0,0 5 0,-1 6 0,2-3 0,1-10 0,2-11 0,-1-10 0,2-8 0,2-4 0,-2 4 0,1-1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2.356"/>
    </inkml:context>
    <inkml:brush xml:id="br0">
      <inkml:brushProperty name="width" value="0.035" units="cm"/>
      <inkml:brushProperty name="height" value="0.035" units="cm"/>
      <inkml:brushProperty name="color" value="#E71224"/>
    </inkml:brush>
  </inkml:definitions>
  <inkml:trace contextRef="#ctx0" brushRef="#br0">5 1 24575,'-2'5'0,"1"1"0,0 4 0,2 8 0,5 12 0,7 9 0,5 2 0,2-2 0,-3-7 0,-4-8 0,-5-9 0,-4-8 0,0-7 0,4-5 0,8-6 0,12-8 0,12-12 0,7-10-6784,-5 1 6784,-13 11 0,-17 15 0,-10 9 0,-1 2 0,0 0 0,0 1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5.469"/>
    </inkml:context>
    <inkml:brush xml:id="br0">
      <inkml:brushProperty name="width" value="0.035" units="cm"/>
      <inkml:brushProperty name="height" value="0.035" units="cm"/>
      <inkml:brushProperty name="color" value="#E71224"/>
    </inkml:brush>
  </inkml:definitions>
  <inkml:trace contextRef="#ctx0" brushRef="#br0">1 441 24575,'11'-23'0,"8"-17"0,11-21 0,5-12 0,0 4 0,-5 10 0,-8 17 0,-7 13 0,-6 12 0,-3 6 0,-3 4 0,1 2 0,-2 1 0,-2 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0.732"/>
    </inkml:context>
    <inkml:brush xml:id="br0">
      <inkml:brushProperty name="width" value="0.035" units="cm"/>
      <inkml:brushProperty name="height" value="0.035" units="cm"/>
      <inkml:brushProperty name="color" value="#E71224"/>
    </inkml:brush>
  </inkml:definitions>
  <inkml:trace contextRef="#ctx0" brushRef="#br0">852 438 24575,'-11'0'0,"-10"-2"0,-14 0 0,-13 1 0,-5 0 0,-4 3 0,4 4 0,5 4 0,4 8 0,6 7 0,3 6 0,3 4 0,3 3 0,3 2 0,5 0 0,3-3 0,4-4 0,1 1 0,-2 6 0,3 14 0,3 12 0,11 14 0,19 11 0,-2-43 0,5-1 0,8 5 0,4-1 0,3 1 0,2-1 0,3 3 0,0 0 0,1 2 0,1 0 0,-1-2 0,0 0 0,3 1 0,0-1 0,2-3 0,1-3 0,1-3 0,1-3 0,-3-7 0,1-4 0,37 11 0,-19-22 0,-17-14 0,-9-8 0,-7-3 0,-2-3 0,4-5 0,6-6 0,10-12 0,4-13 0,-2-12 0,-6-9 0,-7-9 0,-6-19 0,-22 37 0,-4-5 0,-4-11 0,-5-4 0,-5-8 0,-7-2 0,-5-3 0,-5 1 0,-4 1 0,-5 2 0,-5 2 0,-5 1 0,-3 2 0,-5 2 0,-5 1 0,-5 1 0,14 25 0,-3 1 0,-1 2 0,-2 2 0,-2 2 0,-1 3 0,-29-16 0,-2 6 0,8 11 0,1 7 0,12 12 0,2 8 0,7 9 0,3 7 0,-40 27 0,43-6 0,0 5 0,-2 5 0,1 5 0,-1 5 0,2 4 0,1 4 0,3 5 0,2 5 0,5 4 0,4 5 0,5 4 0,6 6 0,6 4 0,9 10 0,7 3-205,5-29 1,4 0-1,3 0 205,6 5 0,3 0 0,3-1 0,3-1 0,3-2 0,3-1 0,0-5 0,2-1 0,1-2 0,1-4 0,2-1 0,0-4 0,15 15 0,2-7 0,-3-9 0,1-5 0,-7-11 0,0-5 0,35 13 0,-7-17 0,-9-16 614,-2-12-614,-3-9 0,6-12 0,2-12 0,-1-11 0,-8-4 0,-14 5 0,-16 12 0,-15 13 0,-8 11 0,-7 7 0,-2 2 0,-1 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2.432"/>
    </inkml:context>
    <inkml:brush xml:id="br0">
      <inkml:brushProperty name="width" value="0.035" units="cm"/>
      <inkml:brushProperty name="height" value="0.035" units="cm"/>
      <inkml:brushProperty name="color" value="#E71224"/>
    </inkml:brush>
  </inkml:definitions>
  <inkml:trace contextRef="#ctx0" brushRef="#br0">673 0 24575,'-21'11'0,"-8"6"0,-15 12 0,-9 7 0,-18 19 0,30-21 0,-1 3 0,-2 3 0,0 3 0,-1 4 0,2 1 0,7-3 0,3-1 0,-19 36 0,16-16 0,15-20 0,9-20 0,7-13 0,4-10 0,2-11 0,0-7 0,0 5 0,-1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3.183"/>
    </inkml:context>
    <inkml:brush xml:id="br0">
      <inkml:brushProperty name="width" value="0.035" units="cm"/>
      <inkml:brushProperty name="height" value="0.035" units="cm"/>
      <inkml:brushProperty name="color" value="#E71224"/>
    </inkml:brush>
  </inkml:definitions>
  <inkml:trace contextRef="#ctx0" brushRef="#br0">31 1 24575,'-3'11'0,"0"12"0,-3 20 0,0 16 0,1 12 0,1 4 0,1 0 0,2-4 0,2-16 0,2-18 0,-1-20 0,7-12 0,20-4 0,34-5 0,34-9 0,-41 3 0,0-2 0,40-14 0,-30 3 0,-34 8 0,-20 8 0,-7 2 0,-3 2 0,0 0 0,-2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5.817"/>
    </inkml:context>
    <inkml:brush xml:id="br0">
      <inkml:brushProperty name="width" value="0.035" units="cm"/>
      <inkml:brushProperty name="height" value="0.035" units="cm"/>
      <inkml:brushProperty name="color" value="#E71224"/>
    </inkml:brush>
  </inkml:definitions>
  <inkml:trace contextRef="#ctx0" brushRef="#br0">373 29 24575,'-4'-2'0,"-2"0"0,-5-1 0,-5-2 0,-3-2 0,2 1 0,6 3 0,5 2 0,-2 3 0,-6 3 0,-9 3 0,-9 5 0,-10 5 0,-7 7 0,3 3 0,11 0 0,14-5 0,12-3 0,6-1 0,6 2 0,9 3 0,17 3 0,18 3 0,7-3 0,-3-8 0,-14-8 0,-15-11 0,-9-8 0,-4-8 0,-1-3 0,-4 1 0,-2 4 0,-2 5 0,0 5 0,0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6.651"/>
    </inkml:context>
    <inkml:brush xml:id="br0">
      <inkml:brushProperty name="width" value="0.035" units="cm"/>
      <inkml:brushProperty name="height" value="0.035" units="cm"/>
      <inkml:brushProperty name="color" value="#E71224"/>
    </inkml:brush>
  </inkml:definitions>
  <inkml:trace contextRef="#ctx0" brushRef="#br0">137 0 24575,'-16'13'0,"-2"1"0,-4 5 0,-1 3 0,3 3 0,2 4 0,5 0 0,6 0 0,8 0 0,7-3 0,6-4 0,6-8 0,1-6 0,-2-6 0,-1-9 0,1-11 0,1-11 0,0-7 0,-5 4 0,-7 7 0,-3 6 0,-5 4 0,-3 1 0,-2 5 0,-1 3 0,2 4 0,1 2 0,2-1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7.784"/>
    </inkml:context>
    <inkml:brush xml:id="br0">
      <inkml:brushProperty name="width" value="0.035" units="cm"/>
      <inkml:brushProperty name="height" value="0.035" units="cm"/>
      <inkml:brushProperty name="color" value="#E71224"/>
    </inkml:brush>
  </inkml:definitions>
  <inkml:trace contextRef="#ctx0" brushRef="#br0">12 44 24575,'-2'8'0,"0"4"0,0 6 0,1 5 0,0 4 0,0 7 0,1 2 0,-1-2 0,1-5 0,0-11 0,0-8 0,0-5 0,-1-1 0,1 0 0,-1-1 0,2-3 0,0-7 0,2-9 0,1-4 0,-1-1 0,1-2 0,2-5 0,4-12 0,1-5 0,1 3 0,-3 11 0,-3 14 0,2 8 0,2 4 0,3 3 0,1 0 0,-3 2 0,-4 5 0,-3 8 0,1 10 0,3 10 0,-1 6 0,-2-1 0,-3-8 0,-1-11 0,-1-14 0,4-13 0,-3 3 0,3-5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18.817"/>
    </inkml:context>
    <inkml:brush xml:id="br0">
      <inkml:brushProperty name="width" value="0.035" units="cm"/>
      <inkml:brushProperty name="height" value="0.035" units="cm"/>
      <inkml:brushProperty name="color" value="#E71224"/>
    </inkml:brush>
  </inkml:definitions>
  <inkml:trace contextRef="#ctx0" brushRef="#br0">11 0 24575,'-4'12'0,"1"6"0,1 10 0,1 15 0,2 8 0,4 8 0,5-3 0,0-12 0,-2-13 0,-4-22 0,-2-27 0,0-22 0,0-12 0,-1-1 0,0 8 0,2 9 0,1 9 0,1 9 0,-1 10 0,2 6 0,2 1 0,4 0 0,6 3 0,6 3 0,1 2 0,-6 1 0,-9 4 0,-9 7 0,-3 11 0,-1 13 0,1 5 0,0-4 0,2-10 0,0-16 0,2-13 0,2-11 0,3-8 0,1-6 0,-2-1 0,-4 6 0,-1 6 0,-1 5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0.018"/>
    </inkml:context>
    <inkml:brush xml:id="br0">
      <inkml:brushProperty name="width" value="0.035" units="cm"/>
      <inkml:brushProperty name="height" value="0.035" units="cm"/>
      <inkml:brushProperty name="color" value="#E71224"/>
    </inkml:brush>
  </inkml:definitions>
  <inkml:trace contextRef="#ctx0" brushRef="#br0">32 174 24575,'18'-2'0,"15"-3"0,15-5 0,8-7 0,-7-5 0,-17 2 0,-15 3 0,-11 5 0,-8 2 0,-8-1 0,-8 0 0,-6 0 0,-4 1 0,-1 3 0,5 2 0,3 2 0,4 3 0,0 6 0,-1 7 0,-3 7 0,1 7 0,3 2 0,4 3 0,5-2 0,5-2 0,4-3 0,5-6 0,9-2 0,7-2 0,6-1 0,1-2 0,-4-3 0,-6-5 0,-7-6 0,0-7 0,0-8 0,2-9 0,0-1 0,-5 9 0,-3 7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001"/>
    </inkml:context>
    <inkml:brush xml:id="br0">
      <inkml:brushProperty name="width" value="0.035" units="cm"/>
      <inkml:brushProperty name="height" value="0.035" units="cm"/>
      <inkml:brushProperty name="color" value="#E71224"/>
    </inkml:brush>
  </inkml:definitions>
  <inkml:trace contextRef="#ctx0" brushRef="#br0">142 1 24575,'-12'1'0,"-1"0"0,-4 2 0,-2 3 0,0 4 0,0 4 0,3 2 0,5 0 0,5-2 0,1 1 0,3 2 0,0 2 0,2 5 0,4 1 0,3-2 0,4-3 0,3-6 0,1-4 0,-1-4 0,-2-3 0,-1-3 0,-1-5 0,2-4 0,1-3 0,-4 1 0,-2 3 0,-3 4 0,3 2 0,-4 1 0,1-1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1.867"/>
    </inkml:context>
    <inkml:brush xml:id="br0">
      <inkml:brushProperty name="width" value="0.035" units="cm"/>
      <inkml:brushProperty name="height" value="0.035" units="cm"/>
      <inkml:brushProperty name="color" value="#E71224"/>
    </inkml:brush>
  </inkml:definitions>
  <inkml:trace contextRef="#ctx0" brushRef="#br0">1 1 24575,'-1'34'0,"4"21"0,5 26 0,5 11 0,2-9 0,-4-16 0,-5-17 0,-4-11 0,-1-6 0,-1-9 0,-1-5 0,0-7 0,-2 4 0,-1 3 0,1-2 0,2-7 0,2-13 0,0-9 0,-1-6 0,-3-3 0,1 8 0,-1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6.772"/>
    </inkml:context>
    <inkml:brush xml:id="br0">
      <inkml:brushProperty name="width" value="0.035" units="cm"/>
      <inkml:brushProperty name="height" value="0.035" units="cm"/>
      <inkml:brushProperty name="color" value="#E71224"/>
    </inkml:brush>
  </inkml:definitions>
  <inkml:trace contextRef="#ctx0" brushRef="#br0">154 1 24575,'-13'9'0,"-3"3"0,-8 4 0,-2 2 0,1-2 0,6-4 0,7-4 0,4-3 0,2-1 0,2-2 0,19-15 0,7-4 0,16-12 0,-6 7 0,-8 6 0,-10 10 0,-10 8 0,-3 9 0,-3 7 0,2 5 0,0 3 0,2-3 0,3-2 0,-1-5 0,0-7 0,-1-7 0,-2-3 0,0 0 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2.501"/>
    </inkml:context>
    <inkml:brush xml:id="br0">
      <inkml:brushProperty name="width" value="0.035" units="cm"/>
      <inkml:brushProperty name="height" value="0.035" units="cm"/>
      <inkml:brushProperty name="color" value="#E71224"/>
    </inkml:brush>
  </inkml:definitions>
  <inkml:trace contextRef="#ctx0" brushRef="#br0">1 23 24575,'11'-1'0,"17"-1"0,18-1 0,15-1 0,-3-1 0,-17 0 0,-19 2 0,-14 5 0,-7-2 0,0 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084"/>
    </inkml:context>
    <inkml:brush xml:id="br0">
      <inkml:brushProperty name="width" value="0.035" units="cm"/>
      <inkml:brushProperty name="height" value="0.035" units="cm"/>
      <inkml:brushProperty name="color" value="#E71224"/>
    </inkml:brush>
  </inkml:definitions>
  <inkml:trace contextRef="#ctx0" brushRef="#br0">1 0 24575,'0'27'0,"1"3"0,0 7 0,0 1 0,0-1 0,-1-3 0,0-5 0,0-9 0,1-11 0,0-9 0,3-8 0,-1-8 0,1-4 0,-2 7 0,-2 3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3.601"/>
    </inkml:context>
    <inkml:brush xml:id="br0">
      <inkml:brushProperty name="width" value="0.035" units="cm"/>
      <inkml:brushProperty name="height" value="0.035" units="cm"/>
      <inkml:brushProperty name="color" value="#E71224"/>
    </inkml:brush>
  </inkml:definitions>
  <inkml:trace contextRef="#ctx0" brushRef="#br0">0 5 24575,'9'-2'0,"-6"0"0,3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151"/>
    </inkml:context>
    <inkml:brush xml:id="br0">
      <inkml:brushProperty name="width" value="0.035" units="cm"/>
      <inkml:brushProperty name="height" value="0.035" units="cm"/>
      <inkml:brushProperty name="color" value="#E71224"/>
    </inkml:brush>
  </inkml:definitions>
  <inkml:trace contextRef="#ctx0" brushRef="#br0">1 39 24575,'0'7'0,"0"6"0,1 11 0,4 6 0,2 5 0,2-4 0,-1-7 0,-3-9 0,-3-8 0,-1-2 0,0 5 0,1 3 0,0 1 0,0-3 0,-1-5 0,1-1 0,0-3 0,2-1 0,3-8 0,6-12 0,3-8 0,0-4 0,-3 2 0,-5 5 0,-2 2 0,0 0 0,-2 4 0,-1 2 0,-1 5 0,0-3 0,1-2 0,0-1 0,-1 4 0,-1 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5.969"/>
    </inkml:context>
    <inkml:brush xml:id="br0">
      <inkml:brushProperty name="width" value="0.035" units="cm"/>
      <inkml:brushProperty name="height" value="0.035" units="cm"/>
      <inkml:brushProperty name="color" value="#E71224"/>
    </inkml:brush>
  </inkml:definitions>
  <inkml:trace contextRef="#ctx0" brushRef="#br0">10 0 24575,'-2'11'0,"0"5"0,1 7 0,0 1 0,0-1 0,1-4 0,-1 0 0,1 1 0,0 1 0,0-1 0,-1-4 0,1-6 0,1-7 0,2-10 0,-2 3 0,1-3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6.502"/>
    </inkml:context>
    <inkml:brush xml:id="br0">
      <inkml:brushProperty name="width" value="0.035" units="cm"/>
      <inkml:brushProperty name="height" value="0.035" units="cm"/>
      <inkml:brushProperty name="color" value="#E71224"/>
    </inkml:brush>
  </inkml:definitions>
  <inkml:trace contextRef="#ctx0" brushRef="#br0">1 9 24575,'4'-4'0,"-2"2"0,0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7.386"/>
    </inkml:context>
    <inkml:brush xml:id="br0">
      <inkml:brushProperty name="width" value="0.035" units="cm"/>
      <inkml:brushProperty name="height" value="0.035" units="cm"/>
      <inkml:brushProperty name="color" value="#E71224"/>
    </inkml:brush>
  </inkml:definitions>
  <inkml:trace contextRef="#ctx0" brushRef="#br0">15 1 24575,'-5'27'0,"1"14"0,1 15 0,1 6 0,3-4 0,0-6 0,0-4 0,1 0 0,0 1 0,1 2 0,0-2 0,0-5 0,-1-3 0,-1-10 0,1-10 0,-1-11 0,0-13 0,-1-7 0,-3-7 0,-6-2 0,5 6 0,-3 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8.385"/>
    </inkml:context>
    <inkml:brush xml:id="br0">
      <inkml:brushProperty name="width" value="0.035" units="cm"/>
      <inkml:brushProperty name="height" value="0.035" units="cm"/>
      <inkml:brushProperty name="color" value="#E71224"/>
    </inkml:brush>
  </inkml:definitions>
  <inkml:trace contextRef="#ctx0" brushRef="#br0">0 130 24575,'13'-10'0,"3"-2"0,7-2 0,4 0 0,-1 3 0,-5 2 0,-8 3 0,-4 1 0,1-3 0,0-2 0,-1 0 0,0 1 0,-5 3 0,-1 2 0,-1 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29.820"/>
    </inkml:context>
    <inkml:brush xml:id="br0">
      <inkml:brushProperty name="width" value="0.035" units="cm"/>
      <inkml:brushProperty name="height" value="0.035" units="cm"/>
      <inkml:brushProperty name="color" value="#E71224"/>
    </inkml:brush>
  </inkml:definitions>
  <inkml:trace contextRef="#ctx0" brushRef="#br0">176 0 24575,'-2'7'0,"0"3"0,1 5 0,2 2 0,2 1 0,1-6 0,0-4 0,1-4 0,3-4 0,6-2 0,8-2 0,4-1 0,3 0 0,1-2 0,2-3 0,-3-1 0,-9 4 0,-12 7 0,-15 19 0,-5 20 0,-1 20 0,2 11 0,6-1 0,1-6 0,0-14 0,0-14 0,-3-12 0,-3-8 0,-3-5 0,-4-6 0,-12-6 0,-14-8 0,-18-10 0,-5-4 0,12 5 0,21 7 0,22 8 0,10 1 0,3-3 0,5-3 0,4-2 0,0 2 0,-2 4 0,-5 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0.653"/>
    </inkml:context>
    <inkml:brush xml:id="br0">
      <inkml:brushProperty name="width" value="0.035" units="cm"/>
      <inkml:brushProperty name="height" value="0.035" units="cm"/>
      <inkml:brushProperty name="color" value="#E71224"/>
    </inkml:brush>
  </inkml:definitions>
  <inkml:trace contextRef="#ctx0" brushRef="#br0">50 0 24575,'-9'21'0,"-3"17"0,-1 25 0,2 18 0,7 4 0,4-8 0,1-13 0,0-17 0,0-14 0,-1-12 0,0-10 0,0-6 0,0-2 0,1-1 0,0-1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8.103"/>
    </inkml:context>
    <inkml:brush xml:id="br0">
      <inkml:brushProperty name="width" value="0.035" units="cm"/>
      <inkml:brushProperty name="height" value="0.035" units="cm"/>
      <inkml:brushProperty name="color" value="#E71224"/>
    </inkml:brush>
  </inkml:definitions>
  <inkml:trace contextRef="#ctx0" brushRef="#br0">0 1 24575,'17'4'0,"20"7"0,37 12 0,-20-4 0,6 3 0,11 5 0,2 1 0,1 1 0,-2-1 0,-8-3 0,-4-2 0,26 8 0,-39-15 0,-25-10 0,-14-4 0,-7-2 0,0-1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103"/>
    </inkml:context>
    <inkml:brush xml:id="br0">
      <inkml:brushProperty name="width" value="0.035" units="cm"/>
      <inkml:brushProperty name="height" value="0.035" units="cm"/>
      <inkml:brushProperty name="color" value="#E71224"/>
    </inkml:brush>
  </inkml:definitions>
  <inkml:trace contextRef="#ctx0" brushRef="#br0">2 10 24575,'-1'7'0,"1"1"0,-1 0 0,2-4 0,1-8 0,4-9 0,-3 4 0,2-2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1.987"/>
    </inkml:context>
    <inkml:brush xml:id="br0">
      <inkml:brushProperty name="width" value="0.035" units="cm"/>
      <inkml:brushProperty name="height" value="0.035" units="cm"/>
      <inkml:brushProperty name="color" value="#E71224"/>
    </inkml:brush>
  </inkml:definitions>
  <inkml:trace contextRef="#ctx0" brushRef="#br0">56 0 24575,'-8'17'0,"-3"12"0,-1 20 0,3 16 0,4 9 0,6-2 0,1-7 0,0-6 0,0-7 0,-1-4 0,-1-8 0,0-3 0,-2-4 0,-1-1 0,0-1 0,1-6 0,1-8 0,1-8 0,0-7 0,-3-7 0,2 3 0,-3-2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2.437"/>
    </inkml:context>
    <inkml:brush xml:id="br0">
      <inkml:brushProperty name="width" value="0.035" units="cm"/>
      <inkml:brushProperty name="height" value="0.035" units="cm"/>
      <inkml:brushProperty name="color" value="#E71224"/>
    </inkml:brush>
  </inkml:definitions>
  <inkml:trace contextRef="#ctx0" brushRef="#br0">11 44 24575,'-5'7'0,"2"-1"0,0-1 0,10-19 0,4-3 0,-1-2 0,-2 8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304"/>
    </inkml:context>
    <inkml:brush xml:id="br0">
      <inkml:brushProperty name="width" value="0.035" units="cm"/>
      <inkml:brushProperty name="height" value="0.035" units="cm"/>
      <inkml:brushProperty name="color" value="#E71224"/>
    </inkml:brush>
  </inkml:definitions>
  <inkml:trace contextRef="#ctx0" brushRef="#br0">110 1 24575,'-8'25'0,"-4"21"0,-5 24 0,-1 17 0,5 5 0,6-8 0,2-5 0,-1-10 0,-1-7 0,0-9 0,2-15 0,2-15 0,2-13 0,0-5 0,1-1 0,1 1 0,3 4 0,-1-6 0,0 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5:33.670"/>
    </inkml:context>
    <inkml:brush xml:id="br0">
      <inkml:brushProperty name="width" value="0.035" units="cm"/>
      <inkml:brushProperty name="height" value="0.035" units="cm"/>
      <inkml:brushProperty name="color" value="#E71224"/>
    </inkml:brush>
  </inkml:definitions>
  <inkml:trace contextRef="#ctx0" brushRef="#br0">0 0 24575,'6'1'0,"-2"-1"0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7.617"/>
    </inkml:context>
    <inkml:brush xml:id="br0">
      <inkml:brushProperty name="width" value="0.035" units="cm"/>
      <inkml:brushProperty name="height" value="0.035" units="cm"/>
      <inkml:brushProperty name="color" value="#E71224"/>
    </inkml:brush>
  </inkml:definitions>
  <inkml:trace contextRef="#ctx0" brushRef="#br0">1 1 24575,'7'17'0,"10"13"0,12 16 0,9 9 0,6-1 0,1-8 0,-5-9 0,-10-12 0,-11-9 0,-7-7 0,-5-1 0,0-1 0,0 2 0,3 6 0,2 5 0,4 10 0,1 4 0,-2-3 0,-4-8 0,-5-13 0,-3-8 0,-3-5 0,0-3 0,0 2 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19.201"/>
    </inkml:context>
    <inkml:brush xml:id="br0">
      <inkml:brushProperty name="width" value="0.035" units="cm"/>
      <inkml:brushProperty name="height" value="0.035" units="cm"/>
      <inkml:brushProperty name="color" value="#E71224"/>
    </inkml:brush>
  </inkml:definitions>
  <inkml:trace contextRef="#ctx0" brushRef="#br0">1 149 24575,'1'7'0,"4"2"0,3 1 0,2 0 0,-1-3 0,-3-3 0,-3-3 0,2 3 0,3 1 0,3 0 0,3 2 0,1 1 0,0-1 0,-4-2 0,-3-3 0,2-1 0,4-2 0,5-1 0,4 1 0,-4 0 0,-6 1 0,-3-3 0,-1-4 0,7-10 0,8-13 0,2-6 0,-5-1 0,-7 6 0,-7 10 0,-3 7 0,-3 7 0,0 1 0,0 0 0,0-3 0,0 2 0,0 3 0,0 4 0,0 2 0,1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2.235"/>
    </inkml:context>
    <inkml:brush xml:id="br0">
      <inkml:brushProperty name="width" value="0.035" units="cm"/>
      <inkml:brushProperty name="height" value="0.035" units="cm"/>
      <inkml:brushProperty name="color" value="#E71224"/>
    </inkml:brush>
  </inkml:definitions>
  <inkml:trace contextRef="#ctx0" brushRef="#br0">1 419 24575,'6'-3'0,"1"-1"0,6-3 0,7-7 0,11-12 0,11-13 0,3-5 0,-3-1 0,-8 9 0,-8 8 0,-4 5 0,-2 5 0,0 2 0,-2 1 0,-1 0 0,-1 0 0,-4 4 0,-1-1 0,-2 3 0,-2 0 0,-1 1 0,-4 3 0,0 1 0,1-1 0,-2 1 0,1 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3.702"/>
    </inkml:context>
    <inkml:brush xml:id="br0">
      <inkml:brushProperty name="width" value="0.035" units="cm"/>
      <inkml:brushProperty name="height" value="0.035" units="cm"/>
      <inkml:brushProperty name="color" value="#E71224"/>
    </inkml:brush>
  </inkml:definitions>
  <inkml:trace contextRef="#ctx0" brushRef="#br0">0 39 24575,'8'-1'0,"4"-1"0,4-2 0,5-2 0,1-1 0,-2 0 0,-4 1 0,-5 3 0,-5 1 0,-3 2 0,-1 7 0,1 16 0,4 16 0,6 13 0,2-2 0,-1-12 0,-5-12 0,-5-9 0,-2-4 0,-1-1 0,0 2 0,-1 1 0,1-4 0,-1-4 0,0-7 0,1-10 0,0-2 0,-2-5 0,1 7 0,-3 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5.469"/>
    </inkml:context>
    <inkml:brush xml:id="br0">
      <inkml:brushProperty name="width" value="0.035" units="cm"/>
      <inkml:brushProperty name="height" value="0.035" units="cm"/>
      <inkml:brushProperty name="color" value="#E71224"/>
    </inkml:brush>
  </inkml:definitions>
  <inkml:trace contextRef="#ctx0" brushRef="#br0">1 441 24575,'11'-23'0,"8"-17"0,11-21 0,5-12 0,0 4 0,-5 10 0,-8 17 0,-7 13 0,-6 12 0,-3 6 0,-3 4 0,1 2 0,-2 1 0,-2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9.505"/>
    </inkml:context>
    <inkml:brush xml:id="br0">
      <inkml:brushProperty name="width" value="0.035" units="cm"/>
      <inkml:brushProperty name="height" value="0.035" units="cm"/>
      <inkml:brushProperty name="color" value="#E71224"/>
    </inkml:brush>
  </inkml:definitions>
  <inkml:trace contextRef="#ctx0" brushRef="#br0">134 379 24575,'-10'-12'0,"-5"-5"0,-5-3 0,-5-6 0,2-2 0,4 0 0,7 4 0,6 8 0,4 6 0,2 3 0,-1 1 0,1-2 0,0-2 0,0-1 0,0 1 0,0 4 0,1 4 0,4 1 0,13-2 0,20-4 0,21-6 0,20-6 0,3-3 0,-3 0 0,-17 3 0,-24 7 0,-17 4 0,-15 4 0,-3 1 0,-2 0 0,-1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6.772"/>
    </inkml:context>
    <inkml:brush xml:id="br0">
      <inkml:brushProperty name="width" value="0.035" units="cm"/>
      <inkml:brushProperty name="height" value="0.035" units="cm"/>
      <inkml:brushProperty name="color" value="#E71224"/>
    </inkml:brush>
  </inkml:definitions>
  <inkml:trace contextRef="#ctx0" brushRef="#br0">154 1 24575,'-13'9'0,"-3"3"0,-8 4 0,-2 2 0,1-2 0,6-4 0,7-4 0,4-3 0,2-1 0,2-2 0,19-15 0,7-4 0,16-12 0,-6 7 0,-8 6 0,-10 10 0,-10 8 0,-3 9 0,-3 7 0,2 5 0,0 3 0,2-3 0,3-2 0,-1-5 0,0-7 0,-1-7 0,-2-3 0,0 0 0,-1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8.103"/>
    </inkml:context>
    <inkml:brush xml:id="br0">
      <inkml:brushProperty name="width" value="0.035" units="cm"/>
      <inkml:brushProperty name="height" value="0.035" units="cm"/>
      <inkml:brushProperty name="color" value="#E71224"/>
    </inkml:brush>
  </inkml:definitions>
  <inkml:trace contextRef="#ctx0" brushRef="#br0">0 1 24575,'17'4'0,"20"7"0,37 12 0,-20-4 0,6 3 0,11 5 0,2 1 0,1 1 0,-2-1 0,-8-3 0,-4-2 0,26 8 0,-39-15 0,-25-10 0,-14-4 0,-7-2 0,0-1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29.505"/>
    </inkml:context>
    <inkml:brush xml:id="br0">
      <inkml:brushProperty name="width" value="0.035" units="cm"/>
      <inkml:brushProperty name="height" value="0.035" units="cm"/>
      <inkml:brushProperty name="color" value="#E71224"/>
    </inkml:brush>
  </inkml:definitions>
  <inkml:trace contextRef="#ctx0" brushRef="#br0">134 379 24575,'-10'-12'0,"-5"-5"0,-5-3 0,-5-6 0,2-2 0,4 0 0,7 4 0,6 8 0,4 6 0,2 3 0,-1 1 0,1-2 0,0-2 0,0-1 0,0 1 0,0 4 0,1 4 0,4 1 0,13-2 0,20-4 0,21-6 0,20-6 0,3-3 0,-3 0 0,-17 3 0,-24 7 0,-17 4 0,-15 4 0,-3 1 0,-2 0 0,-1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5.105"/>
    </inkml:context>
    <inkml:brush xml:id="br0">
      <inkml:brushProperty name="width" value="0.035" units="cm"/>
      <inkml:brushProperty name="height" value="0.035" units="cm"/>
      <inkml:brushProperty name="color" value="#E71224"/>
    </inkml:brush>
  </inkml:definitions>
  <inkml:trace contextRef="#ctx0" brushRef="#br0">184 8 24575,'0'-4'0,"-1"2"0,-4 1 0,-9 1 0,-4 2 0,-2 1 0,4 0 0,7 0 0,2 2 0,1 4 0,1 5 0,2 4 0,4 5 0,11 2 0,14 4 0,12 1 0,8-1 0,0-2 0,-7-5 0,-13-7 0,-12-6 0,-10-6 0,-5 2 0,-2 4 0,-6 5 0,-3 4 0,-5 1 0,-3 1 0,0-6 0,-2-5 0,-2-5 0,-4-4 0,-6-5 0,-5-7 0,-2-3 0,8 1 0,13 4 0,12 4 0,9 1 0,3-3 0,0-2 0,0 1 0,-2 2 0,-2 3 0,0 3 0,0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7.040"/>
    </inkml:context>
    <inkml:brush xml:id="br0">
      <inkml:brushProperty name="width" value="0.035" units="cm"/>
      <inkml:brushProperty name="height" value="0.035" units="cm"/>
      <inkml:brushProperty name="color" value="#E71224"/>
    </inkml:brush>
  </inkml:definitions>
  <inkml:trace contextRef="#ctx0" brushRef="#br0">1 160 24575,'14'-3'0,"5"-1"0,6-1 0,5 0 0,-1 0 0,-1-1 0,-5-1 0,-4 0 0,-5 0 0,-3 0 0,-2 0 0,-2 0 0,-2 0 0,-2 1 0,-1 0 0,-1-1 0,-1-3 0,-1-2 0,0 0 0,-2 2 0,-1 3 0,0 2 0,-3 1 0,-2 2 0,-1 1 0,-2 0 0,1 1 0,1 0 0,1 2 0,1 3 0,0 3 0,0 3 0,2 0 0,1 5 0,1 2 0,1 0 0,2 2 0,0-2 0,2-1 0,1 2 0,4 1 0,4 3 0,4 0 0,2-1 0,0-5 0,-4-7 0,-5-5 0,-1-3 0,1-3 0,7-3 0,8-3 0,0-2 0,-5 1 0,-9 4 0,-6 2 0,-2 1 0,1-1 0,0-2 0,1 0 0,-1 1 0,1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8.790"/>
    </inkml:context>
    <inkml:brush xml:id="br0">
      <inkml:brushProperty name="width" value="0.035" units="cm"/>
      <inkml:brushProperty name="height" value="0.035" units="cm"/>
      <inkml:brushProperty name="color" value="#E71224"/>
    </inkml:brush>
  </inkml:definitions>
  <inkml:trace contextRef="#ctx0" brushRef="#br0">12 100 24575,'-2'11'0,"-1"3"0,1 5 0,0 4 0,1 2 0,0-2 0,1-4 0,0-8 0,0-3 0,0-1 0,-1 1 0,2-2 0,2-8 0,5-12 0,3-11 0,2-5 0,-3-3 0,-3 1 0,-2-3 0,0 2 0,-2 5 0,0 10 0,-1 9 0,2 4 0,0 2 0,0-1 0,0 1 0,-2 4 0,0 10 0,3 13 0,3 14 0,3 10 0,1-1 0,-4-10 0,-2-12 0,-3-12 0,-3-8 0,1-4 0,0-2 0,0-3 0,1 1 0,-2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1.174"/>
    </inkml:context>
    <inkml:brush xml:id="br0">
      <inkml:brushProperty name="width" value="0.035" units="cm"/>
      <inkml:brushProperty name="height" value="0.035" units="cm"/>
      <inkml:brushProperty name="color" value="#E71224"/>
    </inkml:brush>
  </inkml:definitions>
  <inkml:trace contextRef="#ctx0" brushRef="#br0">82 0 24575,'-11'7'0,"1"1"0,-2 3 0,4 0 0,2-2 0,1 0 0,1-1 0,0 2 0,2 0 0,1-1 0,0 1 0,0-1 0,2 0 0,0 0 0,2-2 0,1-1 0,0-3 0,-1-1 0,-1 0 0,1 3 0,3 3 0,3 4 0,0 2 0,-2 1 0,-2-1 0,-3-1 0,-1-5 0,-1-2 0,0-3 0,0 2 0,-1-1 0,-1 1 0,-2 1 0,-3 0 0,1-1 0,1-2 0,1-2 0,-1-1 0,-3-1 0,-2-1 0,0 0 0,2 0 0,5 1 0,2 0 0,1-1 0,0 0 0,0 0 0,0 1 0,0-1 0,-1 1 0,1-1 0,-1 0 0,1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3.058"/>
    </inkml:context>
    <inkml:brush xml:id="br0">
      <inkml:brushProperty name="width" value="0.035" units="cm"/>
      <inkml:brushProperty name="height" value="0.035" units="cm"/>
      <inkml:brushProperty name="color" value="#E71224"/>
    </inkml:brush>
  </inkml:definitions>
  <inkml:trace contextRef="#ctx0" brushRef="#br0">119 1 24575,'-14'8'0,"-2"1"0,-1 2 0,1 1 0,1 1 0,3-1 0,4 0 0,1 0 0,1 1 0,2 1 0,2 2 0,0 2 0,3 1 0,2 4 0,5 2 0,4 3 0,4-3 0,2-4 0,-2-7 0,-4-7 0,-1-5 0,4-4 0,5-3 0,2 0 0,-1 1 0,-6 0 0,-4 1 0,-2-3 0,0-5 0,0-6 0,0 1 0,-2 3 0,-5 5 0,-1 2 0,-3-4 0,-2-6 0,-5-6 0,-6-4 0,-3 0 0,1 3 0,2 7 0,4 6 0,2 4 0,1 2 0,1 1 0,4 1 0,1 0 0,2 0 0,-1 0 0,1 1 0,-1 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4.491"/>
    </inkml:context>
    <inkml:brush xml:id="br0">
      <inkml:brushProperty name="width" value="0.035" units="cm"/>
      <inkml:brushProperty name="height" value="0.035" units="cm"/>
      <inkml:brushProperty name="color" value="#E71224"/>
    </inkml:brush>
  </inkml:definitions>
  <inkml:trace contextRef="#ctx0" brushRef="#br0">4 107 24575,'-2'18'0,"1"7"0,2 5 0,1 3 0,0-2 0,0-5 0,-1-8 0,0-6 0,-1-4 0,0-5 0,1-5 0,1-9 0,1-14 0,-1-6 0,0-6 0,-1-3 0,-1 3 0,0 4 0,0 12 0,2 12 0,1 3 0,2-2 0,4-1 0,1 0 0,3 0 0,2 2 0,3 1 0,4 1 0,2 2 0,-2 1 0,-6 2 0,-8 3 0,-7 8 0,1 9 0,3 3 0,0-5 0,-1-9 0,-2-8 0,-1-5 0,-5-2 0,3 2 0,-3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5.975"/>
    </inkml:context>
    <inkml:brush xml:id="br0">
      <inkml:brushProperty name="width" value="0.035" units="cm"/>
      <inkml:brushProperty name="height" value="0.035" units="cm"/>
      <inkml:brushProperty name="color" value="#E71224"/>
    </inkml:brush>
  </inkml:definitions>
  <inkml:trace contextRef="#ctx0" brushRef="#br0">132 1 24575,'-3'12'0,"-1"7"0,2 7 0,2 5 0,6 0 0,3-9 0,0-7 0,-1-8 0,-2-5 0,6-4 0,12-6 0,15-8 0,10-7 0,-5 0 0,-14 6 0,-16 8 0,-13 10 0,-6 10 0,-4 12 0,-2 15 0,1 17 0,4 13 0,4 5 0,0-3 0,0-10 0,-2-14 0,1-18 0,-2-12 0,-3-13 0,-15-8 0,-18-5 0,-16-6 0,-7-3 0,7 2 0,19 5 0,17 5 0,15 4 0,7 0 0,2-5 0,3-4 0,0-2 0,-1 0 0,-3 6 0,-1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35.105"/>
    </inkml:context>
    <inkml:brush xml:id="br0">
      <inkml:brushProperty name="width" value="0.035" units="cm"/>
      <inkml:brushProperty name="height" value="0.035" units="cm"/>
      <inkml:brushProperty name="color" value="#E71224"/>
    </inkml:brush>
  </inkml:definitions>
  <inkml:trace contextRef="#ctx0" brushRef="#br0">184 8 24575,'0'-4'0,"-1"2"0,-4 1 0,-9 1 0,-4 2 0,-2 1 0,4 0 0,7 0 0,2 2 0,1 4 0,1 5 0,2 4 0,4 5 0,11 2 0,14 4 0,12 1 0,8-1 0,0-2 0,-7-5 0,-13-7 0,-12-6 0,-10-6 0,-5 2 0,-2 4 0,-6 5 0,-3 4 0,-5 1 0,-3 1 0,0-6 0,-2-5 0,-2-5 0,-4-4 0,-6-5 0,-5-7 0,-2-3 0,8 1 0,13 4 0,12 4 0,9 1 0,3-3 0,0-2 0,0 1 0,-2 2 0,-2 3 0,0 3 0,0 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48.076"/>
    </inkml:context>
    <inkml:brush xml:id="br0">
      <inkml:brushProperty name="width" value="0.035" units="cm"/>
      <inkml:brushProperty name="height" value="0.035" units="cm"/>
      <inkml:brushProperty name="color" value="#E71224"/>
    </inkml:brush>
  </inkml:definitions>
  <inkml:trace contextRef="#ctx0" brushRef="#br0">237 0 24575,'-3'19'0,"1"9"0,3 16 0,1 13 0,3 4 0,0-2 0,-1-9 0,-1-9 0,-2-8 0,0-6 0,-1-6 0,0-7 0,0-2 0,-1 3 0,1 4 0,-1-2 0,1-4 0,-1-7 0,1-2 0,-1 5 0,0 2 0,0-1 0,1-5 0,0-7 0,1-3 0,0-2 0,0-7 0,-1-9 0,-2-13 0,-4-7 0,-5-1 0,-7 6 0,1 10 0,2 11 0,4 8 0,-2 9 0,-4 5 0,-7 7 0,-2 4 0,2 4 0,3 2 0,4-1 0,4 0 0,4-1 0,4-1 0,3-4 0,3-2 0,4-2 0,7 1 0,10 3 0,8 2 0,3-1 0,-3-5 0,-7-6 0,-6-8 0,-1-7 0,-1-4 0,-1-1 0,-5 4 0,-5 5 0,-3 3 0,1 1 0,-1 1 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0.143"/>
    </inkml:context>
    <inkml:brush xml:id="br0">
      <inkml:brushProperty name="width" value="0.035" units="cm"/>
      <inkml:brushProperty name="height" value="0.035" units="cm"/>
      <inkml:brushProperty name="color" value="#E71224"/>
    </inkml:brush>
  </inkml:definitions>
  <inkml:trace contextRef="#ctx0" brushRef="#br0">261 2 24575,'-14'1'0,"-7"-1"0,-6 0 0,0-1 0,4 0 0,8 1 0,3 0 0,0 2 0,-3 3 0,-1 3 0,0 2 0,2 2 0,2 2 0,1 3 0,1 3 0,3 1 0,2-3 0,3-6 0,1-4 0,1-5 0,0-2 0,0 0 0,3 0 0,6-1 0,7 0 0,4-1 0,3-1 0,-4-4 0,-3-4 0,0-5 0,-1-1 0,-3 2 0,-4 4 0,-4 5 0,-1 3 0,-2 0 0,3-2 0,0 1 0,0-1 0,0 0 0,-2 0 0,0 2 0,-1 1 0,-2 6 0,1 6 0,2 13 0,5 13 0,5 10 0,3 4 0,0-7 0,-5-13 0,-5-13 0,-3-11 0,-1-5 0,0-3 0,0-1 0,0-1 0,0 1 0,-1 0 0,1 0 0,0-4 0,3-10 0,-2 9 0,1-6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1.110"/>
    </inkml:context>
    <inkml:brush xml:id="br0">
      <inkml:brushProperty name="width" value="0.035" units="cm"/>
      <inkml:brushProperty name="height" value="0.035" units="cm"/>
      <inkml:brushProperty name="color" value="#E71224"/>
    </inkml:brush>
  </inkml:definitions>
  <inkml:trace contextRef="#ctx0" brushRef="#br0">7 1 24575,'-2'20'0,"-1"16"0,2 19 0,3 20 0,4 6 0,3-6 0,2-2 0,-2-17 0,-4-16 0,-2-17 0,-2-20 0,0-8 0,0 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2.010"/>
    </inkml:context>
    <inkml:brush xml:id="br0">
      <inkml:brushProperty name="width" value="0.035" units="cm"/>
      <inkml:brushProperty name="height" value="0.035" units="cm"/>
      <inkml:brushProperty name="color" value="#E71224"/>
    </inkml:brush>
  </inkml:definitions>
  <inkml:trace contextRef="#ctx0" brushRef="#br0">0 40 24575,'10'0'0,"7"-2"0,13-1 0,10-2 0,2-2 0,-5 0 0,-11 0 0,-12 4 0,-6 1 0,-6 1 0,-1 0 0,-1 0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3:54.144"/>
    </inkml:context>
    <inkml:brush xml:id="br0">
      <inkml:brushProperty name="width" value="0.035" units="cm"/>
      <inkml:brushProperty name="height" value="0.035" units="cm"/>
      <inkml:brushProperty name="color" value="#E71224"/>
    </inkml:brush>
  </inkml:definitions>
  <inkml:trace contextRef="#ctx0" brushRef="#br0">175 0 24575,'-7'2'0,"-1"0"0,-6 1 0,-1 0 0,-1 1 0,0 0 0,3 0 0,0 1 0,1 1 0,0 2 0,2 0 0,0 1 0,2 0 0,2 1 0,1 1 0,1 1 0,1 2 0,1 1 0,1 2 0,1-3 0,0-5 0,0-5 0,2-2 0,5 0 0,3 0 0,2 0 0,0 0 0,-3-1 0,-2-1 0,-2 0 0,2-3 0,4-3 0,2-1 0,0 0 0,-4 3 0,-2 0 0,0-1 0,2-3 0,0-4 0,-1 0 0,-2 2 0,-3 3 0,-1 4 0,-1-1 0,0-1 0,0 0 0,-1 3 0,0 6 0,1 8 0,2 15 0,7 12 0,6 11 0,8 5 0,4-6 0,1-9 0,1-11 0,-6-14 0,-8-8 0,-8-5 0,-5-3 0,-2-1 0,0-1 0,1-1 0,-1 2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7T20:14:06.4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99,'93'1,"-41"0,0 1,4 0,0 0,5 0,0 0,-3-1,-1 0,40 0,-24-2,-14 0,-6-1,2 0,3 0,4 1,4-1,0 1,4-1,-1 2,-4-1,-9 1,-11-1,-8 0,-2 0,3 0,4-1,-2 0,-4 0,-5 0,3 0,11-1,9 0,6 2,-1 1,-3 2,-4 1,-7 0,-6-3,-12-2,-8-1,-5 1,0 0,4-1,5 0,4-1,0 2,0 0,1 2,-1 0,-2 0,-5 0,-5-1,0 0,3-2,7 0,6-1,3 0,-4 1,-2 1,-2-1,-4 1,-4-1,-4 2,-1-2,7 0,6 0,6-1,-4 1,-8 0,0-1,-2 0,-2 1,2 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2.582"/>
    </inkml:context>
    <inkml:brush xml:id="br0">
      <inkml:brushProperty name="width" value="0.035" units="cm"/>
      <inkml:brushProperty name="height" value="0.035" units="cm"/>
    </inkml:brush>
  </inkml:definitions>
  <inkml:trace contextRef="#ctx0" brushRef="#br0">1 0 24575,'33'2'0,"38"8"0,-16-1 0,7 2 0,22 3 0,7 2 0,-22-4 0,1 0 0,0-1 0,-1 0 0,0 0 0,-2-1 0,30 3 0,-4-2 0,-18-3 0,-4-2 0,-13-2 0,-5-2 0,31-3 0,-29-3 0,-17 0 0,-14 0 0,-8 2 0,-7 2 0,-6 1 0,-3-1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4"/>
    </inkml:context>
    <inkml:brush xml:id="br0">
      <inkml:brushProperty name="width" value="0.035" units="cm"/>
      <inkml:brushProperty name="height" value="0.035" units="cm"/>
    </inkml:brush>
  </inkml:definitions>
  <inkml:trace contextRef="#ctx0" brushRef="#br0">477 413 24575,'-26'-32'0,"-16"-11"0,-17-14 0,-11-1 0,6 10 0,17 17 0,18 13 0,16 10 0,7 3 0,-2-2 0,-6-5 0,-6-5 0,-4-3 0,0 2 0,6 5 0,7 6 0,9 4 0,13 2 0,20 0 0,30 0 0,24 0 0,11 0 0,-10-1 0,-25-1 0,-25-1 0,-20 2 0,-7 5 0,-7-3 0,3 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5.249"/>
    </inkml:context>
    <inkml:brush xml:id="br0">
      <inkml:brushProperty name="width" value="0.035" units="cm"/>
      <inkml:brushProperty name="height" value="0.035" units="cm"/>
    </inkml:brush>
  </inkml:definitions>
  <inkml:trace contextRef="#ctx0" brushRef="#br0">1 1 24575,'0'17'0,"1"16"0,6 20 0,2 14 0,1 3 0,-2-8 0,-3-17 0,-1-18 0,-2-17 0,0-9 0,-1-5 0,1-4 0,0-5 0,-1 4 0,0-1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20:14:16.333"/>
    </inkml:context>
    <inkml:brush xml:id="br0">
      <inkml:brushProperty name="width" value="0.035" units="cm"/>
      <inkml:brushProperty name="height" value="0.035" units="cm"/>
    </inkml:brush>
  </inkml:definitions>
  <inkml:trace contextRef="#ctx0" brushRef="#br0">0 76 24575,'2'12'0,"13"12"0,20 17 0,20 12 0,16 5 0,-6-6 0,-15-12 0,-20-12 0,-17-13 0,-8-10 0,-3-3 0,-2-3 0,0-22 0,0-18 0,-2-27 0,-2-12 0,-1 16 0,0 13 0,3 27 0,1 13 0,1 6 0,0-1 0,0-2 0,0-1 0,-1 1 0,-1 4 0,2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11/7/23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11/7/23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11/7/23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11/7/23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11/7/23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ews.mit.edu/2008/obit-weizenbaum-0310" TargetMode="External"/><Relationship Id="rId2" Type="http://schemas.openxmlformats.org/officeDocument/2006/relationships/hyperlink" Target="https://99percentinvisible.org/episode/the-eliza-eff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5.png"/><Relationship Id="rId63" Type="http://schemas.openxmlformats.org/officeDocument/2006/relationships/customXml" Target="../ink/ink31.xml"/><Relationship Id="rId84" Type="http://schemas.openxmlformats.org/officeDocument/2006/relationships/image" Target="../media/image46.png"/><Relationship Id="rId138" Type="http://schemas.openxmlformats.org/officeDocument/2006/relationships/image" Target="../media/image73.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0.png"/><Relationship Id="rId53" Type="http://schemas.openxmlformats.org/officeDocument/2006/relationships/customXml" Target="../ink/ink26.xml"/><Relationship Id="rId74" Type="http://schemas.openxmlformats.org/officeDocument/2006/relationships/image" Target="../media/image41.png"/><Relationship Id="rId128" Type="http://schemas.openxmlformats.org/officeDocument/2006/relationships/image" Target="../media/image68.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22" Type="http://schemas.openxmlformats.org/officeDocument/2006/relationships/image" Target="../media/image15.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8.png"/><Relationship Id="rId64" Type="http://schemas.openxmlformats.org/officeDocument/2006/relationships/image" Target="../media/image36.png"/><Relationship Id="rId69" Type="http://schemas.openxmlformats.org/officeDocument/2006/relationships/customXml" Target="../ink/ink34.xml"/><Relationship Id="rId113" Type="http://schemas.openxmlformats.org/officeDocument/2006/relationships/customXml" Target="../ink/ink56.xml"/><Relationship Id="rId118" Type="http://schemas.openxmlformats.org/officeDocument/2006/relationships/image" Target="../media/image63.png"/><Relationship Id="rId134" Type="http://schemas.openxmlformats.org/officeDocument/2006/relationships/image" Target="../media/image71.png"/><Relationship Id="rId139" Type="http://schemas.openxmlformats.org/officeDocument/2006/relationships/customXml" Target="../ink/ink69.xml"/><Relationship Id="rId80" Type="http://schemas.openxmlformats.org/officeDocument/2006/relationships/image" Target="../media/image44.png"/><Relationship Id="rId85" Type="http://schemas.openxmlformats.org/officeDocument/2006/relationships/customXml" Target="../ink/ink42.xml"/><Relationship Id="rId150" Type="http://schemas.openxmlformats.org/officeDocument/2006/relationships/image" Target="../media/image79.png"/><Relationship Id="rId12" Type="http://schemas.openxmlformats.org/officeDocument/2006/relationships/image" Target="../media/image10.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23.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8.png"/><Relationship Id="rId124" Type="http://schemas.openxmlformats.org/officeDocument/2006/relationships/image" Target="../media/image66.png"/><Relationship Id="rId129" Type="http://schemas.openxmlformats.org/officeDocument/2006/relationships/customXml" Target="../ink/ink64.xml"/><Relationship Id="rId54" Type="http://schemas.openxmlformats.org/officeDocument/2006/relationships/image" Target="../media/image31.png"/><Relationship Id="rId70" Type="http://schemas.openxmlformats.org/officeDocument/2006/relationships/image" Target="../media/image39.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2.png"/><Relationship Id="rId140" Type="http://schemas.openxmlformats.org/officeDocument/2006/relationships/image" Target="../media/image74.png"/><Relationship Id="rId145" Type="http://schemas.openxmlformats.org/officeDocument/2006/relationships/customXml" Target="../ink/ink72.xml"/><Relationship Id="rId1" Type="http://schemas.openxmlformats.org/officeDocument/2006/relationships/slideLayout" Target="../slideLayouts/slideLayout2.xml"/><Relationship Id="rId6" Type="http://schemas.openxmlformats.org/officeDocument/2006/relationships/image" Target="../media/image7.png"/><Relationship Id="rId23" Type="http://schemas.openxmlformats.org/officeDocument/2006/relationships/customXml" Target="../ink/ink11.xml"/><Relationship Id="rId28" Type="http://schemas.openxmlformats.org/officeDocument/2006/relationships/image" Target="../media/image18.png"/><Relationship Id="rId49" Type="http://schemas.openxmlformats.org/officeDocument/2006/relationships/customXml" Target="../ink/ink24.xml"/><Relationship Id="rId114" Type="http://schemas.openxmlformats.org/officeDocument/2006/relationships/image" Target="../media/image61.png"/><Relationship Id="rId119" Type="http://schemas.openxmlformats.org/officeDocument/2006/relationships/customXml" Target="../ink/ink59.xml"/><Relationship Id="rId44" Type="http://schemas.openxmlformats.org/officeDocument/2006/relationships/image" Target="../media/image26.png"/><Relationship Id="rId60" Type="http://schemas.openxmlformats.org/officeDocument/2006/relationships/image" Target="../media/image34.png"/><Relationship Id="rId65" Type="http://schemas.openxmlformats.org/officeDocument/2006/relationships/customXml" Target="../ink/ink32.xml"/><Relationship Id="rId81" Type="http://schemas.openxmlformats.org/officeDocument/2006/relationships/customXml" Target="../ink/ink40.xml"/><Relationship Id="rId86" Type="http://schemas.openxmlformats.org/officeDocument/2006/relationships/image" Target="../media/image47.png"/><Relationship Id="rId130" Type="http://schemas.openxmlformats.org/officeDocument/2006/relationships/image" Target="../media/image69.png"/><Relationship Id="rId135" Type="http://schemas.openxmlformats.org/officeDocument/2006/relationships/customXml" Target="../ink/ink67.xml"/><Relationship Id="rId13" Type="http://schemas.openxmlformats.org/officeDocument/2006/relationships/customXml" Target="../ink/ink6.xml"/><Relationship Id="rId18" Type="http://schemas.openxmlformats.org/officeDocument/2006/relationships/image" Target="../media/image13.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21.png"/><Relationship Id="rId50" Type="http://schemas.openxmlformats.org/officeDocument/2006/relationships/image" Target="../media/image29.png"/><Relationship Id="rId55" Type="http://schemas.openxmlformats.org/officeDocument/2006/relationships/customXml" Target="../ink/ink27.xml"/><Relationship Id="rId76" Type="http://schemas.openxmlformats.org/officeDocument/2006/relationships/image" Target="../media/image42.png"/><Relationship Id="rId97" Type="http://schemas.openxmlformats.org/officeDocument/2006/relationships/customXml" Target="../ink/ink48.xml"/><Relationship Id="rId104" Type="http://schemas.openxmlformats.org/officeDocument/2006/relationships/image" Target="../media/image56.png"/><Relationship Id="rId120" Type="http://schemas.openxmlformats.org/officeDocument/2006/relationships/image" Target="../media/image64.png"/><Relationship Id="rId125" Type="http://schemas.openxmlformats.org/officeDocument/2006/relationships/customXml" Target="../ink/ink62.xml"/><Relationship Id="rId141" Type="http://schemas.openxmlformats.org/officeDocument/2006/relationships/customXml" Target="../ink/ink70.xml"/><Relationship Id="rId146" Type="http://schemas.openxmlformats.org/officeDocument/2006/relationships/image" Target="../media/image77.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50.png"/><Relationship Id="rId2" Type="http://schemas.openxmlformats.org/officeDocument/2006/relationships/image" Target="../media/image5.jpg"/><Relationship Id="rId29" Type="http://schemas.openxmlformats.org/officeDocument/2006/relationships/customXml" Target="../ink/ink14.xml"/><Relationship Id="rId24" Type="http://schemas.openxmlformats.org/officeDocument/2006/relationships/image" Target="../media/image16.png"/><Relationship Id="rId40" Type="http://schemas.openxmlformats.org/officeDocument/2006/relationships/image" Target="../media/image24.png"/><Relationship Id="rId45" Type="http://schemas.openxmlformats.org/officeDocument/2006/relationships/customXml" Target="../ink/ink22.xml"/><Relationship Id="rId66" Type="http://schemas.openxmlformats.org/officeDocument/2006/relationships/image" Target="../media/image37.png"/><Relationship Id="rId87" Type="http://schemas.openxmlformats.org/officeDocument/2006/relationships/customXml" Target="../ink/ink43.xml"/><Relationship Id="rId110" Type="http://schemas.openxmlformats.org/officeDocument/2006/relationships/image" Target="../media/image59.png"/><Relationship Id="rId115" Type="http://schemas.openxmlformats.org/officeDocument/2006/relationships/customXml" Target="../ink/ink57.xml"/><Relationship Id="rId131" Type="http://schemas.openxmlformats.org/officeDocument/2006/relationships/customXml" Target="../ink/ink65.xml"/><Relationship Id="rId136" Type="http://schemas.openxmlformats.org/officeDocument/2006/relationships/image" Target="../media/image72.png"/><Relationship Id="rId61" Type="http://schemas.openxmlformats.org/officeDocument/2006/relationships/customXml" Target="../ink/ink30.xml"/><Relationship Id="rId82" Type="http://schemas.openxmlformats.org/officeDocument/2006/relationships/image" Target="../media/image45.png"/><Relationship Id="rId19" Type="http://schemas.openxmlformats.org/officeDocument/2006/relationships/customXml" Target="../ink/ink9.xml"/><Relationship Id="rId14" Type="http://schemas.openxmlformats.org/officeDocument/2006/relationships/image" Target="../media/image11.png"/><Relationship Id="rId30" Type="http://schemas.openxmlformats.org/officeDocument/2006/relationships/image" Target="../media/image19.png"/><Relationship Id="rId35" Type="http://schemas.openxmlformats.org/officeDocument/2006/relationships/customXml" Target="../ink/ink17.xml"/><Relationship Id="rId56" Type="http://schemas.openxmlformats.org/officeDocument/2006/relationships/image" Target="../media/image32.png"/><Relationship Id="rId77" Type="http://schemas.openxmlformats.org/officeDocument/2006/relationships/customXml" Target="../ink/ink38.xml"/><Relationship Id="rId100" Type="http://schemas.openxmlformats.org/officeDocument/2006/relationships/image" Target="../media/image54.png"/><Relationship Id="rId105" Type="http://schemas.openxmlformats.org/officeDocument/2006/relationships/customXml" Target="../ink/ink52.xml"/><Relationship Id="rId126" Type="http://schemas.openxmlformats.org/officeDocument/2006/relationships/image" Target="../media/image67.png"/><Relationship Id="rId147" Type="http://schemas.openxmlformats.org/officeDocument/2006/relationships/customXml" Target="../ink/ink73.xml"/><Relationship Id="rId8" Type="http://schemas.openxmlformats.org/officeDocument/2006/relationships/image" Target="../media/image8.png"/><Relationship Id="rId51" Type="http://schemas.openxmlformats.org/officeDocument/2006/relationships/customXml" Target="../ink/ink25.xml"/><Relationship Id="rId72" Type="http://schemas.openxmlformats.org/officeDocument/2006/relationships/image" Target="../media/image40.png"/><Relationship Id="rId93" Type="http://schemas.openxmlformats.org/officeDocument/2006/relationships/customXml" Target="../ink/ink46.xml"/><Relationship Id="rId98" Type="http://schemas.openxmlformats.org/officeDocument/2006/relationships/image" Target="../media/image53.png"/><Relationship Id="rId121" Type="http://schemas.openxmlformats.org/officeDocument/2006/relationships/customXml" Target="../ink/ink60.xml"/><Relationship Id="rId142" Type="http://schemas.openxmlformats.org/officeDocument/2006/relationships/image" Target="../media/image75.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7.png"/><Relationship Id="rId67" Type="http://schemas.openxmlformats.org/officeDocument/2006/relationships/customXml" Target="../ink/ink33.xml"/><Relationship Id="rId116" Type="http://schemas.openxmlformats.org/officeDocument/2006/relationships/image" Target="../media/image62.png"/><Relationship Id="rId137" Type="http://schemas.openxmlformats.org/officeDocument/2006/relationships/customXml" Target="../ink/ink68.xml"/><Relationship Id="rId20" Type="http://schemas.openxmlformats.org/officeDocument/2006/relationships/image" Target="../media/image14.png"/><Relationship Id="rId41" Type="http://schemas.openxmlformats.org/officeDocument/2006/relationships/customXml" Target="../ink/ink20.xml"/><Relationship Id="rId62" Type="http://schemas.openxmlformats.org/officeDocument/2006/relationships/image" Target="../media/image35.png"/><Relationship Id="rId83" Type="http://schemas.openxmlformats.org/officeDocument/2006/relationships/customXml" Target="../ink/ink41.xml"/><Relationship Id="rId88" Type="http://schemas.openxmlformats.org/officeDocument/2006/relationships/image" Target="../media/image48.png"/><Relationship Id="rId111" Type="http://schemas.openxmlformats.org/officeDocument/2006/relationships/customXml" Target="../ink/ink55.xml"/><Relationship Id="rId132" Type="http://schemas.openxmlformats.org/officeDocument/2006/relationships/image" Target="../media/image70.png"/><Relationship Id="rId15" Type="http://schemas.openxmlformats.org/officeDocument/2006/relationships/customXml" Target="../ink/ink7.xml"/><Relationship Id="rId36" Type="http://schemas.openxmlformats.org/officeDocument/2006/relationships/image" Target="../media/image22.png"/><Relationship Id="rId57" Type="http://schemas.openxmlformats.org/officeDocument/2006/relationships/customXml" Target="../ink/ink28.xml"/><Relationship Id="rId106" Type="http://schemas.openxmlformats.org/officeDocument/2006/relationships/image" Target="../media/image57.png"/><Relationship Id="rId127" Type="http://schemas.openxmlformats.org/officeDocument/2006/relationships/customXml" Target="../ink/ink63.xml"/><Relationship Id="rId10" Type="http://schemas.openxmlformats.org/officeDocument/2006/relationships/image" Target="../media/image9.png"/><Relationship Id="rId31" Type="http://schemas.openxmlformats.org/officeDocument/2006/relationships/customXml" Target="../ink/ink15.xml"/><Relationship Id="rId52" Type="http://schemas.openxmlformats.org/officeDocument/2006/relationships/image" Target="../media/image30.png"/><Relationship Id="rId73" Type="http://schemas.openxmlformats.org/officeDocument/2006/relationships/customXml" Target="../ink/ink36.xml"/><Relationship Id="rId78" Type="http://schemas.openxmlformats.org/officeDocument/2006/relationships/image" Target="../media/image43.png"/><Relationship Id="rId94" Type="http://schemas.openxmlformats.org/officeDocument/2006/relationships/image" Target="../media/image51.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5.png"/><Relationship Id="rId143" Type="http://schemas.openxmlformats.org/officeDocument/2006/relationships/customXml" Target="../ink/ink71.xml"/><Relationship Id="rId148" Type="http://schemas.openxmlformats.org/officeDocument/2006/relationships/image" Target="../media/image78.png"/><Relationship Id="rId4" Type="http://schemas.openxmlformats.org/officeDocument/2006/relationships/image" Target="../media/image6.png"/><Relationship Id="rId9" Type="http://schemas.openxmlformats.org/officeDocument/2006/relationships/customXml" Target="../ink/ink4.xml"/><Relationship Id="rId26" Type="http://schemas.openxmlformats.org/officeDocument/2006/relationships/image" Target="../media/image17.png"/><Relationship Id="rId47" Type="http://schemas.openxmlformats.org/officeDocument/2006/relationships/customXml" Target="../ink/ink23.xml"/><Relationship Id="rId68" Type="http://schemas.openxmlformats.org/officeDocument/2006/relationships/image" Target="../media/image38.png"/><Relationship Id="rId89" Type="http://schemas.openxmlformats.org/officeDocument/2006/relationships/customXml" Target="../ink/ink44.xml"/><Relationship Id="rId112" Type="http://schemas.openxmlformats.org/officeDocument/2006/relationships/image" Target="../media/image60.png"/><Relationship Id="rId133" Type="http://schemas.openxmlformats.org/officeDocument/2006/relationships/customXml" Target="../ink/ink66.xml"/><Relationship Id="rId16" Type="http://schemas.openxmlformats.org/officeDocument/2006/relationships/image" Target="../media/image12.png"/><Relationship Id="rId37" Type="http://schemas.openxmlformats.org/officeDocument/2006/relationships/customXml" Target="../ink/ink18.xml"/><Relationship Id="rId58" Type="http://schemas.openxmlformats.org/officeDocument/2006/relationships/image" Target="../media/image33.png"/><Relationship Id="rId79" Type="http://schemas.openxmlformats.org/officeDocument/2006/relationships/customXml" Target="../ink/ink39.xml"/><Relationship Id="rId102" Type="http://schemas.openxmlformats.org/officeDocument/2006/relationships/image" Target="../media/image55.png"/><Relationship Id="rId123" Type="http://schemas.openxmlformats.org/officeDocument/2006/relationships/customXml" Target="../ink/ink61.xml"/><Relationship Id="rId144" Type="http://schemas.openxmlformats.org/officeDocument/2006/relationships/image" Target="../media/image76.png"/><Relationship Id="rId90" Type="http://schemas.openxmlformats.org/officeDocument/2006/relationships/image" Target="../media/image49.png"/></Relationships>
</file>

<file path=ppt/slides/_rels/slide24.xml.rels><?xml version="1.0" encoding="UTF-8" standalone="yes"?>
<Relationships xmlns="http://schemas.openxmlformats.org/package/2006/relationships"><Relationship Id="rId117" Type="http://schemas.openxmlformats.org/officeDocument/2006/relationships/image" Target="../media/image137.png"/><Relationship Id="rId21" Type="http://schemas.openxmlformats.org/officeDocument/2006/relationships/image" Target="../media/image89.png"/><Relationship Id="rId42" Type="http://schemas.openxmlformats.org/officeDocument/2006/relationships/customXml" Target="../ink/ink95.xml"/><Relationship Id="rId63" Type="http://schemas.openxmlformats.org/officeDocument/2006/relationships/image" Target="../media/image110.png"/><Relationship Id="rId84" Type="http://schemas.openxmlformats.org/officeDocument/2006/relationships/customXml" Target="../ink/ink116.xml"/><Relationship Id="rId138" Type="http://schemas.openxmlformats.org/officeDocument/2006/relationships/customXml" Target="../ink/ink143.xml"/><Relationship Id="rId107" Type="http://schemas.openxmlformats.org/officeDocument/2006/relationships/image" Target="../media/image132.png"/><Relationship Id="rId11" Type="http://schemas.openxmlformats.org/officeDocument/2006/relationships/image" Target="../media/image84.png"/><Relationship Id="rId32" Type="http://schemas.openxmlformats.org/officeDocument/2006/relationships/customXml" Target="../ink/ink90.xml"/><Relationship Id="rId53" Type="http://schemas.openxmlformats.org/officeDocument/2006/relationships/image" Target="../media/image105.png"/><Relationship Id="rId74" Type="http://schemas.openxmlformats.org/officeDocument/2006/relationships/customXml" Target="../ink/ink111.xml"/><Relationship Id="rId128" Type="http://schemas.openxmlformats.org/officeDocument/2006/relationships/customXml" Target="../ink/ink138.xml"/><Relationship Id="rId149" Type="http://schemas.openxmlformats.org/officeDocument/2006/relationships/image" Target="../media/image153.png"/><Relationship Id="rId5" Type="http://schemas.openxmlformats.org/officeDocument/2006/relationships/image" Target="../media/image81.png"/><Relationship Id="rId95" Type="http://schemas.openxmlformats.org/officeDocument/2006/relationships/image" Target="../media/image126.png"/><Relationship Id="rId22" Type="http://schemas.openxmlformats.org/officeDocument/2006/relationships/customXml" Target="../ink/ink85.xml"/><Relationship Id="rId27" Type="http://schemas.openxmlformats.org/officeDocument/2006/relationships/image" Target="../media/image92.png"/><Relationship Id="rId43" Type="http://schemas.openxmlformats.org/officeDocument/2006/relationships/image" Target="../media/image100.png"/><Relationship Id="rId48" Type="http://schemas.openxmlformats.org/officeDocument/2006/relationships/customXml" Target="../ink/ink98.xml"/><Relationship Id="rId64" Type="http://schemas.openxmlformats.org/officeDocument/2006/relationships/customXml" Target="../ink/ink106.xml"/><Relationship Id="rId69" Type="http://schemas.openxmlformats.org/officeDocument/2006/relationships/image" Target="../media/image113.png"/><Relationship Id="rId113" Type="http://schemas.openxmlformats.org/officeDocument/2006/relationships/image" Target="../media/image135.png"/><Relationship Id="rId118" Type="http://schemas.openxmlformats.org/officeDocument/2006/relationships/customXml" Target="../ink/ink133.xml"/><Relationship Id="rId134" Type="http://schemas.openxmlformats.org/officeDocument/2006/relationships/customXml" Target="../ink/ink141.xml"/><Relationship Id="rId139" Type="http://schemas.openxmlformats.org/officeDocument/2006/relationships/image" Target="../media/image148.png"/><Relationship Id="rId80" Type="http://schemas.openxmlformats.org/officeDocument/2006/relationships/customXml" Target="../ink/ink114.xml"/><Relationship Id="rId85" Type="http://schemas.openxmlformats.org/officeDocument/2006/relationships/image" Target="../media/image121.png"/><Relationship Id="rId150" Type="http://schemas.openxmlformats.org/officeDocument/2006/relationships/image" Target="../media/image154.jpg"/><Relationship Id="rId12" Type="http://schemas.openxmlformats.org/officeDocument/2006/relationships/customXml" Target="../ink/ink80.xml"/><Relationship Id="rId17" Type="http://schemas.openxmlformats.org/officeDocument/2006/relationships/image" Target="../media/image87.png"/><Relationship Id="rId33" Type="http://schemas.openxmlformats.org/officeDocument/2006/relationships/image" Target="../media/image95.png"/><Relationship Id="rId38" Type="http://schemas.openxmlformats.org/officeDocument/2006/relationships/customXml" Target="../ink/ink93.xml"/><Relationship Id="rId59" Type="http://schemas.openxmlformats.org/officeDocument/2006/relationships/image" Target="../media/image108.png"/><Relationship Id="rId103" Type="http://schemas.openxmlformats.org/officeDocument/2006/relationships/image" Target="../media/image130.png"/><Relationship Id="rId108" Type="http://schemas.openxmlformats.org/officeDocument/2006/relationships/customXml" Target="../ink/ink128.xml"/><Relationship Id="rId124" Type="http://schemas.openxmlformats.org/officeDocument/2006/relationships/customXml" Target="../ink/ink136.xml"/><Relationship Id="rId129" Type="http://schemas.openxmlformats.org/officeDocument/2006/relationships/image" Target="../media/image143.png"/><Relationship Id="rId54" Type="http://schemas.openxmlformats.org/officeDocument/2006/relationships/customXml" Target="../ink/ink101.xml"/><Relationship Id="rId70" Type="http://schemas.openxmlformats.org/officeDocument/2006/relationships/customXml" Target="../ink/ink109.xml"/><Relationship Id="rId75" Type="http://schemas.openxmlformats.org/officeDocument/2006/relationships/image" Target="../media/image116.png"/><Relationship Id="rId91" Type="http://schemas.openxmlformats.org/officeDocument/2006/relationships/image" Target="../media/image124.png"/><Relationship Id="rId96" Type="http://schemas.openxmlformats.org/officeDocument/2006/relationships/customXml" Target="../ink/ink122.xml"/><Relationship Id="rId140" Type="http://schemas.openxmlformats.org/officeDocument/2006/relationships/customXml" Target="../ink/ink144.xml"/><Relationship Id="rId145"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customXml" Target="../ink/ink77.xml"/><Relationship Id="rId23" Type="http://schemas.openxmlformats.org/officeDocument/2006/relationships/image" Target="../media/image90.png"/><Relationship Id="rId28" Type="http://schemas.openxmlformats.org/officeDocument/2006/relationships/customXml" Target="../ink/ink88.xml"/><Relationship Id="rId49" Type="http://schemas.openxmlformats.org/officeDocument/2006/relationships/image" Target="../media/image103.png"/><Relationship Id="rId114" Type="http://schemas.openxmlformats.org/officeDocument/2006/relationships/customXml" Target="../ink/ink131.xml"/><Relationship Id="rId119" Type="http://schemas.openxmlformats.org/officeDocument/2006/relationships/image" Target="../media/image138.png"/><Relationship Id="rId44" Type="http://schemas.openxmlformats.org/officeDocument/2006/relationships/customXml" Target="../ink/ink96.xml"/><Relationship Id="rId60" Type="http://schemas.openxmlformats.org/officeDocument/2006/relationships/customXml" Target="../ink/ink104.xml"/><Relationship Id="rId65" Type="http://schemas.openxmlformats.org/officeDocument/2006/relationships/image" Target="../media/image111.png"/><Relationship Id="rId81" Type="http://schemas.openxmlformats.org/officeDocument/2006/relationships/image" Target="../media/image119.png"/><Relationship Id="rId86" Type="http://schemas.openxmlformats.org/officeDocument/2006/relationships/customXml" Target="../ink/ink117.xml"/><Relationship Id="rId130" Type="http://schemas.openxmlformats.org/officeDocument/2006/relationships/customXml" Target="../ink/ink139.xml"/><Relationship Id="rId135" Type="http://schemas.openxmlformats.org/officeDocument/2006/relationships/image" Target="../media/image146.png"/><Relationship Id="rId13" Type="http://schemas.openxmlformats.org/officeDocument/2006/relationships/image" Target="../media/image85.png"/><Relationship Id="rId18" Type="http://schemas.openxmlformats.org/officeDocument/2006/relationships/customXml" Target="../ink/ink83.xml"/><Relationship Id="rId39" Type="http://schemas.openxmlformats.org/officeDocument/2006/relationships/image" Target="../media/image98.png"/><Relationship Id="rId109" Type="http://schemas.openxmlformats.org/officeDocument/2006/relationships/image" Target="../media/image133.png"/><Relationship Id="rId34" Type="http://schemas.openxmlformats.org/officeDocument/2006/relationships/customXml" Target="../ink/ink91.xml"/><Relationship Id="rId50" Type="http://schemas.openxmlformats.org/officeDocument/2006/relationships/customXml" Target="../ink/ink99.xml"/><Relationship Id="rId55" Type="http://schemas.openxmlformats.org/officeDocument/2006/relationships/image" Target="../media/image106.png"/><Relationship Id="rId76" Type="http://schemas.openxmlformats.org/officeDocument/2006/relationships/customXml" Target="../ink/ink112.xml"/><Relationship Id="rId97" Type="http://schemas.openxmlformats.org/officeDocument/2006/relationships/image" Target="../media/image127.png"/><Relationship Id="rId104" Type="http://schemas.openxmlformats.org/officeDocument/2006/relationships/customXml" Target="../ink/ink126.xml"/><Relationship Id="rId120" Type="http://schemas.openxmlformats.org/officeDocument/2006/relationships/customXml" Target="../ink/ink134.xml"/><Relationship Id="rId125" Type="http://schemas.openxmlformats.org/officeDocument/2006/relationships/image" Target="../media/image141.png"/><Relationship Id="rId141" Type="http://schemas.openxmlformats.org/officeDocument/2006/relationships/image" Target="../media/image149.png"/><Relationship Id="rId146" Type="http://schemas.openxmlformats.org/officeDocument/2006/relationships/customXml" Target="../ink/ink147.xml"/><Relationship Id="rId7" Type="http://schemas.openxmlformats.org/officeDocument/2006/relationships/image" Target="../media/image82.png"/><Relationship Id="rId71" Type="http://schemas.openxmlformats.org/officeDocument/2006/relationships/image" Target="../media/image114.png"/><Relationship Id="rId92" Type="http://schemas.openxmlformats.org/officeDocument/2006/relationships/customXml" Target="../ink/ink120.xml"/><Relationship Id="rId2" Type="http://schemas.openxmlformats.org/officeDocument/2006/relationships/customXml" Target="../ink/ink75.xml"/><Relationship Id="rId29" Type="http://schemas.openxmlformats.org/officeDocument/2006/relationships/image" Target="../media/image93.png"/><Relationship Id="rId24" Type="http://schemas.openxmlformats.org/officeDocument/2006/relationships/customXml" Target="../ink/ink86.xml"/><Relationship Id="rId40" Type="http://schemas.openxmlformats.org/officeDocument/2006/relationships/customXml" Target="../ink/ink94.xml"/><Relationship Id="rId45" Type="http://schemas.openxmlformats.org/officeDocument/2006/relationships/image" Target="../media/image101.png"/><Relationship Id="rId66" Type="http://schemas.openxmlformats.org/officeDocument/2006/relationships/customXml" Target="../ink/ink107.xml"/><Relationship Id="rId87" Type="http://schemas.openxmlformats.org/officeDocument/2006/relationships/image" Target="../media/image122.png"/><Relationship Id="rId110" Type="http://schemas.openxmlformats.org/officeDocument/2006/relationships/customXml" Target="../ink/ink129.xml"/><Relationship Id="rId115" Type="http://schemas.openxmlformats.org/officeDocument/2006/relationships/image" Target="../media/image136.png"/><Relationship Id="rId131" Type="http://schemas.openxmlformats.org/officeDocument/2006/relationships/image" Target="../media/image144.png"/><Relationship Id="rId136" Type="http://schemas.openxmlformats.org/officeDocument/2006/relationships/customXml" Target="../ink/ink142.xml"/><Relationship Id="rId61" Type="http://schemas.openxmlformats.org/officeDocument/2006/relationships/image" Target="../media/image109.png"/><Relationship Id="rId82" Type="http://schemas.openxmlformats.org/officeDocument/2006/relationships/customXml" Target="../ink/ink115.xml"/><Relationship Id="rId19" Type="http://schemas.openxmlformats.org/officeDocument/2006/relationships/image" Target="../media/image88.png"/><Relationship Id="rId14" Type="http://schemas.openxmlformats.org/officeDocument/2006/relationships/customXml" Target="../ink/ink81.xml"/><Relationship Id="rId30" Type="http://schemas.openxmlformats.org/officeDocument/2006/relationships/customXml" Target="../ink/ink89.xml"/><Relationship Id="rId35" Type="http://schemas.openxmlformats.org/officeDocument/2006/relationships/image" Target="../media/image96.png"/><Relationship Id="rId56" Type="http://schemas.openxmlformats.org/officeDocument/2006/relationships/customXml" Target="../ink/ink102.xml"/><Relationship Id="rId77" Type="http://schemas.openxmlformats.org/officeDocument/2006/relationships/image" Target="../media/image117.png"/><Relationship Id="rId100" Type="http://schemas.openxmlformats.org/officeDocument/2006/relationships/customXml" Target="../ink/ink124.xml"/><Relationship Id="rId105" Type="http://schemas.openxmlformats.org/officeDocument/2006/relationships/image" Target="../media/image131.png"/><Relationship Id="rId126" Type="http://schemas.openxmlformats.org/officeDocument/2006/relationships/customXml" Target="../ink/ink137.xml"/><Relationship Id="rId147" Type="http://schemas.openxmlformats.org/officeDocument/2006/relationships/image" Target="../media/image152.png"/><Relationship Id="rId8" Type="http://schemas.openxmlformats.org/officeDocument/2006/relationships/customXml" Target="../ink/ink78.xml"/><Relationship Id="rId51" Type="http://schemas.openxmlformats.org/officeDocument/2006/relationships/image" Target="../media/image104.png"/><Relationship Id="rId72" Type="http://schemas.openxmlformats.org/officeDocument/2006/relationships/customXml" Target="../ink/ink110.xml"/><Relationship Id="rId93" Type="http://schemas.openxmlformats.org/officeDocument/2006/relationships/image" Target="../media/image125.png"/><Relationship Id="rId98" Type="http://schemas.openxmlformats.org/officeDocument/2006/relationships/customXml" Target="../ink/ink123.xml"/><Relationship Id="rId121" Type="http://schemas.openxmlformats.org/officeDocument/2006/relationships/image" Target="../media/image139.png"/><Relationship Id="rId142" Type="http://schemas.openxmlformats.org/officeDocument/2006/relationships/customXml" Target="../ink/ink145.xml"/><Relationship Id="rId3" Type="http://schemas.openxmlformats.org/officeDocument/2006/relationships/image" Target="../media/image80.png"/><Relationship Id="rId25" Type="http://schemas.openxmlformats.org/officeDocument/2006/relationships/image" Target="../media/image91.png"/><Relationship Id="rId46" Type="http://schemas.openxmlformats.org/officeDocument/2006/relationships/customXml" Target="../ink/ink97.xml"/><Relationship Id="rId67" Type="http://schemas.openxmlformats.org/officeDocument/2006/relationships/image" Target="../media/image112.png"/><Relationship Id="rId116" Type="http://schemas.openxmlformats.org/officeDocument/2006/relationships/customXml" Target="../ink/ink132.xml"/><Relationship Id="rId137" Type="http://schemas.openxmlformats.org/officeDocument/2006/relationships/image" Target="../media/image147.png"/><Relationship Id="rId20" Type="http://schemas.openxmlformats.org/officeDocument/2006/relationships/customXml" Target="../ink/ink84.xml"/><Relationship Id="rId41" Type="http://schemas.openxmlformats.org/officeDocument/2006/relationships/image" Target="../media/image99.png"/><Relationship Id="rId62" Type="http://schemas.openxmlformats.org/officeDocument/2006/relationships/customXml" Target="../ink/ink105.xml"/><Relationship Id="rId83" Type="http://schemas.openxmlformats.org/officeDocument/2006/relationships/image" Target="../media/image120.png"/><Relationship Id="rId88" Type="http://schemas.openxmlformats.org/officeDocument/2006/relationships/customXml" Target="../ink/ink118.xml"/><Relationship Id="rId111" Type="http://schemas.openxmlformats.org/officeDocument/2006/relationships/image" Target="../media/image134.png"/><Relationship Id="rId132" Type="http://schemas.openxmlformats.org/officeDocument/2006/relationships/customXml" Target="../ink/ink140.xml"/><Relationship Id="rId15" Type="http://schemas.openxmlformats.org/officeDocument/2006/relationships/image" Target="../media/image86.png"/><Relationship Id="rId36" Type="http://schemas.openxmlformats.org/officeDocument/2006/relationships/customXml" Target="../ink/ink92.xml"/><Relationship Id="rId57" Type="http://schemas.openxmlformats.org/officeDocument/2006/relationships/image" Target="../media/image107.png"/><Relationship Id="rId106" Type="http://schemas.openxmlformats.org/officeDocument/2006/relationships/customXml" Target="../ink/ink127.xml"/><Relationship Id="rId127" Type="http://schemas.openxmlformats.org/officeDocument/2006/relationships/image" Target="../media/image142.png"/><Relationship Id="rId10" Type="http://schemas.openxmlformats.org/officeDocument/2006/relationships/customXml" Target="../ink/ink79.xml"/><Relationship Id="rId31" Type="http://schemas.openxmlformats.org/officeDocument/2006/relationships/image" Target="../media/image94.png"/><Relationship Id="rId52" Type="http://schemas.openxmlformats.org/officeDocument/2006/relationships/customXml" Target="../ink/ink100.xml"/><Relationship Id="rId73" Type="http://schemas.openxmlformats.org/officeDocument/2006/relationships/image" Target="../media/image115.png"/><Relationship Id="rId78" Type="http://schemas.openxmlformats.org/officeDocument/2006/relationships/customXml" Target="../ink/ink113.xml"/><Relationship Id="rId94" Type="http://schemas.openxmlformats.org/officeDocument/2006/relationships/customXml" Target="../ink/ink121.xml"/><Relationship Id="rId99" Type="http://schemas.openxmlformats.org/officeDocument/2006/relationships/image" Target="../media/image128.png"/><Relationship Id="rId101" Type="http://schemas.openxmlformats.org/officeDocument/2006/relationships/image" Target="../media/image129.png"/><Relationship Id="rId122" Type="http://schemas.openxmlformats.org/officeDocument/2006/relationships/customXml" Target="../ink/ink135.xml"/><Relationship Id="rId143" Type="http://schemas.openxmlformats.org/officeDocument/2006/relationships/image" Target="../media/image150.png"/><Relationship Id="rId148" Type="http://schemas.openxmlformats.org/officeDocument/2006/relationships/customXml" Target="../ink/ink148.xml"/><Relationship Id="rId4" Type="http://schemas.openxmlformats.org/officeDocument/2006/relationships/customXml" Target="../ink/ink76.xml"/><Relationship Id="rId9" Type="http://schemas.openxmlformats.org/officeDocument/2006/relationships/image" Target="../media/image83.png"/><Relationship Id="rId26" Type="http://schemas.openxmlformats.org/officeDocument/2006/relationships/customXml" Target="../ink/ink87.xml"/><Relationship Id="rId47" Type="http://schemas.openxmlformats.org/officeDocument/2006/relationships/image" Target="../media/image102.png"/><Relationship Id="rId68" Type="http://schemas.openxmlformats.org/officeDocument/2006/relationships/customXml" Target="../ink/ink108.xml"/><Relationship Id="rId89" Type="http://schemas.openxmlformats.org/officeDocument/2006/relationships/image" Target="../media/image123.png"/><Relationship Id="rId112" Type="http://schemas.openxmlformats.org/officeDocument/2006/relationships/customXml" Target="../ink/ink130.xml"/><Relationship Id="rId133" Type="http://schemas.openxmlformats.org/officeDocument/2006/relationships/image" Target="../media/image145.png"/><Relationship Id="rId16" Type="http://schemas.openxmlformats.org/officeDocument/2006/relationships/customXml" Target="../ink/ink82.xml"/><Relationship Id="rId37" Type="http://schemas.openxmlformats.org/officeDocument/2006/relationships/image" Target="../media/image97.png"/><Relationship Id="rId58" Type="http://schemas.openxmlformats.org/officeDocument/2006/relationships/customXml" Target="../ink/ink103.xml"/><Relationship Id="rId79" Type="http://schemas.openxmlformats.org/officeDocument/2006/relationships/image" Target="../media/image118.png"/><Relationship Id="rId102" Type="http://schemas.openxmlformats.org/officeDocument/2006/relationships/customXml" Target="../ink/ink125.xml"/><Relationship Id="rId123" Type="http://schemas.openxmlformats.org/officeDocument/2006/relationships/image" Target="../media/image140.png"/><Relationship Id="rId144" Type="http://schemas.openxmlformats.org/officeDocument/2006/relationships/customXml" Target="../ink/ink146.xml"/><Relationship Id="rId90" Type="http://schemas.openxmlformats.org/officeDocument/2006/relationships/customXml" Target="../ink/ink119.xml"/></Relationships>
</file>

<file path=ppt/slides/_rels/slide25.xml.rels><?xml version="1.0" encoding="UTF-8" standalone="yes"?>
<Relationships xmlns="http://schemas.openxmlformats.org/package/2006/relationships"><Relationship Id="rId2" Type="http://schemas.openxmlformats.org/officeDocument/2006/relationships/image" Target="../media/image15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normAutofit fontScale="92500"/>
          </a:bodyPr>
          <a:lstStyle/>
          <a:p>
            <a:pPr marL="0" marR="0" indent="0">
              <a:spcBef>
                <a:spcPts val="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ELIZA (1966)</a:t>
            </a:r>
          </a:p>
          <a:p>
            <a:pPr marL="0" marR="0" indent="0">
              <a:spcBef>
                <a:spcPts val="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a:t>
            </a:r>
            <a:r>
              <a:rPr lang="en-US" sz="1800" dirty="0">
                <a:effectLst/>
                <a:latin typeface="Segoe UI" panose="020B0502040204020203" pitchFamily="34" charset="0"/>
                <a:ea typeface="Times New Roman" panose="02020603050405020304" pitchFamily="18" charset="0"/>
              </a:rPr>
              <a:t> Developed by Joseph </a:t>
            </a:r>
            <a:r>
              <a:rPr lang="en-US" sz="1800" dirty="0" err="1">
                <a:effectLst/>
                <a:latin typeface="Segoe UI" panose="020B0502040204020203" pitchFamily="34" charset="0"/>
                <a:ea typeface="Times New Roman" panose="02020603050405020304" pitchFamily="18" charset="0"/>
              </a:rPr>
              <a:t>Weizenbaum</a:t>
            </a:r>
            <a:r>
              <a:rPr lang="en-US" sz="1800" dirty="0">
                <a:effectLst/>
                <a:latin typeface="Segoe UI" panose="020B0502040204020203" pitchFamily="34" charset="0"/>
                <a:ea typeface="Times New Roman" panose="02020603050405020304" pitchFamily="18" charset="0"/>
              </a:rPr>
              <a:t> at the MIT AI Lab, ELIZA was one of the first AI programs to conduct conversations in natural English, showcasing early capabilities in </a:t>
            </a:r>
            <a:r>
              <a:rPr lang="en-US" sz="1800" dirty="0">
                <a:solidFill>
                  <a:srgbClr val="FF0000"/>
                </a:solidFill>
                <a:effectLst/>
                <a:latin typeface="Segoe UI" panose="020B0502040204020203" pitchFamily="34" charset="0"/>
                <a:ea typeface="Times New Roman" panose="02020603050405020304" pitchFamily="18" charset="0"/>
              </a:rPr>
              <a:t>Natural Language Processing (NLP) – the first chatbot!!!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User Interaction:</a:t>
            </a:r>
            <a:r>
              <a:rPr lang="en-US" sz="1800" dirty="0">
                <a:effectLst/>
                <a:latin typeface="Segoe UI" panose="020B0502040204020203" pitchFamily="34" charset="0"/>
                <a:ea typeface="Times New Roman" panose="02020603050405020304" pitchFamily="18" charset="0"/>
              </a:rPr>
              <a:t> It could engage with users in a seemingly empathetic manner, </a:t>
            </a:r>
            <a:r>
              <a:rPr lang="en-US" sz="1800" dirty="0">
                <a:solidFill>
                  <a:srgbClr val="FF0000"/>
                </a:solidFill>
                <a:effectLst/>
                <a:latin typeface="Segoe UI" panose="020B0502040204020203" pitchFamily="34" charset="0"/>
                <a:ea typeface="Times New Roman" panose="02020603050405020304" pitchFamily="18" charset="0"/>
              </a:rPr>
              <a:t>mimicking a Rogerian psychotherapist </a:t>
            </a:r>
            <a:r>
              <a:rPr lang="en-US" sz="1800" dirty="0">
                <a:effectLst/>
                <a:latin typeface="Segoe UI" panose="020B0502040204020203" pitchFamily="34" charset="0"/>
                <a:ea typeface="Times New Roman" panose="02020603050405020304" pitchFamily="18" charset="0"/>
              </a:rPr>
              <a:t>and providing responses that reflected understanding and engagement.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Script-Based Responses:</a:t>
            </a:r>
            <a:r>
              <a:rPr lang="en-US" sz="1800" dirty="0">
                <a:effectLst/>
                <a:latin typeface="Segoe UI" panose="020B0502040204020203" pitchFamily="34" charset="0"/>
                <a:ea typeface="Times New Roman" panose="02020603050405020304" pitchFamily="18" charset="0"/>
              </a:rPr>
              <a:t> ELIZA utilized scripts (the most famous being DOCTOR) </a:t>
            </a:r>
            <a:r>
              <a:rPr lang="en-US" sz="1800" dirty="0">
                <a:solidFill>
                  <a:srgbClr val="FF0000"/>
                </a:solidFill>
                <a:effectLst/>
                <a:latin typeface="Segoe UI" panose="020B0502040204020203" pitchFamily="34" charset="0"/>
                <a:ea typeface="Times New Roman" panose="02020603050405020304" pitchFamily="18" charset="0"/>
              </a:rPr>
              <a:t>to identify keywords in user inputs and formulate responses,</a:t>
            </a:r>
            <a:r>
              <a:rPr lang="en-US" sz="1800" dirty="0">
                <a:effectLst/>
                <a:latin typeface="Segoe UI" panose="020B0502040204020203" pitchFamily="34" charset="0"/>
                <a:ea typeface="Times New Roman" panose="02020603050405020304" pitchFamily="18" charset="0"/>
              </a:rPr>
              <a:t> providing an </a:t>
            </a:r>
            <a:r>
              <a:rPr lang="en-US" sz="1800" dirty="0">
                <a:solidFill>
                  <a:srgbClr val="00B050"/>
                </a:solidFill>
                <a:effectLst/>
                <a:latin typeface="Segoe UI" panose="020B0502040204020203" pitchFamily="34" charset="0"/>
                <a:ea typeface="Times New Roman" panose="02020603050405020304" pitchFamily="18" charset="0"/>
              </a:rPr>
              <a:t>illusion</a:t>
            </a:r>
            <a:r>
              <a:rPr lang="en-US" sz="1800" dirty="0">
                <a:effectLst/>
                <a:latin typeface="Segoe UI" panose="020B0502040204020203" pitchFamily="34" charset="0"/>
                <a:ea typeface="Times New Roman" panose="02020603050405020304" pitchFamily="18" charset="0"/>
              </a:rPr>
              <a:t> of comprehension and interaction.</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9615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283C-DA29-730B-AF9A-77A8E6902D74}"/>
              </a:ext>
            </a:extLst>
          </p:cNvPr>
          <p:cNvSpPr>
            <a:spLocks noGrp="1"/>
          </p:cNvSpPr>
          <p:nvPr>
            <p:ph type="title"/>
          </p:nvPr>
        </p:nvSpPr>
        <p:spPr/>
        <p:txBody>
          <a:bodyPr/>
          <a:lstStyle/>
          <a:p>
            <a:r>
              <a:rPr lang="en-US" dirty="0"/>
              <a:t>ELIZA Example Conversation</a:t>
            </a:r>
          </a:p>
        </p:txBody>
      </p:sp>
      <p:sp>
        <p:nvSpPr>
          <p:cNvPr id="3" name="Content Placeholder 2">
            <a:extLst>
              <a:ext uri="{FF2B5EF4-FFF2-40B4-BE49-F238E27FC236}">
                <a16:creationId xmlns:a16="http://schemas.microsoft.com/office/drawing/2014/main" id="{7728B2E0-9F6F-EDA2-FE5E-8BA1DF41B57A}"/>
              </a:ext>
            </a:extLst>
          </p:cNvPr>
          <p:cNvSpPr>
            <a:spLocks noGrp="1"/>
          </p:cNvSpPr>
          <p:nvPr>
            <p:ph idx="1"/>
          </p:nvPr>
        </p:nvSpPr>
        <p:spPr/>
        <p:txBody>
          <a:bodyPr/>
          <a:lstStyle/>
          <a:p>
            <a:pPr algn="l"/>
            <a:r>
              <a:rPr lang="en-US" b="0" i="0" u="none" strike="noStrike" dirty="0">
                <a:solidFill>
                  <a:srgbClr val="800000"/>
                </a:solidFill>
                <a:effectLst/>
                <a:latin typeface="PT Serif" panose="020A0603040505020204" pitchFamily="18" charset="77"/>
              </a:rPr>
              <a:t>ELIZA: Hi. What seems to be your problem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Lately, I’ve been feeling a little depressed.</a:t>
            </a:r>
          </a:p>
          <a:p>
            <a:pPr algn="l"/>
            <a:r>
              <a:rPr lang="en-US" b="0" i="0" u="none" strike="noStrike" dirty="0">
                <a:solidFill>
                  <a:srgbClr val="800000"/>
                </a:solidFill>
                <a:effectLst/>
                <a:latin typeface="PT Serif" panose="020A0603040505020204" pitchFamily="18" charset="77"/>
              </a:rPr>
              <a:t>ELIZA: And how do you feel right now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I feel sad, but relieved to be writing.</a:t>
            </a:r>
          </a:p>
          <a:p>
            <a:pPr algn="l"/>
            <a:r>
              <a:rPr lang="en-US" b="0" i="0" u="none" strike="noStrike" dirty="0">
                <a:solidFill>
                  <a:srgbClr val="800000"/>
                </a:solidFill>
                <a:effectLst/>
                <a:latin typeface="PT Serif" panose="020A0603040505020204" pitchFamily="18" charset="77"/>
              </a:rPr>
              <a:t>ELIZA: Of what does feeling sad remind you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Well, I’m an alcoholic, and I’ve been sober for a long time, but I drank yesterday.  And then I decided to stop drinking again. But still; that makes me feel sad.</a:t>
            </a:r>
          </a:p>
          <a:p>
            <a:pPr algn="l"/>
            <a:r>
              <a:rPr lang="en-US" b="0" i="0" u="none" strike="noStrike" dirty="0">
                <a:solidFill>
                  <a:srgbClr val="800000"/>
                </a:solidFill>
                <a:effectLst/>
                <a:latin typeface="PT Serif" panose="020A0603040505020204" pitchFamily="18" charset="77"/>
              </a:rPr>
              <a:t>ELIZA: Is it because you are an alcoholic that you came to me ?    </a:t>
            </a:r>
            <a:endParaRPr lang="en-US" b="0" i="0" u="none" strike="noStrike" dirty="0">
              <a:solidFill>
                <a:srgbClr val="000000"/>
              </a:solidFill>
              <a:effectLst/>
              <a:latin typeface="PT Serif" panose="020A0603040505020204" pitchFamily="18" charset="77"/>
            </a:endParaRPr>
          </a:p>
          <a:p>
            <a:pPr algn="l"/>
            <a:r>
              <a:rPr lang="en-US" b="0" i="0" u="none" strike="noStrike" dirty="0">
                <a:solidFill>
                  <a:srgbClr val="000000"/>
                </a:solidFill>
                <a:effectLst/>
                <a:latin typeface="PT Serif" panose="020A0603040505020204" pitchFamily="18" charset="77"/>
              </a:rPr>
              <a:t>ME:   I suppose that that’s one of the reasons.</a:t>
            </a:r>
          </a:p>
          <a:p>
            <a:pPr algn="l"/>
            <a:r>
              <a:rPr lang="en-US" b="0" i="0" u="none" strike="noStrike" dirty="0">
                <a:solidFill>
                  <a:srgbClr val="800000"/>
                </a:solidFill>
                <a:effectLst/>
                <a:latin typeface="PT Serif" panose="020A0603040505020204" pitchFamily="18" charset="77"/>
              </a:rPr>
              <a:t>ELIZA: Can you elaborate on that ?  </a:t>
            </a:r>
            <a:endParaRPr lang="en-US" b="0" i="0" u="none" strike="noStrike" dirty="0">
              <a:solidFill>
                <a:srgbClr val="000000"/>
              </a:solidFill>
              <a:effectLst/>
              <a:latin typeface="PT Serif" panose="020A0603040505020204" pitchFamily="18" charset="77"/>
            </a:endParaRPr>
          </a:p>
        </p:txBody>
      </p:sp>
    </p:spTree>
    <p:extLst>
      <p:ext uri="{BB962C8B-B14F-4D97-AF65-F5344CB8AC3E}">
        <p14:creationId xmlns:p14="http://schemas.microsoft.com/office/powerpoint/2010/main" val="194180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normAutofit/>
          </a:bodyPr>
          <a:lstStyle/>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Limitations:</a:t>
            </a: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Lack of Genuine Understanding:</a:t>
            </a:r>
            <a:r>
              <a:rPr lang="en-US" sz="1800" dirty="0">
                <a:effectLst/>
                <a:latin typeface="Segoe UI" panose="020B0502040204020203" pitchFamily="34" charset="0"/>
                <a:ea typeface="Times New Roman" panose="02020603050405020304" pitchFamily="18" charset="0"/>
              </a:rPr>
              <a:t> ELIZA </a:t>
            </a:r>
            <a:r>
              <a:rPr lang="en-US" sz="1800" dirty="0">
                <a:solidFill>
                  <a:srgbClr val="FF0000"/>
                </a:solidFill>
                <a:effectLst/>
                <a:latin typeface="Segoe UI" panose="020B0502040204020203" pitchFamily="34" charset="0"/>
                <a:ea typeface="Times New Roman" panose="02020603050405020304" pitchFamily="18" charset="0"/>
              </a:rPr>
              <a:t>did not understand language or context </a:t>
            </a:r>
            <a:r>
              <a:rPr lang="en-US" sz="1800" dirty="0">
                <a:effectLst/>
                <a:latin typeface="Segoe UI" panose="020B0502040204020203" pitchFamily="34" charset="0"/>
                <a:ea typeface="Times New Roman" panose="02020603050405020304" pitchFamily="18" charset="0"/>
              </a:rPr>
              <a:t>in a genuine sense. It operated through </a:t>
            </a:r>
            <a:r>
              <a:rPr lang="en-US" sz="1800" dirty="0">
                <a:solidFill>
                  <a:srgbClr val="00B050"/>
                </a:solidFill>
                <a:effectLst/>
                <a:latin typeface="Segoe UI" panose="020B0502040204020203" pitchFamily="34" charset="0"/>
                <a:ea typeface="Times New Roman" panose="02020603050405020304" pitchFamily="18" charset="0"/>
              </a:rPr>
              <a:t>pattern matching and substitution methodology </a:t>
            </a:r>
            <a:r>
              <a:rPr lang="en-US" sz="1800" dirty="0">
                <a:effectLst/>
                <a:latin typeface="Segoe UI" panose="020B0502040204020203" pitchFamily="34" charset="0"/>
                <a:ea typeface="Times New Roman" panose="02020603050405020304" pitchFamily="18" charset="0"/>
              </a:rPr>
              <a:t>without grasping the semantic or emotional underpinnings of a conversation.</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Limited Conversational Depth:</a:t>
            </a:r>
            <a:r>
              <a:rPr lang="en-US" sz="1800" dirty="0">
                <a:effectLst/>
                <a:latin typeface="Segoe UI" panose="020B0502040204020203" pitchFamily="34" charset="0"/>
                <a:ea typeface="Times New Roman" panose="02020603050405020304" pitchFamily="18" charset="0"/>
              </a:rPr>
              <a:t> While it could mimic conversational interaction, </a:t>
            </a:r>
            <a:r>
              <a:rPr lang="en-US" sz="1800" dirty="0">
                <a:solidFill>
                  <a:srgbClr val="FF0000"/>
                </a:solidFill>
                <a:effectLst/>
                <a:latin typeface="Segoe UI" panose="020B0502040204020203" pitchFamily="34" charset="0"/>
                <a:ea typeface="Times New Roman" panose="02020603050405020304" pitchFamily="18" charset="0"/>
              </a:rPr>
              <a:t>ELIZA lacked depth in managing prolonged or intricate dialogues,</a:t>
            </a:r>
            <a:r>
              <a:rPr lang="en-US" sz="1800" dirty="0">
                <a:effectLst/>
                <a:latin typeface="Segoe UI" panose="020B0502040204020203" pitchFamily="34" charset="0"/>
                <a:ea typeface="Times New Roman" panose="02020603050405020304" pitchFamily="18" charset="0"/>
              </a:rPr>
              <a:t> particularly when user inputs deviated from anticipated patterns.</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7600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1BBE-835A-7215-9BA1-C5CBA90F9014}"/>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137326C9-6568-515E-0573-0E7B8E54BD1A}"/>
              </a:ext>
            </a:extLst>
          </p:cNvPr>
          <p:cNvSpPr>
            <a:spLocks noGrp="1"/>
          </p:cNvSpPr>
          <p:nvPr>
            <p:ph idx="1"/>
          </p:nvPr>
        </p:nvSpPr>
        <p:spPr/>
        <p:txBody>
          <a:bodyPr/>
          <a:lstStyle/>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Limitations: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b="0" i="0" u="none" strike="noStrike" dirty="0">
                <a:solidFill>
                  <a:srgbClr val="4C4E4D"/>
                </a:solidFill>
                <a:effectLst/>
                <a:latin typeface="Balto"/>
              </a:rPr>
              <a:t>Ironically, though </a:t>
            </a:r>
            <a:r>
              <a:rPr lang="en-US" b="0" i="0" u="none" strike="noStrike" dirty="0" err="1">
                <a:solidFill>
                  <a:srgbClr val="4C4E4D"/>
                </a:solidFill>
                <a:effectLst/>
                <a:latin typeface="Balto"/>
              </a:rPr>
              <a:t>Weizenbaum</a:t>
            </a:r>
            <a:r>
              <a:rPr lang="en-US" b="0" i="0" u="none" strike="noStrike" dirty="0">
                <a:solidFill>
                  <a:srgbClr val="4C4E4D"/>
                </a:solidFill>
                <a:effectLst/>
                <a:latin typeface="Balto"/>
              </a:rPr>
              <a:t> had designed ELIZA to demonstrate how superficial the state of human-to-machine conversation was, it had the </a:t>
            </a:r>
            <a:r>
              <a:rPr lang="en-US" b="1" i="0" dirty="0">
                <a:solidFill>
                  <a:srgbClr val="4F7177"/>
                </a:solidFill>
                <a:effectLst/>
                <a:latin typeface="Balto"/>
                <a:hlinkClick r:id="rId2"/>
              </a:rPr>
              <a:t>opposite effect</a:t>
            </a:r>
            <a:r>
              <a:rPr lang="en-US" b="0" i="0" u="none" strike="noStrike" dirty="0">
                <a:solidFill>
                  <a:srgbClr val="4C4E4D"/>
                </a:solidFill>
                <a:effectLst/>
                <a:latin typeface="Balto"/>
              </a:rPr>
              <a:t>. </a:t>
            </a:r>
          </a:p>
          <a:p>
            <a:endParaRPr lang="en-US" dirty="0">
              <a:solidFill>
                <a:srgbClr val="4C4E4D"/>
              </a:solidFill>
              <a:latin typeface="Balto"/>
            </a:endParaRPr>
          </a:p>
          <a:p>
            <a:r>
              <a:rPr lang="en-US" b="0" i="0" u="none" strike="noStrike" dirty="0">
                <a:solidFill>
                  <a:srgbClr val="4C4E4D"/>
                </a:solidFill>
                <a:effectLst/>
                <a:latin typeface="Balto"/>
              </a:rPr>
              <a:t>People were entranced, engaging in long, deep, and private conversations with a program that was only capable of reflecting users’ words back to them. </a:t>
            </a:r>
          </a:p>
          <a:p>
            <a:endParaRPr lang="en-US" dirty="0">
              <a:solidFill>
                <a:srgbClr val="4C4E4D"/>
              </a:solidFill>
              <a:latin typeface="Balto"/>
            </a:endParaRPr>
          </a:p>
          <a:p>
            <a:r>
              <a:rPr lang="en-US" b="0" i="0" u="none" strike="noStrike" dirty="0" err="1">
                <a:solidFill>
                  <a:srgbClr val="4C4E4D"/>
                </a:solidFill>
                <a:effectLst/>
                <a:latin typeface="Balto"/>
              </a:rPr>
              <a:t>Weizenbaum</a:t>
            </a:r>
            <a:r>
              <a:rPr lang="en-US" b="0" i="0" u="none" strike="noStrike" dirty="0">
                <a:solidFill>
                  <a:srgbClr val="4C4E4D"/>
                </a:solidFill>
                <a:effectLst/>
                <a:latin typeface="Balto"/>
              </a:rPr>
              <a:t> was so disturbed by the public response that he spent the </a:t>
            </a:r>
            <a:r>
              <a:rPr lang="en-US" b="1" i="0" dirty="0">
                <a:solidFill>
                  <a:srgbClr val="4F7177"/>
                </a:solidFill>
                <a:effectLst/>
                <a:latin typeface="Balto"/>
                <a:hlinkClick r:id="rId3"/>
              </a:rPr>
              <a:t>rest of his life warning against</a:t>
            </a:r>
            <a:r>
              <a:rPr lang="en-US" b="0" i="0" u="none" strike="noStrike" dirty="0">
                <a:solidFill>
                  <a:srgbClr val="4C4E4D"/>
                </a:solidFill>
                <a:effectLst/>
                <a:latin typeface="Balto"/>
              </a:rPr>
              <a:t> the perils of letting computers — and, by extension, the field of AI he helped launch — play too large a role in society.</a:t>
            </a:r>
            <a:endParaRPr lang="en-US" dirty="0"/>
          </a:p>
        </p:txBody>
      </p:sp>
    </p:spTree>
    <p:extLst>
      <p:ext uri="{BB962C8B-B14F-4D97-AF65-F5344CB8AC3E}">
        <p14:creationId xmlns:p14="http://schemas.microsoft.com/office/powerpoint/2010/main" val="343626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DD53-3C4B-D873-BDAB-167A9A7794E6}"/>
              </a:ext>
            </a:extLst>
          </p:cNvPr>
          <p:cNvSpPr>
            <a:spLocks noGrp="1"/>
          </p:cNvSpPr>
          <p:nvPr>
            <p:ph type="title"/>
          </p:nvPr>
        </p:nvSpPr>
        <p:spPr/>
        <p:txBody>
          <a:bodyPr/>
          <a:lstStyle/>
          <a:p>
            <a:r>
              <a:rPr lang="en-US" dirty="0"/>
              <a:t>Impact of Logic Theorist and ELIZA</a:t>
            </a:r>
          </a:p>
        </p:txBody>
      </p:sp>
      <p:sp>
        <p:nvSpPr>
          <p:cNvPr id="3" name="Content Placeholder 2">
            <a:extLst>
              <a:ext uri="{FF2B5EF4-FFF2-40B4-BE49-F238E27FC236}">
                <a16:creationId xmlns:a16="http://schemas.microsoft.com/office/drawing/2014/main" id="{0780F413-4FD5-5188-6EF1-B23641E483AA}"/>
              </a:ext>
            </a:extLst>
          </p:cNvPr>
          <p:cNvSpPr>
            <a:spLocks noGrp="1"/>
          </p:cNvSpPr>
          <p:nvPr>
            <p:ph idx="1"/>
          </p:nvPr>
        </p:nvSpPr>
        <p:spPr/>
        <p:txBody>
          <a:bodyPr>
            <a:normAutofit lnSpcReduction="10000"/>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Significance and Impact:</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Pioneering Efforts:</a:t>
            </a:r>
            <a:r>
              <a:rPr lang="en-US" sz="1800" dirty="0">
                <a:effectLst/>
                <a:latin typeface="Segoe UI" panose="020B0502040204020203" pitchFamily="34" charset="0"/>
                <a:ea typeface="Times New Roman" panose="02020603050405020304" pitchFamily="18" charset="0"/>
              </a:rPr>
              <a:t> Both the Logic Theorist and ELIZA represented pioneering efforts in AI, exploring the realms of </a:t>
            </a:r>
            <a:r>
              <a:rPr lang="en-US" sz="1800" dirty="0">
                <a:solidFill>
                  <a:srgbClr val="FF0000"/>
                </a:solidFill>
                <a:effectLst/>
                <a:latin typeface="Segoe UI" panose="020B0502040204020203" pitchFamily="34" charset="0"/>
                <a:ea typeface="Times New Roman" panose="02020603050405020304" pitchFamily="18" charset="0"/>
              </a:rPr>
              <a:t>problem-solving, learning, and conversational interaction</a:t>
            </a:r>
            <a:r>
              <a:rPr lang="en-US" sz="1800" dirty="0">
                <a:effectLst/>
                <a:latin typeface="Segoe UI" panose="020B0502040204020203" pitchFamily="34" charset="0"/>
                <a:ea typeface="Times New Roman" panose="02020603050405020304" pitchFamily="18" charset="0"/>
              </a:rPr>
              <a:t> through computational models.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Insights into Possibilities and Challenges:</a:t>
            </a:r>
            <a:r>
              <a:rPr lang="en-US" sz="1800" dirty="0">
                <a:effectLst/>
                <a:latin typeface="Segoe UI" panose="020B0502040204020203" pitchFamily="34" charset="0"/>
                <a:ea typeface="Times New Roman" panose="02020603050405020304" pitchFamily="18" charset="0"/>
              </a:rPr>
              <a:t> They illuminated the </a:t>
            </a:r>
            <a:r>
              <a:rPr lang="en-US" sz="1800" dirty="0">
                <a:solidFill>
                  <a:srgbClr val="FF0000"/>
                </a:solidFill>
                <a:effectLst/>
                <a:latin typeface="Segoe UI" panose="020B0502040204020203" pitchFamily="34" charset="0"/>
                <a:ea typeface="Times New Roman" panose="02020603050405020304" pitchFamily="18" charset="0"/>
              </a:rPr>
              <a:t>possibilities</a:t>
            </a:r>
            <a:r>
              <a:rPr lang="en-US" sz="1800" dirty="0">
                <a:effectLst/>
                <a:latin typeface="Segoe UI" panose="020B0502040204020203" pitchFamily="34" charset="0"/>
                <a:ea typeface="Times New Roman" panose="02020603050405020304" pitchFamily="18" charset="0"/>
              </a:rPr>
              <a:t> of machines engaging in intelligent behaviors (theorem proving, conversational interaction) while simultaneously </a:t>
            </a:r>
            <a:r>
              <a:rPr lang="en-US" sz="1800" dirty="0">
                <a:solidFill>
                  <a:srgbClr val="FF0000"/>
                </a:solidFill>
                <a:effectLst/>
                <a:latin typeface="Segoe UI" panose="020B0502040204020203" pitchFamily="34" charset="0"/>
                <a:ea typeface="Times New Roman" panose="02020603050405020304" pitchFamily="18" charset="0"/>
              </a:rPr>
              <a:t>highlighting the intrinsic challenges </a:t>
            </a:r>
            <a:r>
              <a:rPr lang="en-US" sz="1800" dirty="0">
                <a:effectLst/>
                <a:latin typeface="Segoe UI" panose="020B0502040204020203" pitchFamily="34" charset="0"/>
                <a:ea typeface="Times New Roman" panose="02020603050405020304" pitchFamily="18" charset="0"/>
              </a:rPr>
              <a:t>(genuine understanding, domain generalization).</a:t>
            </a:r>
          </a:p>
          <a:p>
            <a:pPr marL="342900" marR="0" lvl="0" indent="-342900">
              <a:spcBef>
                <a:spcPts val="0"/>
              </a:spcBef>
              <a:spcAft>
                <a:spcPts val="0"/>
              </a:spcAft>
              <a:buSzPts val="1000"/>
              <a:buFont typeface="Symbol" pitchFamily="2" charset="2"/>
              <a:buChar char=""/>
              <a:tabLst>
                <a:tab pos="457200" algn="l"/>
              </a:tabLst>
            </a:pPr>
            <a:endParaRPr lang="en-US" dirty="0">
              <a:latin typeface="Segoe UI" panose="020B0502040204020203" pitchFamily="34" charset="0"/>
              <a:ea typeface="Times New Roman" panose="02020603050405020304" pitchFamily="18" charset="0"/>
            </a:endParaRPr>
          </a:p>
          <a:p>
            <a:pPr marL="342900" indent="-342900">
              <a:spcBef>
                <a:spcPts val="0"/>
              </a:spcBef>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and Social Considerations:</a:t>
            </a:r>
            <a:r>
              <a:rPr lang="en-US" sz="1800" dirty="0">
                <a:effectLst/>
                <a:latin typeface="Segoe UI" panose="020B0502040204020203" pitchFamily="34" charset="0"/>
                <a:ea typeface="Times New Roman" panose="02020603050405020304" pitchFamily="18" charset="0"/>
              </a:rPr>
              <a:t> Particularly in the case of ELIZA, questions about the </a:t>
            </a:r>
            <a:r>
              <a:rPr lang="en-US" sz="1800" dirty="0">
                <a:solidFill>
                  <a:srgbClr val="FF0000"/>
                </a:solidFill>
                <a:effectLst/>
                <a:latin typeface="Segoe UI" panose="020B0502040204020203" pitchFamily="34" charset="0"/>
                <a:ea typeface="Times New Roman" panose="02020603050405020304" pitchFamily="18" charset="0"/>
              </a:rPr>
              <a:t>social and psychological impacts of AI </a:t>
            </a:r>
            <a:r>
              <a:rPr lang="en-US" sz="1800" dirty="0">
                <a:effectLst/>
                <a:latin typeface="Segoe UI" panose="020B0502040204020203" pitchFamily="34" charset="0"/>
                <a:ea typeface="Times New Roman" panose="02020603050405020304" pitchFamily="18" charset="0"/>
              </a:rPr>
              <a:t>began to surface, touching upon issues related to </a:t>
            </a:r>
            <a:r>
              <a:rPr lang="en-US" sz="1800" dirty="0">
                <a:solidFill>
                  <a:srgbClr val="00B050"/>
                </a:solidFill>
                <a:effectLst/>
                <a:latin typeface="Segoe UI" panose="020B0502040204020203" pitchFamily="34" charset="0"/>
                <a:ea typeface="Times New Roman" panose="02020603050405020304" pitchFamily="18" charset="0"/>
              </a:rPr>
              <a:t>empathy, deception, and emotional engagement</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656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7395-F699-4390-5358-5B94F1C011F0}"/>
              </a:ext>
            </a:extLst>
          </p:cNvPr>
          <p:cNvSpPr>
            <a:spLocks noGrp="1"/>
          </p:cNvSpPr>
          <p:nvPr>
            <p:ph type="title"/>
          </p:nvPr>
        </p:nvSpPr>
        <p:spPr/>
        <p:txBody>
          <a:bodyPr/>
          <a:lstStyle/>
          <a:p>
            <a:r>
              <a:rPr lang="en-US" dirty="0"/>
              <a:t>The First AI Winter</a:t>
            </a:r>
          </a:p>
        </p:txBody>
      </p:sp>
      <p:sp>
        <p:nvSpPr>
          <p:cNvPr id="3" name="Content Placeholder 2">
            <a:extLst>
              <a:ext uri="{FF2B5EF4-FFF2-40B4-BE49-F238E27FC236}">
                <a16:creationId xmlns:a16="http://schemas.microsoft.com/office/drawing/2014/main" id="{AE6E9168-AE5E-4982-BA87-5CFC6FDD5B6D}"/>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The term "AI winter" refers to periods in the history of artificial intelligence research where </a:t>
            </a:r>
            <a:r>
              <a:rPr lang="en-US" sz="1800" dirty="0">
                <a:solidFill>
                  <a:srgbClr val="FF0000"/>
                </a:solidFill>
                <a:effectLst/>
                <a:latin typeface="Segoe UI" panose="020B0502040204020203" pitchFamily="34" charset="0"/>
                <a:ea typeface="Times New Roman" panose="02020603050405020304" pitchFamily="18" charset="0"/>
              </a:rPr>
              <a:t>progress slowed, funding became scarce</a:t>
            </a:r>
            <a:r>
              <a:rPr lang="en-US" sz="1800" dirty="0">
                <a:effectLst/>
                <a:latin typeface="Segoe UI" panose="020B0502040204020203" pitchFamily="34" charset="0"/>
                <a:ea typeface="Times New Roman" panose="02020603050405020304" pitchFamily="18" charset="0"/>
              </a:rPr>
              <a:t>, and skepticism regarding the potential of AI grew. </a:t>
            </a:r>
          </a:p>
          <a:p>
            <a:r>
              <a:rPr lang="en-US" sz="1800" dirty="0">
                <a:effectLst/>
                <a:latin typeface="Segoe UI" panose="020B0502040204020203" pitchFamily="34" charset="0"/>
                <a:ea typeface="Times New Roman" panose="02020603050405020304" pitchFamily="18" charset="0"/>
              </a:rPr>
              <a:t>The first such period, primarily occurring in the mid-1970s, was characterized by a </a:t>
            </a:r>
            <a:r>
              <a:rPr lang="en-US" sz="1800" dirty="0">
                <a:solidFill>
                  <a:srgbClr val="FF0000"/>
                </a:solidFill>
                <a:effectLst/>
                <a:latin typeface="Segoe UI" panose="020B0502040204020203" pitchFamily="34" charset="0"/>
                <a:ea typeface="Times New Roman" panose="02020603050405020304" pitchFamily="18" charset="0"/>
              </a:rPr>
              <a:t>significant mismatch between the optimism that propelled initial AI research and the tangible results </a:t>
            </a:r>
            <a:r>
              <a:rPr lang="en-US" sz="1800" dirty="0">
                <a:effectLst/>
                <a:latin typeface="Segoe UI" panose="020B0502040204020203" pitchFamily="34" charset="0"/>
                <a:ea typeface="Times New Roman" panose="02020603050405020304" pitchFamily="18" charset="0"/>
              </a:rPr>
              <a:t>and applications that emerged.</a:t>
            </a:r>
          </a:p>
          <a:p>
            <a:endParaRPr lang="en-US" dirty="0">
              <a:latin typeface="Segoe UI" panose="020B0502040204020203" pitchFamily="34" charset="0"/>
              <a:ea typeface="Times New Roman" panose="02020603050405020304" pitchFamily="18" charset="0"/>
            </a:endParaRPr>
          </a:p>
          <a:p>
            <a:r>
              <a:rPr lang="en-US" sz="1800" dirty="0">
                <a:effectLst/>
                <a:latin typeface="Segoe UI" panose="020B0502040204020203" pitchFamily="34" charset="0"/>
                <a:ea typeface="Times New Roman" panose="02020603050405020304" pitchFamily="18" charset="0"/>
              </a:rPr>
              <a:t>As I said last lecture, researchers made the fatal mistake of “overpromise and underdeliver”!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7935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7395-F699-4390-5358-5B94F1C011F0}"/>
              </a:ext>
            </a:extLst>
          </p:cNvPr>
          <p:cNvSpPr>
            <a:spLocks noGrp="1"/>
          </p:cNvSpPr>
          <p:nvPr>
            <p:ph type="title"/>
          </p:nvPr>
        </p:nvSpPr>
        <p:spPr/>
        <p:txBody>
          <a:bodyPr/>
          <a:lstStyle/>
          <a:p>
            <a:r>
              <a:rPr lang="en-US" dirty="0"/>
              <a:t>The First AI Winter</a:t>
            </a:r>
          </a:p>
        </p:txBody>
      </p:sp>
      <p:sp>
        <p:nvSpPr>
          <p:cNvPr id="3" name="Content Placeholder 2">
            <a:extLst>
              <a:ext uri="{FF2B5EF4-FFF2-40B4-BE49-F238E27FC236}">
                <a16:creationId xmlns:a16="http://schemas.microsoft.com/office/drawing/2014/main" id="{AE6E9168-AE5E-4982-BA87-5CFC6FDD5B6D}"/>
              </a:ext>
            </a:extLst>
          </p:cNvPr>
          <p:cNvSpPr>
            <a:spLocks noGrp="1"/>
          </p:cNvSpPr>
          <p:nvPr>
            <p:ph idx="1"/>
          </p:nvPr>
        </p:nvSpPr>
        <p:spPr/>
        <p:txBody>
          <a:bodyPr>
            <a:normAutofit lnSpcReduction="10000"/>
          </a:bodyPr>
          <a:lstStyle/>
          <a:p>
            <a:pPr marL="0" marR="0" indent="0">
              <a:spcBef>
                <a:spcPts val="200"/>
              </a:spcBef>
              <a:spcAft>
                <a:spcPts val="0"/>
              </a:spcAft>
              <a:buNone/>
            </a:pPr>
            <a:endPar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indent="0">
              <a:spcBef>
                <a:spcPts val="20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Challenges and Setbacks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indent="-342900">
              <a:spcBef>
                <a:spcPts val="0"/>
              </a:spcBef>
              <a:spcAft>
                <a:spcPts val="0"/>
              </a:spcAft>
              <a:buAutoNum type="arabicPeriod"/>
            </a:pPr>
            <a:r>
              <a:rPr lang="en-US" sz="1800" b="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Technological Limitations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Computational Power:</a:t>
            </a:r>
            <a:r>
              <a:rPr lang="en-US" sz="1800" dirty="0">
                <a:effectLst/>
                <a:latin typeface="Segoe UI" panose="020B0502040204020203" pitchFamily="34" charset="0"/>
                <a:ea typeface="Times New Roman" panose="02020603050405020304" pitchFamily="18" charset="0"/>
              </a:rPr>
              <a:t> Early AI projects were constrained by the limited computational capabilities of existing technology, hindering the ability to develop and implement increasingly complex algorithms.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Storage Limitations:</a:t>
            </a:r>
            <a:r>
              <a:rPr lang="en-US" sz="1800" dirty="0">
                <a:effectLst/>
                <a:latin typeface="Segoe UI" panose="020B0502040204020203" pitchFamily="34" charset="0"/>
                <a:ea typeface="Times New Roman" panose="02020603050405020304" pitchFamily="18" charset="0"/>
              </a:rPr>
              <a:t> The storage capabilities were also modest, which limited the amount of data that could be processed and utilized by AI algorithms, restricting both the complexity and the scale of AI applications.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Inadequate Models:</a:t>
            </a:r>
            <a:r>
              <a:rPr lang="en-US" sz="1800" dirty="0">
                <a:effectLst/>
                <a:latin typeface="Segoe UI" panose="020B0502040204020203" pitchFamily="34" charset="0"/>
                <a:ea typeface="Times New Roman" panose="02020603050405020304" pitchFamily="18" charset="0"/>
              </a:rPr>
              <a:t> The models and algorithms used often lacked the sophistication needed to navigate the complexities and variances inherent in real-world applications (</a:t>
            </a:r>
            <a:r>
              <a:rPr lang="en-US" sz="1800" dirty="0">
                <a:solidFill>
                  <a:srgbClr val="FF0000"/>
                </a:solidFill>
                <a:effectLst/>
                <a:latin typeface="Segoe UI" panose="020B0502040204020203" pitchFamily="34" charset="0"/>
                <a:ea typeface="Times New Roman" panose="02020603050405020304" pitchFamily="18" charset="0"/>
              </a:rPr>
              <a:t>in most cases, related to limitations in computational power).</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12195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7395-F699-4390-5358-5B94F1C011F0}"/>
              </a:ext>
            </a:extLst>
          </p:cNvPr>
          <p:cNvSpPr>
            <a:spLocks noGrp="1"/>
          </p:cNvSpPr>
          <p:nvPr>
            <p:ph type="title"/>
          </p:nvPr>
        </p:nvSpPr>
        <p:spPr/>
        <p:txBody>
          <a:bodyPr/>
          <a:lstStyle/>
          <a:p>
            <a:r>
              <a:rPr lang="en-US" dirty="0"/>
              <a:t>The First AI Winter</a:t>
            </a:r>
          </a:p>
        </p:txBody>
      </p:sp>
      <p:sp>
        <p:nvSpPr>
          <p:cNvPr id="3" name="Content Placeholder 2">
            <a:extLst>
              <a:ext uri="{FF2B5EF4-FFF2-40B4-BE49-F238E27FC236}">
                <a16:creationId xmlns:a16="http://schemas.microsoft.com/office/drawing/2014/main" id="{AE6E9168-AE5E-4982-BA87-5CFC6FDD5B6D}"/>
              </a:ext>
            </a:extLst>
          </p:cNvPr>
          <p:cNvSpPr>
            <a:spLocks noGrp="1"/>
          </p:cNvSpPr>
          <p:nvPr>
            <p:ph idx="1"/>
          </p:nvPr>
        </p:nvSpPr>
        <p:spPr/>
        <p:txBody>
          <a:bodyPr>
            <a:normAutofit/>
          </a:bodyPr>
          <a:lstStyle/>
          <a:p>
            <a:pPr marL="0" marR="0" indent="0">
              <a:spcBef>
                <a:spcPts val="0"/>
              </a:spcBef>
              <a:spcAft>
                <a:spcPts val="0"/>
              </a:spcAft>
              <a:buNone/>
            </a:pPr>
            <a:r>
              <a:rPr lang="en-US" sz="1800" b="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2. </a:t>
            </a:r>
            <a:r>
              <a:rPr lang="en-US" sz="1800" b="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Inflated Expectations and Subsequent Disillusionment</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Over-Promising Results:</a:t>
            </a:r>
            <a:r>
              <a:rPr lang="en-US" sz="1800" dirty="0">
                <a:effectLst/>
                <a:latin typeface="Segoe UI" panose="020B0502040204020203" pitchFamily="34" charset="0"/>
                <a:ea typeface="Times New Roman" panose="02020603050405020304" pitchFamily="18" charset="0"/>
              </a:rPr>
              <a:t> Early AI researchers, fueled by initial successes and an optimistic outlook, often promised results and milestones that were not feasibly achievable with existing technologies and understanding.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Failure to Meet Expectations:</a:t>
            </a:r>
            <a:r>
              <a:rPr lang="en-US" sz="1800" dirty="0">
                <a:effectLst/>
                <a:latin typeface="Segoe UI" panose="020B0502040204020203" pitchFamily="34" charset="0"/>
                <a:ea typeface="Times New Roman" panose="02020603050405020304" pitchFamily="18" charset="0"/>
              </a:rPr>
              <a:t> The inability to deliver on proclaimed promises led to a growing disconnect between expectations and actual deliverables, engendering skepticism and disillusionment among funders and the public.</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Distrust among Stakeholders:</a:t>
            </a:r>
            <a:r>
              <a:rPr lang="en-US" sz="1800" dirty="0">
                <a:effectLst/>
                <a:latin typeface="Segoe UI" panose="020B0502040204020203" pitchFamily="34" charset="0"/>
                <a:ea typeface="Times New Roman" panose="02020603050405020304" pitchFamily="18" charset="0"/>
              </a:rPr>
              <a:t> The apparent disparity between projections and results eroded trust among stakeholders</a:t>
            </a:r>
            <a:r>
              <a:rPr lang="en-US" sz="1800" dirty="0">
                <a:solidFill>
                  <a:srgbClr val="FF0000"/>
                </a:solidFill>
                <a:effectLst/>
                <a:latin typeface="Segoe UI" panose="020B0502040204020203" pitchFamily="34" charset="0"/>
                <a:ea typeface="Times New Roman" panose="02020603050405020304" pitchFamily="18" charset="0"/>
              </a:rPr>
              <a:t>, including government agencies and private investors</a:t>
            </a:r>
            <a:r>
              <a:rPr lang="en-US" sz="1800" dirty="0">
                <a:effectLst/>
                <a:latin typeface="Segoe UI" panose="020B0502040204020203" pitchFamily="34" charset="0"/>
                <a:ea typeface="Times New Roman" panose="02020603050405020304" pitchFamily="18" charset="0"/>
              </a:rPr>
              <a:t>, leading to reduced funding and support.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591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87E0-AC1B-A75F-8464-760AA09F926D}"/>
              </a:ext>
            </a:extLst>
          </p:cNvPr>
          <p:cNvSpPr>
            <a:spLocks noGrp="1"/>
          </p:cNvSpPr>
          <p:nvPr>
            <p:ph type="title"/>
          </p:nvPr>
        </p:nvSpPr>
        <p:spPr/>
        <p:txBody>
          <a:bodyPr/>
          <a:lstStyle/>
          <a:p>
            <a:r>
              <a:rPr lang="en-US" dirty="0"/>
              <a:t>The Machine Learning Era</a:t>
            </a:r>
          </a:p>
        </p:txBody>
      </p:sp>
      <p:sp>
        <p:nvSpPr>
          <p:cNvPr id="3" name="Content Placeholder 2">
            <a:extLst>
              <a:ext uri="{FF2B5EF4-FFF2-40B4-BE49-F238E27FC236}">
                <a16:creationId xmlns:a16="http://schemas.microsoft.com/office/drawing/2014/main" id="{0EBB6579-1D92-09A9-7DB4-69A338EE0EF9}"/>
              </a:ext>
            </a:extLst>
          </p:cNvPr>
          <p:cNvSpPr>
            <a:spLocks noGrp="1"/>
          </p:cNvSpPr>
          <p:nvPr>
            <p:ph idx="1"/>
          </p:nvPr>
        </p:nvSpPr>
        <p:spPr/>
        <p:txBody>
          <a:bodyPr>
            <a:normAutofit lnSpcReduction="10000"/>
          </a:bodyPr>
          <a:lstStyle/>
          <a:p>
            <a:r>
              <a:rPr lang="en-US" dirty="0"/>
              <a:t>As mentioned before, the vast majority of early AI research was in the area known as Symbolic AI (Logical Reasoning).  While some progress was made, the AI field identified a number of limitations:</a:t>
            </a:r>
          </a:p>
          <a:p>
            <a:pPr marL="0" indent="0">
              <a:buNone/>
            </a:pPr>
            <a:endParaRPr lang="en-US" dirty="0"/>
          </a:p>
          <a:p>
            <a:r>
              <a:rPr lang="en-US" b="1" dirty="0">
                <a:effectLst/>
                <a:latin typeface="Segoe UI" panose="020B0502040204020203" pitchFamily="34" charset="0"/>
                <a:ea typeface="Times New Roman" panose="02020603050405020304" pitchFamily="18" charset="0"/>
              </a:rPr>
              <a:t>Symbolic AI</a:t>
            </a:r>
            <a:r>
              <a:rPr lang="en-US" dirty="0">
                <a:effectLst/>
                <a:latin typeface="Segoe UI" panose="020B0502040204020203" pitchFamily="34" charset="0"/>
                <a:ea typeface="Times New Roman" panose="02020603050405020304" pitchFamily="18" charset="0"/>
              </a:rPr>
              <a:t> operated on predefined rules and logical frameworks, deriving conclusions or making decisions based on explicit programming.  While making a lot of sense from a MATHEMATICAL point of view, the human brain does not really work this way!</a:t>
            </a:r>
            <a:endParaRPr lang="en-US" dirty="0">
              <a:latin typeface="Times New Roman" panose="02020603050405020304" pitchFamily="18" charset="0"/>
              <a:ea typeface="Times New Roman" panose="02020603050405020304" pitchFamily="18" charset="0"/>
            </a:endParaRPr>
          </a:p>
          <a:p>
            <a:r>
              <a:rPr lang="en-US" b="1" kern="0" dirty="0">
                <a:effectLst/>
                <a:latin typeface="Segoe UI" panose="020B0502040204020203" pitchFamily="34" charset="0"/>
                <a:ea typeface="Times New Roman" panose="02020603050405020304" pitchFamily="18" charset="0"/>
              </a:rPr>
              <a:t>Symbolic AI </a:t>
            </a:r>
            <a:r>
              <a:rPr lang="en-US" kern="0" dirty="0">
                <a:effectLst/>
                <a:latin typeface="Segoe UI" panose="020B0502040204020203" pitchFamily="34" charset="0"/>
                <a:ea typeface="Times New Roman" panose="02020603050405020304" pitchFamily="18" charset="0"/>
              </a:rPr>
              <a:t>hinges on manually curated knowledge bases</a:t>
            </a:r>
            <a:r>
              <a:rPr lang="en-US" kern="0" dirty="0">
                <a:latin typeface="Segoe UI" panose="020B0502040204020203" pitchFamily="34" charset="0"/>
                <a:ea typeface="Times New Roman" panose="02020603050405020304" pitchFamily="18" charset="0"/>
              </a:rPr>
              <a:t>.  The ”knowledge” base of the AI system, then, is limited in both EXTENT and SCOPE of the provided knowledge base.</a:t>
            </a:r>
          </a:p>
          <a:p>
            <a:endParaRPr lang="en-US" kern="0" dirty="0">
              <a:latin typeface="Segoe UI" panose="020B0502040204020203" pitchFamily="34" charset="0"/>
              <a:ea typeface="Times New Roman" panose="02020603050405020304" pitchFamily="18" charset="0"/>
            </a:endParaRPr>
          </a:p>
          <a:p>
            <a:r>
              <a:rPr lang="en-US" kern="0" dirty="0">
                <a:latin typeface="Segoe UI" panose="020B0502040204020203" pitchFamily="34" charset="0"/>
                <a:ea typeface="Times New Roman" panose="02020603050405020304" pitchFamily="18" charset="0"/>
              </a:rPr>
              <a:t>In other words, Symbolic AI appeared to be (a) incapable of actually “learning”, as a human would, and (b) was limited to ”mimicking” the human knowledge that it had access to.</a:t>
            </a:r>
          </a:p>
          <a:p>
            <a:r>
              <a:rPr lang="en-US" kern="0" dirty="0">
                <a:latin typeface="Segoe UI" panose="020B0502040204020203" pitchFamily="34" charset="0"/>
                <a:ea typeface="Times New Roman" panose="02020603050405020304" pitchFamily="18" charset="0"/>
              </a:rPr>
              <a:t>Moreover, the human brain does not appear to work in this way, at a fundamental level.</a:t>
            </a: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kern="0" dirty="0">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292081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87E0-AC1B-A75F-8464-760AA09F926D}"/>
              </a:ext>
            </a:extLst>
          </p:cNvPr>
          <p:cNvSpPr>
            <a:spLocks noGrp="1"/>
          </p:cNvSpPr>
          <p:nvPr>
            <p:ph type="title"/>
          </p:nvPr>
        </p:nvSpPr>
        <p:spPr/>
        <p:txBody>
          <a:bodyPr/>
          <a:lstStyle/>
          <a:p>
            <a:r>
              <a:rPr lang="en-US" dirty="0"/>
              <a:t>The Machine Learning Era</a:t>
            </a:r>
          </a:p>
        </p:txBody>
      </p:sp>
      <p:sp>
        <p:nvSpPr>
          <p:cNvPr id="3" name="Content Placeholder 2">
            <a:extLst>
              <a:ext uri="{FF2B5EF4-FFF2-40B4-BE49-F238E27FC236}">
                <a16:creationId xmlns:a16="http://schemas.microsoft.com/office/drawing/2014/main" id="{0EBB6579-1D92-09A9-7DB4-69A338EE0EF9}"/>
              </a:ext>
            </a:extLst>
          </p:cNvPr>
          <p:cNvSpPr>
            <a:spLocks noGrp="1"/>
          </p:cNvSpPr>
          <p:nvPr>
            <p:ph idx="1"/>
          </p:nvPr>
        </p:nvSpPr>
        <p:spPr/>
        <p:txBody>
          <a:bodyPr>
            <a:normAutofit/>
          </a:bodyPr>
          <a:lstStyle/>
          <a:p>
            <a:pPr marL="0" indent="0">
              <a:buNone/>
            </a:pPr>
            <a:r>
              <a:rPr lang="en-US" kern="0" dirty="0">
                <a:latin typeface="Segoe UI" panose="020B0502040204020203" pitchFamily="34" charset="0"/>
                <a:ea typeface="Times New Roman" panose="02020603050405020304" pitchFamily="18" charset="0"/>
              </a:rPr>
              <a:t>At the same time (in parallel), more and more research in Machine Learning was emerging:</a:t>
            </a:r>
          </a:p>
          <a:p>
            <a:r>
              <a:rPr lang="en-US" sz="1800" b="1" dirty="0">
                <a:effectLst/>
                <a:latin typeface="Segoe UI" panose="020B0502040204020203" pitchFamily="34" charset="0"/>
                <a:ea typeface="Times New Roman" panose="02020603050405020304" pitchFamily="18" charset="0"/>
              </a:rPr>
              <a:t>Machine Learning</a:t>
            </a:r>
            <a:r>
              <a:rPr lang="en-US" b="1" dirty="0">
                <a:latin typeface="Segoe UI" panose="020B0502040204020203" pitchFamily="34" charset="0"/>
                <a:ea typeface="Times New Roman" panose="02020603050405020304" pitchFamily="18" charset="0"/>
              </a:rPr>
              <a:t> </a:t>
            </a:r>
            <a:r>
              <a:rPr lang="en-US" sz="1800" dirty="0">
                <a:effectLst/>
                <a:latin typeface="Segoe UI" panose="020B0502040204020203" pitchFamily="34" charset="0"/>
                <a:ea typeface="Times New Roman" panose="02020603050405020304" pitchFamily="18" charset="0"/>
              </a:rPr>
              <a:t>utilizes algorithms </a:t>
            </a:r>
            <a:r>
              <a:rPr lang="en-US" sz="1800" dirty="0">
                <a:solidFill>
                  <a:srgbClr val="FF0000"/>
                </a:solidFill>
                <a:effectLst/>
                <a:latin typeface="Segoe UI" panose="020B0502040204020203" pitchFamily="34" charset="0"/>
                <a:ea typeface="Times New Roman" panose="02020603050405020304" pitchFamily="18" charset="0"/>
              </a:rPr>
              <a:t>that learn from data, </a:t>
            </a:r>
            <a:r>
              <a:rPr lang="en-US" sz="1800" dirty="0">
                <a:effectLst/>
                <a:latin typeface="Segoe UI" panose="020B0502040204020203" pitchFamily="34" charset="0"/>
                <a:ea typeface="Times New Roman" panose="02020603050405020304" pitchFamily="18" charset="0"/>
              </a:rPr>
              <a:t>enabling models to recognize patterns, make predictions, and improve performance </a:t>
            </a:r>
            <a:r>
              <a:rPr lang="en-US" sz="1800" dirty="0">
                <a:solidFill>
                  <a:srgbClr val="00B050"/>
                </a:solidFill>
                <a:effectLst/>
                <a:latin typeface="Segoe UI" panose="020B0502040204020203" pitchFamily="34" charset="0"/>
                <a:ea typeface="Times New Roman" panose="02020603050405020304" pitchFamily="18" charset="0"/>
              </a:rPr>
              <a:t>without being explicitly programmed </a:t>
            </a:r>
            <a:r>
              <a:rPr lang="en-US" sz="1800" dirty="0">
                <a:effectLst/>
                <a:latin typeface="Segoe UI" panose="020B0502040204020203" pitchFamily="34" charset="0"/>
                <a:ea typeface="Times New Roman" panose="02020603050405020304" pitchFamily="18" charset="0"/>
              </a:rPr>
              <a:t>for specific tasks – recall the coin-flipping game we studied last class!</a:t>
            </a:r>
          </a:p>
          <a:p>
            <a:r>
              <a:rPr lang="en-US" sz="1800" b="1" dirty="0">
                <a:effectLst/>
                <a:latin typeface="Segoe UI" panose="020B0502040204020203" pitchFamily="34" charset="0"/>
                <a:ea typeface="Times New Roman" panose="02020603050405020304" pitchFamily="18" charset="0"/>
              </a:rPr>
              <a:t>Increased Computational Power:</a:t>
            </a:r>
            <a:r>
              <a:rPr lang="en-US" sz="1800" dirty="0">
                <a:effectLst/>
                <a:latin typeface="Segoe UI" panose="020B0502040204020203" pitchFamily="34" charset="0"/>
                <a:ea typeface="Times New Roman" panose="02020603050405020304" pitchFamily="18" charset="0"/>
              </a:rPr>
              <a:t> The surge in computational capacities facilitated the processing of </a:t>
            </a:r>
            <a:r>
              <a:rPr lang="en-US" sz="1800" dirty="0">
                <a:solidFill>
                  <a:srgbClr val="FF0000"/>
                </a:solidFill>
                <a:effectLst/>
                <a:latin typeface="Segoe UI" panose="020B0502040204020203" pitchFamily="34" charset="0"/>
                <a:ea typeface="Times New Roman" panose="02020603050405020304" pitchFamily="18" charset="0"/>
              </a:rPr>
              <a:t>large datasets </a:t>
            </a:r>
            <a:r>
              <a:rPr lang="en-US" sz="1800" dirty="0">
                <a:effectLst/>
                <a:latin typeface="Segoe UI" panose="020B0502040204020203" pitchFamily="34" charset="0"/>
                <a:ea typeface="Times New Roman" panose="02020603050405020304" pitchFamily="18" charset="0"/>
              </a:rPr>
              <a:t>and the </a:t>
            </a:r>
            <a:r>
              <a:rPr lang="en-US" sz="1800" dirty="0">
                <a:solidFill>
                  <a:srgbClr val="FF0000"/>
                </a:solidFill>
                <a:effectLst/>
                <a:latin typeface="Segoe UI" panose="020B0502040204020203" pitchFamily="34" charset="0"/>
                <a:ea typeface="Times New Roman" panose="02020603050405020304" pitchFamily="18" charset="0"/>
              </a:rPr>
              <a:t>execution of complex algorithms</a:t>
            </a:r>
            <a:r>
              <a:rPr lang="en-US" sz="1800" dirty="0">
                <a:effectLst/>
                <a:latin typeface="Segoe UI" panose="020B0502040204020203" pitchFamily="34" charset="0"/>
                <a:ea typeface="Times New Roman" panose="02020603050405020304" pitchFamily="18" charset="0"/>
              </a:rPr>
              <a:t>, which were critical for ML model training and deployment.</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Availability of Data:</a:t>
            </a:r>
            <a:r>
              <a:rPr lang="en-US" sz="1800" dirty="0">
                <a:effectLst/>
                <a:latin typeface="Segoe UI" panose="020B0502040204020203" pitchFamily="34" charset="0"/>
                <a:ea typeface="Times New Roman" panose="02020603050405020304" pitchFamily="18" charset="0"/>
              </a:rPr>
              <a:t> The </a:t>
            </a:r>
            <a:r>
              <a:rPr lang="en-US" sz="1800" dirty="0">
                <a:solidFill>
                  <a:srgbClr val="FF0000"/>
                </a:solidFill>
                <a:effectLst/>
                <a:latin typeface="Segoe UI" panose="020B0502040204020203" pitchFamily="34" charset="0"/>
                <a:ea typeface="Times New Roman" panose="02020603050405020304" pitchFamily="18" charset="0"/>
              </a:rPr>
              <a:t>digital era </a:t>
            </a:r>
            <a:r>
              <a:rPr lang="en-US" sz="1800" dirty="0">
                <a:effectLst/>
                <a:latin typeface="Segoe UI" panose="020B0502040204020203" pitchFamily="34" charset="0"/>
                <a:ea typeface="Times New Roman" panose="02020603050405020304" pitchFamily="18" charset="0"/>
              </a:rPr>
              <a:t>ushered in an avalanche of data, providing ample resources for ML models to learn from and refine their capabilities.</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Segoe UI" panose="020B0502040204020203" pitchFamily="34" charset="0"/>
                <a:ea typeface="Times New Roman" panose="02020603050405020304" pitchFamily="18" charset="0"/>
              </a:rPr>
              <a:t>Algorithmic Innovations:</a:t>
            </a:r>
            <a:r>
              <a:rPr lang="en-US" sz="1800" dirty="0">
                <a:effectLst/>
                <a:latin typeface="Segoe UI" panose="020B0502040204020203" pitchFamily="34" charset="0"/>
                <a:ea typeface="Times New Roman" panose="02020603050405020304" pitchFamily="18" charset="0"/>
              </a:rPr>
              <a:t> </a:t>
            </a:r>
            <a:r>
              <a:rPr lang="en-US" sz="1800" dirty="0">
                <a:solidFill>
                  <a:srgbClr val="00B050"/>
                </a:solidFill>
                <a:effectLst/>
                <a:latin typeface="Segoe UI" panose="020B0502040204020203" pitchFamily="34" charset="0"/>
                <a:ea typeface="Times New Roman" panose="02020603050405020304" pitchFamily="18" charset="0"/>
              </a:rPr>
              <a:t>Developments in algorithms</a:t>
            </a:r>
            <a:r>
              <a:rPr lang="en-US" sz="1800" dirty="0">
                <a:effectLst/>
                <a:latin typeface="Segoe UI" panose="020B0502040204020203" pitchFamily="34" charset="0"/>
                <a:ea typeface="Times New Roman" panose="02020603050405020304" pitchFamily="18" charset="0"/>
              </a:rPr>
              <a:t>, including backpropagation in neural networks and advancements in optimization techniques, paved the way for more efficient and effective learning models.</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kern="0" dirty="0">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04639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323A-1DDF-7673-BE0A-20FA4C1F8D67}"/>
              </a:ext>
            </a:extLst>
          </p:cNvPr>
          <p:cNvSpPr>
            <a:spLocks noGrp="1"/>
          </p:cNvSpPr>
          <p:nvPr>
            <p:ph type="title"/>
          </p:nvPr>
        </p:nvSpPr>
        <p:spPr/>
        <p:txBody>
          <a:bodyPr/>
          <a:lstStyle/>
          <a:p>
            <a:r>
              <a:rPr lang="en-US" dirty="0"/>
              <a:t>Early Successes in AI</a:t>
            </a:r>
          </a:p>
        </p:txBody>
      </p:sp>
      <p:sp>
        <p:nvSpPr>
          <p:cNvPr id="3" name="Content Placeholder 2">
            <a:extLst>
              <a:ext uri="{FF2B5EF4-FFF2-40B4-BE49-F238E27FC236}">
                <a16:creationId xmlns:a16="http://schemas.microsoft.com/office/drawing/2014/main" id="{2835EFD9-ACD3-8161-24E4-7DF08DAB521F}"/>
              </a:ext>
            </a:extLst>
          </p:cNvPr>
          <p:cNvSpPr>
            <a:spLocks noGrp="1"/>
          </p:cNvSpPr>
          <p:nvPr>
            <p:ph idx="1"/>
          </p:nvPr>
        </p:nvSpPr>
        <p:spPr/>
        <p:txBody>
          <a:bodyPr>
            <a:normAutofit lnSpcReduction="10000"/>
          </a:bodyPr>
          <a:lstStyle/>
          <a:p>
            <a:pPr marL="0" marR="0" indent="0">
              <a:spcBef>
                <a:spcPts val="200"/>
              </a:spcBef>
              <a:spcAft>
                <a:spcPts val="0"/>
              </a:spcAft>
              <a:buNone/>
            </a:pPr>
            <a:r>
              <a:rPr lang="en-US" sz="24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Logic Theorist (1955)</a:t>
            </a:r>
          </a:p>
          <a:p>
            <a:pPr marL="0" marR="0">
              <a:spcBef>
                <a:spcPts val="200"/>
              </a:spcBef>
              <a:spcAft>
                <a:spcPts val="0"/>
              </a:spcAft>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b="1"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Capabilities:</a:t>
            </a:r>
          </a:p>
          <a:p>
            <a:pPr marL="0" marR="0" indent="0">
              <a:spcBef>
                <a:spcPts val="0"/>
              </a:spcBef>
              <a:spcAft>
                <a:spcPts val="0"/>
              </a:spcAft>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Symbolic Reasoning:</a:t>
            </a:r>
            <a:r>
              <a:rPr lang="en-US" sz="1800" dirty="0">
                <a:effectLst/>
                <a:latin typeface="Segoe UI" panose="020B0502040204020203" pitchFamily="34" charset="0"/>
                <a:ea typeface="Times New Roman" panose="02020603050405020304" pitchFamily="18" charset="0"/>
              </a:rPr>
              <a:t> Developed by Allen Newell, J.C. Shaw, and Herbert A. Simon, the Logic Theorist was the first program to mimic human problem-solving skills, utilizing symbolic reasoning to solve mathematical theorems.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Proof Generation:</a:t>
            </a:r>
            <a:r>
              <a:rPr lang="en-US" sz="1800" dirty="0">
                <a:effectLst/>
                <a:latin typeface="Segoe UI" panose="020B0502040204020203" pitchFamily="34" charset="0"/>
                <a:ea typeface="Times New Roman" panose="02020603050405020304" pitchFamily="18" charset="0"/>
              </a:rPr>
              <a:t> It was capable of proving mathematical theorems by representing them as logical statements and utilizing a search tree to explore possible proofs, finding alternative solutions to the ones used by humans.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Learning and Optimization:</a:t>
            </a:r>
            <a:r>
              <a:rPr lang="en-US" sz="1800" dirty="0">
                <a:effectLst/>
                <a:latin typeface="Segoe UI" panose="020B0502040204020203" pitchFamily="34" charset="0"/>
                <a:ea typeface="Times New Roman" panose="02020603050405020304" pitchFamily="18" charset="0"/>
              </a:rPr>
              <a:t> The Logic Theorist could learn and improve upon its previous solutions, optimizing its performance in theorem proving.</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311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527-CA93-C474-C044-0E8DFC8407F6}"/>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BD0DC429-8D36-E7E2-D9E1-9747E5E1956A}"/>
              </a:ext>
            </a:extLst>
          </p:cNvPr>
          <p:cNvSpPr>
            <a:spLocks noGrp="1"/>
          </p:cNvSpPr>
          <p:nvPr>
            <p:ph idx="1"/>
          </p:nvPr>
        </p:nvSpPr>
        <p:spPr>
          <a:xfrm>
            <a:off x="1066800" y="1777300"/>
            <a:ext cx="10058400" cy="3849624"/>
          </a:xfrm>
        </p:spPr>
        <p:txBody>
          <a:bodyPr>
            <a:noAutofit/>
          </a:bodyPr>
          <a:lstStyle/>
          <a:p>
            <a:pPr marL="0" marR="0" indent="0">
              <a:spcBef>
                <a:spcPts val="0"/>
              </a:spcBef>
              <a:spcAft>
                <a:spcPts val="0"/>
              </a:spcAft>
              <a:buNone/>
            </a:pPr>
            <a:r>
              <a:rPr lang="en-US" b="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Supervised Learning</a:t>
            </a:r>
          </a:p>
          <a:p>
            <a:pPr marL="0" marR="0" indent="0">
              <a:spcBef>
                <a:spcPts val="0"/>
              </a:spcBef>
              <a:spcAft>
                <a:spcPts val="0"/>
              </a:spcAft>
              <a:buNone/>
            </a:pPr>
            <a:endParaRPr lang="en-US"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dirty="0">
                <a:effectLst/>
                <a:latin typeface="Segoe UI" panose="020B0502040204020203" pitchFamily="34" charset="0"/>
                <a:ea typeface="Times New Roman" panose="02020603050405020304" pitchFamily="18" charset="0"/>
              </a:rPr>
              <a:t>ML models, through supervised learning, began to adeptly navigate tasks like </a:t>
            </a:r>
            <a:r>
              <a:rPr lang="en-US" dirty="0">
                <a:solidFill>
                  <a:srgbClr val="00B050"/>
                </a:solidFill>
                <a:effectLst/>
                <a:latin typeface="Segoe UI" panose="020B0502040204020203" pitchFamily="34" charset="0"/>
                <a:ea typeface="Times New Roman" panose="02020603050405020304" pitchFamily="18" charset="0"/>
              </a:rPr>
              <a:t>classification and regression </a:t>
            </a:r>
            <a:r>
              <a:rPr lang="en-US" dirty="0">
                <a:effectLst/>
                <a:latin typeface="Segoe UI" panose="020B0502040204020203" pitchFamily="34" charset="0"/>
                <a:ea typeface="Times New Roman" panose="02020603050405020304" pitchFamily="18" charset="0"/>
              </a:rPr>
              <a:t>by learning from labeled examples, heralding applications across domains, such as image recognition and predictive modeling.</a:t>
            </a:r>
          </a:p>
          <a:p>
            <a:pPr marL="342900" marR="0" lvl="0" indent="-342900">
              <a:spcBef>
                <a:spcPts val="0"/>
              </a:spcBef>
              <a:spcAft>
                <a:spcPts val="0"/>
              </a:spcAft>
              <a:buSzPts val="1000"/>
              <a:buFont typeface="Symbol" pitchFamily="2" charset="2"/>
              <a:buChar char=""/>
              <a:tabLst>
                <a:tab pos="457200" algn="l"/>
              </a:tabLst>
            </a:pPr>
            <a:endParaRPr lang="en-US" dirty="0">
              <a:latin typeface="Segoe UI" panose="020B0502040204020203" pitchFamily="34"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dirty="0">
                <a:effectLst/>
                <a:latin typeface="Segoe UI" panose="020B0502040204020203" pitchFamily="34" charset="0"/>
                <a:ea typeface="Times New Roman" panose="02020603050405020304" pitchFamily="18" charset="0"/>
              </a:rPr>
              <a:t>Example 1:  The coin-tossing game … we fed the AI engine data from games where the result was </a:t>
            </a:r>
            <a:r>
              <a:rPr lang="en-US" dirty="0">
                <a:solidFill>
                  <a:srgbClr val="FF0000"/>
                </a:solidFill>
                <a:effectLst/>
                <a:latin typeface="Segoe UI" panose="020B0502040204020203" pitchFamily="34" charset="0"/>
                <a:ea typeface="Times New Roman" panose="02020603050405020304" pitchFamily="18" charset="0"/>
              </a:rPr>
              <a:t>KNOWN</a:t>
            </a:r>
            <a:r>
              <a:rPr lang="en-US" dirty="0">
                <a:effectLst/>
                <a:latin typeface="Segoe UI" panose="020B0502040204020203" pitchFamily="34" charset="0"/>
                <a:ea typeface="Times New Roman" panose="02020603050405020304" pitchFamily="18" charset="0"/>
              </a:rPr>
              <a:t>, and then came up with the “weights” that best described this data.   From there, we could </a:t>
            </a:r>
            <a:r>
              <a:rPr lang="en-US" dirty="0">
                <a:solidFill>
                  <a:srgbClr val="FF0000"/>
                </a:solidFill>
                <a:effectLst/>
                <a:latin typeface="Segoe UI" panose="020B0502040204020203" pitchFamily="34" charset="0"/>
                <a:ea typeface="Times New Roman" panose="02020603050405020304" pitchFamily="18" charset="0"/>
              </a:rPr>
              <a:t>PREDICT the results </a:t>
            </a:r>
            <a:r>
              <a:rPr lang="en-US" dirty="0">
                <a:effectLst/>
                <a:latin typeface="Segoe UI" panose="020B0502040204020203" pitchFamily="34" charset="0"/>
                <a:ea typeface="Times New Roman" panose="02020603050405020304" pitchFamily="18" charset="0"/>
              </a:rPr>
              <a:t>of future games.</a:t>
            </a:r>
          </a:p>
          <a:p>
            <a:pPr marL="0" marR="0" lvl="0" indent="0">
              <a:spcBef>
                <a:spcPts val="0"/>
              </a:spcBef>
              <a:spcAft>
                <a:spcPts val="0"/>
              </a:spcAft>
              <a:buSzPts val="1000"/>
              <a:buNone/>
              <a:tabLst>
                <a:tab pos="457200" algn="l"/>
              </a:tabLst>
            </a:pPr>
            <a:endParaRPr lang="en-US" dirty="0">
              <a:effectLst/>
              <a:latin typeface="Segoe UI" panose="020B0502040204020203" pitchFamily="34"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dirty="0">
                <a:effectLst/>
                <a:latin typeface="Segoe UI" panose="020B0502040204020203" pitchFamily="34" charset="0"/>
                <a:ea typeface="Times New Roman" panose="02020603050405020304" pitchFamily="18" charset="0"/>
              </a:rPr>
              <a:t>Example 2:  </a:t>
            </a:r>
            <a:r>
              <a:rPr lang="en-US" b="0" i="0" u="none" strike="noStrike" dirty="0">
                <a:solidFill>
                  <a:srgbClr val="242424"/>
                </a:solidFill>
                <a:effectLst/>
                <a:latin typeface="source-serif-pro"/>
              </a:rPr>
              <a:t>Consider a cab service company who wants to calculate the trip duration of the ride. It will train the model with data (distance covered, </a:t>
            </a:r>
            <a:r>
              <a:rPr lang="en-US" b="0" i="0" u="none" strike="noStrike" dirty="0">
                <a:solidFill>
                  <a:srgbClr val="FF0000"/>
                </a:solidFill>
                <a:effectLst/>
                <a:latin typeface="source-serif-pro"/>
              </a:rPr>
              <a:t>time taken, </a:t>
            </a:r>
            <a:r>
              <a:rPr lang="en-US" b="0" i="0" u="none" strike="noStrike" dirty="0">
                <a:solidFill>
                  <a:srgbClr val="242424"/>
                </a:solidFill>
                <a:effectLst/>
                <a:latin typeface="source-serif-pro"/>
              </a:rPr>
              <a:t>time of the day, weather conditions etc.) of past rides.  By using a model like: </a:t>
            </a:r>
          </a:p>
          <a:p>
            <a:pPr marL="342900" marR="0" lvl="0" indent="-342900">
              <a:spcBef>
                <a:spcPts val="0"/>
              </a:spcBef>
              <a:spcAft>
                <a:spcPts val="0"/>
              </a:spcAft>
              <a:buSzPts val="1000"/>
              <a:buFont typeface="Symbol" pitchFamily="2" charset="2"/>
              <a:buChar char=""/>
              <a:tabLst>
                <a:tab pos="457200" algn="l"/>
              </a:tabLst>
            </a:pPr>
            <a:endParaRPr lang="en-US" dirty="0">
              <a:solidFill>
                <a:srgbClr val="242424"/>
              </a:solidFill>
              <a:latin typeface="source-serif-pro"/>
            </a:endParaRPr>
          </a:p>
          <a:p>
            <a:pPr marL="274320" lvl="1" indent="0">
              <a:spcBef>
                <a:spcPts val="0"/>
              </a:spcBef>
              <a:buSzPts val="1000"/>
              <a:buNone/>
              <a:tabLst>
                <a:tab pos="457200" algn="l"/>
              </a:tabLst>
            </a:pPr>
            <a:r>
              <a:rPr lang="en-US" sz="1800" dirty="0">
                <a:solidFill>
                  <a:srgbClr val="00B050"/>
                </a:solidFill>
                <a:latin typeface="source-serif-pro"/>
              </a:rPr>
              <a:t>		Time Taken = W0 + W1 * distance + W2 * </a:t>
            </a:r>
            <a:r>
              <a:rPr lang="en-US" sz="1800" dirty="0" err="1">
                <a:solidFill>
                  <a:srgbClr val="00B050"/>
                </a:solidFill>
                <a:latin typeface="source-serif-pro"/>
              </a:rPr>
              <a:t>time_of_day</a:t>
            </a:r>
            <a:r>
              <a:rPr lang="en-US" sz="1800" dirty="0">
                <a:solidFill>
                  <a:srgbClr val="00B050"/>
                </a:solidFill>
                <a:latin typeface="source-serif-pro"/>
              </a:rPr>
              <a:t> + W3*</a:t>
            </a:r>
            <a:r>
              <a:rPr lang="en-US" sz="1800" dirty="0" err="1">
                <a:solidFill>
                  <a:srgbClr val="00B050"/>
                </a:solidFill>
                <a:latin typeface="source-serif-pro"/>
              </a:rPr>
              <a:t>weather_conditions</a:t>
            </a:r>
            <a:r>
              <a:rPr lang="en-US" sz="1800" dirty="0">
                <a:solidFill>
                  <a:srgbClr val="00B050"/>
                </a:solidFill>
                <a:latin typeface="source-serif-pro"/>
              </a:rPr>
              <a:t> + ...  </a:t>
            </a:r>
          </a:p>
          <a:p>
            <a:pPr marL="342900" marR="0" lvl="0" indent="-342900">
              <a:spcBef>
                <a:spcPts val="0"/>
              </a:spcBef>
              <a:spcAft>
                <a:spcPts val="0"/>
              </a:spcAft>
              <a:buSzPts val="1000"/>
              <a:buFont typeface="Symbol" pitchFamily="2" charset="2"/>
              <a:buChar char=""/>
              <a:tabLst>
                <a:tab pos="457200" algn="l"/>
              </a:tabLst>
            </a:pPr>
            <a:endParaRPr lang="en-US" dirty="0">
              <a:solidFill>
                <a:srgbClr val="242424"/>
              </a:solidFill>
              <a:latin typeface="source-serif-pro"/>
            </a:endParaRPr>
          </a:p>
          <a:p>
            <a:pPr marL="342900" marR="0" lvl="0" indent="-342900">
              <a:spcBef>
                <a:spcPts val="0"/>
              </a:spcBef>
              <a:spcAft>
                <a:spcPts val="0"/>
              </a:spcAft>
              <a:buSzPts val="1000"/>
              <a:buFont typeface="Symbol" pitchFamily="2" charset="2"/>
              <a:buChar char=""/>
              <a:tabLst>
                <a:tab pos="457200" algn="l"/>
              </a:tabLst>
            </a:pPr>
            <a:r>
              <a:rPr lang="en-US" dirty="0">
                <a:solidFill>
                  <a:srgbClr val="242424"/>
                </a:solidFill>
                <a:latin typeface="source-serif-pro"/>
              </a:rPr>
              <a:t>One can then determine the weights and come up with a predictive model.</a:t>
            </a:r>
            <a:endParaRPr lang="en-US" dirty="0"/>
          </a:p>
        </p:txBody>
      </p:sp>
    </p:spTree>
    <p:extLst>
      <p:ext uri="{BB962C8B-B14F-4D97-AF65-F5344CB8AC3E}">
        <p14:creationId xmlns:p14="http://schemas.microsoft.com/office/powerpoint/2010/main" val="117730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527-CA93-C474-C044-0E8DFC8407F6}"/>
              </a:ext>
            </a:extLst>
          </p:cNvPr>
          <p:cNvSpPr>
            <a:spLocks noGrp="1"/>
          </p:cNvSpPr>
          <p:nvPr>
            <p:ph type="title"/>
          </p:nvPr>
        </p:nvSpPr>
        <p:spPr/>
        <p:txBody>
          <a:bodyPr/>
          <a:lstStyle/>
          <a:p>
            <a:r>
              <a:rPr lang="en-US" dirty="0"/>
              <a:t>Supervised vs. Unsupervised Learning</a:t>
            </a:r>
          </a:p>
        </p:txBody>
      </p:sp>
      <p:sp>
        <p:nvSpPr>
          <p:cNvPr id="3" name="Content Placeholder 2">
            <a:extLst>
              <a:ext uri="{FF2B5EF4-FFF2-40B4-BE49-F238E27FC236}">
                <a16:creationId xmlns:a16="http://schemas.microsoft.com/office/drawing/2014/main" id="{BD0DC429-8D36-E7E2-D9E1-9747E5E1956A}"/>
              </a:ext>
            </a:extLst>
          </p:cNvPr>
          <p:cNvSpPr>
            <a:spLocks noGrp="1"/>
          </p:cNvSpPr>
          <p:nvPr>
            <p:ph idx="1"/>
          </p:nvPr>
        </p:nvSpPr>
        <p:spPr>
          <a:xfrm>
            <a:off x="1066800" y="2103120"/>
            <a:ext cx="10058400" cy="4415246"/>
          </a:xfrm>
        </p:spPr>
        <p:txBody>
          <a:bodyPr>
            <a:normAutofit fontScale="92500" lnSpcReduction="20000"/>
          </a:bodyPr>
          <a:lstStyle/>
          <a:p>
            <a:pPr marL="0" marR="0" indent="0">
              <a:spcBef>
                <a:spcPts val="0"/>
              </a:spcBef>
              <a:spcAft>
                <a:spcPts val="0"/>
              </a:spcAft>
              <a:buNone/>
            </a:pPr>
            <a:r>
              <a:rPr lang="en-US" sz="2300" b="0"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Unsupervised Learning</a:t>
            </a:r>
          </a:p>
          <a:p>
            <a:pPr marL="0" marR="0" indent="0">
              <a:spcBef>
                <a:spcPts val="0"/>
              </a:spcBef>
              <a:spcAft>
                <a:spcPts val="0"/>
              </a:spcAft>
              <a:buNone/>
            </a:pPr>
            <a:endParaRPr lang="en-US" sz="23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300" dirty="0">
                <a:solidFill>
                  <a:srgbClr val="FF0000"/>
                </a:solidFill>
                <a:effectLst/>
                <a:latin typeface="Segoe UI" panose="020B0502040204020203" pitchFamily="34" charset="0"/>
                <a:ea typeface="Times New Roman" panose="02020603050405020304" pitchFamily="18" charset="0"/>
              </a:rPr>
              <a:t>Unsupervised learning enabled models to extract patterns and structures from unlabeled data, </a:t>
            </a:r>
            <a:r>
              <a:rPr lang="en-US" sz="2300" dirty="0">
                <a:effectLst/>
                <a:latin typeface="Segoe UI" panose="020B0502040204020203" pitchFamily="34" charset="0"/>
                <a:ea typeface="Times New Roman" panose="02020603050405020304" pitchFamily="18" charset="0"/>
              </a:rPr>
              <a:t>facilitating capabilities like clustering, dimensionality reduction, and generative modeling.</a:t>
            </a:r>
          </a:p>
          <a:p>
            <a:pPr marL="342900" marR="0" lvl="0" indent="-342900">
              <a:spcBef>
                <a:spcPts val="0"/>
              </a:spcBef>
              <a:spcAft>
                <a:spcPts val="0"/>
              </a:spcAft>
              <a:buSzPts val="1000"/>
              <a:buFont typeface="Symbol" pitchFamily="2" charset="2"/>
              <a:buChar char=""/>
              <a:tabLst>
                <a:tab pos="457200" algn="l"/>
              </a:tabLst>
            </a:pPr>
            <a:endParaRPr lang="en-US" sz="2300" dirty="0">
              <a:latin typeface="Segoe UI" panose="020B0502040204020203" pitchFamily="34"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300" dirty="0">
                <a:effectLst/>
                <a:latin typeface="Segoe UI" panose="020B0502040204020203" pitchFamily="34" charset="0"/>
                <a:ea typeface="Times New Roman" panose="02020603050405020304" pitchFamily="18" charset="0"/>
              </a:rPr>
              <a:t>Example 1:  Suppose a </a:t>
            </a:r>
            <a:r>
              <a:rPr lang="en-US" sz="2300" b="0" i="0" u="none" strike="noStrike" dirty="0">
                <a:solidFill>
                  <a:srgbClr val="242424"/>
                </a:solidFill>
                <a:effectLst/>
                <a:latin typeface="source-serif-pro"/>
              </a:rPr>
              <a:t>supermarket wants to increase its revenue. It decides to implement a machine learning algorithm on its sold products’ data. It was observed that the </a:t>
            </a:r>
            <a:r>
              <a:rPr lang="en-US" sz="2300" b="0" i="0" u="none" strike="noStrike" dirty="0">
                <a:solidFill>
                  <a:srgbClr val="FF0000"/>
                </a:solidFill>
                <a:effectLst/>
                <a:latin typeface="source-serif-pro"/>
              </a:rPr>
              <a:t>customers who bought cereals more often tend to buy milk or those who buy eggs tend to buy bacon.</a:t>
            </a:r>
            <a:r>
              <a:rPr lang="en-US" sz="2300" b="0" i="0" u="none" strike="noStrike" dirty="0">
                <a:solidFill>
                  <a:srgbClr val="242424"/>
                </a:solidFill>
                <a:effectLst/>
                <a:latin typeface="source-serif-pro"/>
              </a:rPr>
              <a:t> Thus, redesigning the store and placing related products side by side can help them understand consumer mindset and increase revenue.</a:t>
            </a:r>
          </a:p>
          <a:p>
            <a:pPr marL="0" marR="0" lvl="0" indent="0">
              <a:spcBef>
                <a:spcPts val="0"/>
              </a:spcBef>
              <a:spcAft>
                <a:spcPts val="0"/>
              </a:spcAft>
              <a:buSzPts val="1000"/>
              <a:buNone/>
              <a:tabLst>
                <a:tab pos="457200" algn="l"/>
              </a:tabLst>
            </a:pPr>
            <a:endParaRPr lang="en-US" sz="2300" b="0" i="0" u="none" strike="noStrike" dirty="0">
              <a:solidFill>
                <a:srgbClr val="242424"/>
              </a:solidFill>
              <a:effectLst/>
              <a:latin typeface="source-serif-pro"/>
            </a:endParaRPr>
          </a:p>
          <a:p>
            <a:pPr marL="342900" marR="0" lvl="0" indent="-342900">
              <a:spcBef>
                <a:spcPts val="0"/>
              </a:spcBef>
              <a:spcAft>
                <a:spcPts val="0"/>
              </a:spcAft>
              <a:buSzPts val="1000"/>
              <a:buFont typeface="Symbol" pitchFamily="2" charset="2"/>
              <a:buChar char=""/>
              <a:tabLst>
                <a:tab pos="457200" algn="l"/>
              </a:tabLst>
            </a:pPr>
            <a:r>
              <a:rPr lang="en-US" sz="2300" dirty="0">
                <a:solidFill>
                  <a:srgbClr val="242424"/>
                </a:solidFill>
                <a:latin typeface="source-serif-pro"/>
                <a:ea typeface="Times New Roman" panose="02020603050405020304" pitchFamily="18" charset="0"/>
              </a:rPr>
              <a:t>Example 2:  </a:t>
            </a:r>
            <a:r>
              <a:rPr lang="en-US" sz="2300" dirty="0">
                <a:solidFill>
                  <a:srgbClr val="FF0000"/>
                </a:solidFill>
                <a:latin typeface="source-serif-pro"/>
                <a:ea typeface="Times New Roman" panose="02020603050405020304" pitchFamily="18" charset="0"/>
              </a:rPr>
              <a:t>SPAM Filters </a:t>
            </a:r>
            <a:r>
              <a:rPr lang="en-US" sz="2300" dirty="0">
                <a:solidFill>
                  <a:srgbClr val="242424"/>
                </a:solidFill>
                <a:latin typeface="source-serif-pro"/>
                <a:ea typeface="Times New Roman" panose="02020603050405020304" pitchFamily="18" charset="0"/>
              </a:rPr>
              <a:t>in email!!!! Machine Learning algorithms associate patterns/words/phrases/trends in email that YOU have put into the Junk email folder, vs. ones that you did not.  Over time, the system “learns” what constitutes a SPAM email.</a:t>
            </a:r>
            <a:endParaRPr lang="en-US" sz="2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21538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784A-554C-D304-6B59-F34BAD10934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0CDF2C7B-AF66-1898-EDF0-3EC9ED499CD4}"/>
              </a:ext>
            </a:extLst>
          </p:cNvPr>
          <p:cNvPicPr>
            <a:picLocks noGrp="1" noChangeAspect="1"/>
          </p:cNvPicPr>
          <p:nvPr>
            <p:ph idx="1"/>
          </p:nvPr>
        </p:nvPicPr>
        <p:blipFill>
          <a:blip r:embed="rId2"/>
          <a:stretch>
            <a:fillRect/>
          </a:stretch>
        </p:blipFill>
        <p:spPr>
          <a:xfrm>
            <a:off x="-1" y="7128"/>
            <a:ext cx="12204699" cy="6850871"/>
          </a:xfrm>
        </p:spPr>
      </p:pic>
    </p:spTree>
    <p:extLst>
      <p:ext uri="{BB962C8B-B14F-4D97-AF65-F5344CB8AC3E}">
        <p14:creationId xmlns:p14="http://schemas.microsoft.com/office/powerpoint/2010/main" val="3492514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5E08-1356-147E-6C77-273C21CE54FA}"/>
              </a:ext>
            </a:extLst>
          </p:cNvPr>
          <p:cNvSpPr>
            <a:spLocks noGrp="1"/>
          </p:cNvSpPr>
          <p:nvPr>
            <p:ph type="title"/>
          </p:nvPr>
        </p:nvSpPr>
        <p:spPr/>
        <p:txBody>
          <a:bodyPr/>
          <a:lstStyle/>
          <a:p>
            <a:r>
              <a:rPr lang="en-US" dirty="0"/>
              <a:t>How does our brain work?</a:t>
            </a:r>
          </a:p>
        </p:txBody>
      </p:sp>
      <p:sp>
        <p:nvSpPr>
          <p:cNvPr id="3" name="Content Placeholder 2">
            <a:extLst>
              <a:ext uri="{FF2B5EF4-FFF2-40B4-BE49-F238E27FC236}">
                <a16:creationId xmlns:a16="http://schemas.microsoft.com/office/drawing/2014/main" id="{5B893C00-EFD1-EC03-A1C3-EE6DE16FE0AA}"/>
              </a:ext>
            </a:extLst>
          </p:cNvPr>
          <p:cNvSpPr>
            <a:spLocks noGrp="1"/>
          </p:cNvSpPr>
          <p:nvPr>
            <p:ph idx="1"/>
          </p:nvPr>
        </p:nvSpPr>
        <p:spPr>
          <a:xfrm>
            <a:off x="1066800" y="2103120"/>
            <a:ext cx="5197366" cy="3849624"/>
          </a:xfrm>
        </p:spPr>
        <p:txBody>
          <a:bodyPr>
            <a:normAutofit fontScale="92500" lnSpcReduction="20000"/>
          </a:bodyPr>
          <a:lstStyle/>
          <a:p>
            <a:r>
              <a:rPr lang="en-US" dirty="0">
                <a:latin typeface="Arial" panose="020B0604020202020204" pitchFamily="34" charset="0"/>
                <a:cs typeface="Arial" panose="020B0604020202020204" pitchFamily="34" charset="0"/>
              </a:rPr>
              <a:t>The human brain is comprised of fundamental building blocks called </a:t>
            </a:r>
            <a:r>
              <a:rPr lang="en-US" dirty="0">
                <a:solidFill>
                  <a:srgbClr val="00B050"/>
                </a:solidFill>
                <a:latin typeface="Arial" panose="020B0604020202020204" pitchFamily="34" charset="0"/>
                <a:cs typeface="Arial" panose="020B0604020202020204" pitchFamily="34" charset="0"/>
              </a:rPr>
              <a:t>NEURONS</a:t>
            </a:r>
          </a:p>
          <a:p>
            <a:endParaRPr lang="en-US" dirty="0">
              <a:latin typeface="Arial" panose="020B0604020202020204" pitchFamily="34" charset="0"/>
              <a:cs typeface="Arial" panose="020B0604020202020204" pitchFamily="34" charset="0"/>
            </a:endParaRPr>
          </a:p>
          <a:p>
            <a:r>
              <a:rPr lang="en-US" b="0" i="0" u="none" strike="noStrike" dirty="0">
                <a:solidFill>
                  <a:srgbClr val="212529"/>
                </a:solidFill>
                <a:effectLst/>
                <a:latin typeface="Arial" panose="020B0604020202020204" pitchFamily="34" charset="0"/>
                <a:cs typeface="Arial" panose="020B0604020202020204" pitchFamily="34" charset="0"/>
              </a:rPr>
              <a:t>Neurons are </a:t>
            </a:r>
            <a:r>
              <a:rPr lang="en-US" b="0" i="0" u="none" strike="noStrike" dirty="0">
                <a:solidFill>
                  <a:srgbClr val="00B050"/>
                </a:solidFill>
                <a:effectLst/>
                <a:latin typeface="Arial" panose="020B0604020202020204" pitchFamily="34" charset="0"/>
                <a:cs typeface="Arial" panose="020B0604020202020204" pitchFamily="34" charset="0"/>
              </a:rPr>
              <a:t>nerve cells </a:t>
            </a:r>
            <a:r>
              <a:rPr lang="en-US" b="0" i="0" u="none" strike="noStrike" dirty="0">
                <a:solidFill>
                  <a:srgbClr val="212529"/>
                </a:solidFill>
                <a:effectLst/>
                <a:latin typeface="Arial" panose="020B0604020202020204" pitchFamily="34" charset="0"/>
                <a:cs typeface="Arial" panose="020B0604020202020204" pitchFamily="34" charset="0"/>
              </a:rPr>
              <a:t>that send messages all over your body to allow you to do everything from breathing to talking, eating, walking, and thinking. </a:t>
            </a:r>
          </a:p>
          <a:p>
            <a:pPr marL="0" indent="0">
              <a:buNone/>
            </a:pPr>
            <a:endParaRPr lang="en-US" dirty="0">
              <a:solidFill>
                <a:srgbClr val="212529"/>
              </a:solidFill>
              <a:latin typeface="Arial" panose="020B0604020202020204" pitchFamily="34" charset="0"/>
              <a:cs typeface="Arial" panose="020B0604020202020204" pitchFamily="34" charset="0"/>
            </a:endParaRPr>
          </a:p>
          <a:p>
            <a:r>
              <a:rPr lang="en-US" b="0" i="0" u="none" strike="noStrike" dirty="0">
                <a:solidFill>
                  <a:srgbClr val="212529"/>
                </a:solidFill>
                <a:effectLst/>
                <a:latin typeface="Arial" panose="020B0604020202020204" pitchFamily="34" charset="0"/>
                <a:cs typeface="Arial" panose="020B0604020202020204" pitchFamily="34" charset="0"/>
              </a:rPr>
              <a:t>As illustrated, the neurons of the brain are CONNECTED, and synapses from one neuron can influence other neurons.  Thus it is a connected network of neurons, or, a </a:t>
            </a:r>
            <a:r>
              <a:rPr lang="en-US" b="0" i="0" u="none" strike="noStrike" dirty="0">
                <a:solidFill>
                  <a:srgbClr val="FF0000"/>
                </a:solidFill>
                <a:effectLst/>
                <a:latin typeface="Arial" panose="020B0604020202020204" pitchFamily="34" charset="0"/>
                <a:cs typeface="Arial" panose="020B0604020202020204" pitchFamily="34" charset="0"/>
              </a:rPr>
              <a:t>NEURAL NETWORK!</a:t>
            </a:r>
          </a:p>
          <a:p>
            <a:r>
              <a:rPr lang="en-US" b="0" i="0" u="none" strike="noStrike" dirty="0">
                <a:effectLst/>
                <a:latin typeface="Arial" panose="020B0604020202020204" pitchFamily="34" charset="0"/>
                <a:cs typeface="Arial" panose="020B0604020202020204" pitchFamily="34" charset="0"/>
              </a:rPr>
              <a:t>There are HUNDREDS of different types of neurons that send and receive messages in different ways!!!</a:t>
            </a:r>
          </a:p>
          <a:p>
            <a:endParaRPr lang="en-US" dirty="0">
              <a:solidFill>
                <a:srgbClr val="212529"/>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descr="A diagram of a nerve cell&#10;&#10;Description automatically generated">
            <a:extLst>
              <a:ext uri="{FF2B5EF4-FFF2-40B4-BE49-F238E27FC236}">
                <a16:creationId xmlns:a16="http://schemas.microsoft.com/office/drawing/2014/main" id="{887E4918-EA92-EA31-8986-992DCE515AE3}"/>
              </a:ext>
            </a:extLst>
          </p:cNvPr>
          <p:cNvPicPr>
            <a:picLocks noChangeAspect="1"/>
          </p:cNvPicPr>
          <p:nvPr/>
        </p:nvPicPr>
        <p:blipFill>
          <a:blip r:embed="rId2"/>
          <a:stretch>
            <a:fillRect/>
          </a:stretch>
        </p:blipFill>
        <p:spPr>
          <a:xfrm>
            <a:off x="6429895" y="2372034"/>
            <a:ext cx="5222954" cy="3051304"/>
          </a:xfrm>
          <a:prstGeom prst="rect">
            <a:avLst/>
          </a:prstGeom>
        </p:spPr>
      </p:pic>
      <p:grpSp>
        <p:nvGrpSpPr>
          <p:cNvPr id="8" name="Group 7">
            <a:extLst>
              <a:ext uri="{FF2B5EF4-FFF2-40B4-BE49-F238E27FC236}">
                <a16:creationId xmlns:a16="http://schemas.microsoft.com/office/drawing/2014/main" id="{B224F8D4-E531-AD04-42EF-4974C39568FB}"/>
              </a:ext>
            </a:extLst>
          </p:cNvPr>
          <p:cNvGrpSpPr/>
          <p:nvPr/>
        </p:nvGrpSpPr>
        <p:grpSpPr>
          <a:xfrm>
            <a:off x="7023199" y="2992212"/>
            <a:ext cx="204840" cy="203760"/>
            <a:chOff x="7023199" y="2992212"/>
            <a:chExt cx="204840" cy="20376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39B1F7E-5817-F447-8A79-EFB113A7FC5D}"/>
                    </a:ext>
                  </a:extLst>
                </p14:cNvPr>
                <p14:cNvContentPartPr/>
                <p14:nvPr/>
              </p14:nvContentPartPr>
              <p14:xfrm>
                <a:off x="7023199" y="2992212"/>
                <a:ext cx="141480" cy="189360"/>
              </p14:xfrm>
            </p:contentPart>
          </mc:Choice>
          <mc:Fallback xmlns="">
            <p:pic>
              <p:nvPicPr>
                <p:cNvPr id="6" name="Ink 5">
                  <a:extLst>
                    <a:ext uri="{FF2B5EF4-FFF2-40B4-BE49-F238E27FC236}">
                      <a16:creationId xmlns:a16="http://schemas.microsoft.com/office/drawing/2014/main" id="{639B1F7E-5817-F447-8A79-EFB113A7FC5D}"/>
                    </a:ext>
                  </a:extLst>
                </p:cNvPr>
                <p:cNvPicPr/>
                <p:nvPr/>
              </p:nvPicPr>
              <p:blipFill>
                <a:blip r:embed="rId4"/>
                <a:stretch>
                  <a:fillRect/>
                </a:stretch>
              </p:blipFill>
              <p:spPr>
                <a:xfrm>
                  <a:off x="7017079" y="2986092"/>
                  <a:ext cx="1537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2F3424A-8641-F603-E664-DC853C9A1D55}"/>
                    </a:ext>
                  </a:extLst>
                </p14:cNvPr>
                <p14:cNvContentPartPr/>
                <p14:nvPr/>
              </p14:nvContentPartPr>
              <p14:xfrm>
                <a:off x="7095199" y="3109212"/>
                <a:ext cx="132840" cy="86760"/>
              </p14:xfrm>
            </p:contentPart>
          </mc:Choice>
          <mc:Fallback xmlns="">
            <p:pic>
              <p:nvPicPr>
                <p:cNvPr id="7" name="Ink 6">
                  <a:extLst>
                    <a:ext uri="{FF2B5EF4-FFF2-40B4-BE49-F238E27FC236}">
                      <a16:creationId xmlns:a16="http://schemas.microsoft.com/office/drawing/2014/main" id="{92F3424A-8641-F603-E664-DC853C9A1D55}"/>
                    </a:ext>
                  </a:extLst>
                </p:cNvPr>
                <p:cNvPicPr/>
                <p:nvPr/>
              </p:nvPicPr>
              <p:blipFill>
                <a:blip r:embed="rId6"/>
                <a:stretch>
                  <a:fillRect/>
                </a:stretch>
              </p:blipFill>
              <p:spPr>
                <a:xfrm>
                  <a:off x="7089079" y="3103092"/>
                  <a:ext cx="145080" cy="99000"/>
                </a:xfrm>
                <a:prstGeom prst="rect">
                  <a:avLst/>
                </a:prstGeom>
              </p:spPr>
            </p:pic>
          </mc:Fallback>
        </mc:AlternateContent>
      </p:grpSp>
      <p:grpSp>
        <p:nvGrpSpPr>
          <p:cNvPr id="11" name="Group 10">
            <a:extLst>
              <a:ext uri="{FF2B5EF4-FFF2-40B4-BE49-F238E27FC236}">
                <a16:creationId xmlns:a16="http://schemas.microsoft.com/office/drawing/2014/main" id="{CFBB2872-2722-CF40-33BC-A3B5C2710A57}"/>
              </a:ext>
            </a:extLst>
          </p:cNvPr>
          <p:cNvGrpSpPr/>
          <p:nvPr/>
        </p:nvGrpSpPr>
        <p:grpSpPr>
          <a:xfrm>
            <a:off x="6594439" y="4445532"/>
            <a:ext cx="179280" cy="187560"/>
            <a:chOff x="6594439" y="4445532"/>
            <a:chExt cx="179280" cy="18756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723748C-CD5B-8D87-ACAB-3FA0658EE75F}"/>
                    </a:ext>
                  </a:extLst>
                </p14:cNvPr>
                <p14:cNvContentPartPr/>
                <p14:nvPr/>
              </p14:nvContentPartPr>
              <p14:xfrm>
                <a:off x="6594439" y="4482252"/>
                <a:ext cx="156600" cy="150840"/>
              </p14:xfrm>
            </p:contentPart>
          </mc:Choice>
          <mc:Fallback xmlns="">
            <p:pic>
              <p:nvPicPr>
                <p:cNvPr id="9" name="Ink 8">
                  <a:extLst>
                    <a:ext uri="{FF2B5EF4-FFF2-40B4-BE49-F238E27FC236}">
                      <a16:creationId xmlns:a16="http://schemas.microsoft.com/office/drawing/2014/main" id="{4723748C-CD5B-8D87-ACAB-3FA0658EE75F}"/>
                    </a:ext>
                  </a:extLst>
                </p:cNvPr>
                <p:cNvPicPr/>
                <p:nvPr/>
              </p:nvPicPr>
              <p:blipFill>
                <a:blip r:embed="rId8"/>
                <a:stretch>
                  <a:fillRect/>
                </a:stretch>
              </p:blipFill>
              <p:spPr>
                <a:xfrm>
                  <a:off x="6588319" y="4476132"/>
                  <a:ext cx="1688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26987072-4A8A-7970-9401-3D1F6E4CE27A}"/>
                    </a:ext>
                  </a:extLst>
                </p14:cNvPr>
                <p14:cNvContentPartPr/>
                <p14:nvPr/>
              </p14:nvContentPartPr>
              <p14:xfrm>
                <a:off x="6698119" y="4445532"/>
                <a:ext cx="75600" cy="117360"/>
              </p14:xfrm>
            </p:contentPart>
          </mc:Choice>
          <mc:Fallback xmlns="">
            <p:pic>
              <p:nvPicPr>
                <p:cNvPr id="10" name="Ink 9">
                  <a:extLst>
                    <a:ext uri="{FF2B5EF4-FFF2-40B4-BE49-F238E27FC236}">
                      <a16:creationId xmlns:a16="http://schemas.microsoft.com/office/drawing/2014/main" id="{26987072-4A8A-7970-9401-3D1F6E4CE27A}"/>
                    </a:ext>
                  </a:extLst>
                </p:cNvPr>
                <p:cNvPicPr/>
                <p:nvPr/>
              </p:nvPicPr>
              <p:blipFill>
                <a:blip r:embed="rId10"/>
                <a:stretch>
                  <a:fillRect/>
                </a:stretch>
              </p:blipFill>
              <p:spPr>
                <a:xfrm>
                  <a:off x="6691999" y="4439412"/>
                  <a:ext cx="87840" cy="129600"/>
                </a:xfrm>
                <a:prstGeom prst="rect">
                  <a:avLst/>
                </a:prstGeom>
              </p:spPr>
            </p:pic>
          </mc:Fallback>
        </mc:AlternateContent>
      </p:grpSp>
      <p:grpSp>
        <p:nvGrpSpPr>
          <p:cNvPr id="14" name="Group 13">
            <a:extLst>
              <a:ext uri="{FF2B5EF4-FFF2-40B4-BE49-F238E27FC236}">
                <a16:creationId xmlns:a16="http://schemas.microsoft.com/office/drawing/2014/main" id="{AEB573AA-F133-64D9-C4C1-4B5BD51A01D4}"/>
              </a:ext>
            </a:extLst>
          </p:cNvPr>
          <p:cNvGrpSpPr/>
          <p:nvPr/>
        </p:nvGrpSpPr>
        <p:grpSpPr>
          <a:xfrm>
            <a:off x="7064959" y="4905972"/>
            <a:ext cx="92160" cy="171720"/>
            <a:chOff x="7064959" y="4905972"/>
            <a:chExt cx="92160" cy="171720"/>
          </a:xfrm>
        </p:grpSpPr>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95F02DEE-FFDD-8AC0-66E3-9BB5C4B8D1C4}"/>
                    </a:ext>
                  </a:extLst>
                </p14:cNvPr>
                <p14:cNvContentPartPr/>
                <p14:nvPr/>
              </p14:nvContentPartPr>
              <p14:xfrm>
                <a:off x="7064959" y="4918572"/>
                <a:ext cx="79920" cy="159120"/>
              </p14:xfrm>
            </p:contentPart>
          </mc:Choice>
          <mc:Fallback xmlns="">
            <p:pic>
              <p:nvPicPr>
                <p:cNvPr id="12" name="Ink 11">
                  <a:extLst>
                    <a:ext uri="{FF2B5EF4-FFF2-40B4-BE49-F238E27FC236}">
                      <a16:creationId xmlns:a16="http://schemas.microsoft.com/office/drawing/2014/main" id="{95F02DEE-FFDD-8AC0-66E3-9BB5C4B8D1C4}"/>
                    </a:ext>
                  </a:extLst>
                </p:cNvPr>
                <p:cNvPicPr/>
                <p:nvPr/>
              </p:nvPicPr>
              <p:blipFill>
                <a:blip r:embed="rId12"/>
                <a:stretch>
                  <a:fillRect/>
                </a:stretch>
              </p:blipFill>
              <p:spPr>
                <a:xfrm>
                  <a:off x="7058839" y="4912452"/>
                  <a:ext cx="921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548A78AF-2D6C-4D4F-455E-F324CFB71EF7}"/>
                    </a:ext>
                  </a:extLst>
                </p14:cNvPr>
                <p14:cNvContentPartPr/>
                <p14:nvPr/>
              </p14:nvContentPartPr>
              <p14:xfrm>
                <a:off x="7096279" y="4905972"/>
                <a:ext cx="60840" cy="54720"/>
              </p14:xfrm>
            </p:contentPart>
          </mc:Choice>
          <mc:Fallback xmlns="">
            <p:pic>
              <p:nvPicPr>
                <p:cNvPr id="13" name="Ink 12">
                  <a:extLst>
                    <a:ext uri="{FF2B5EF4-FFF2-40B4-BE49-F238E27FC236}">
                      <a16:creationId xmlns:a16="http://schemas.microsoft.com/office/drawing/2014/main" id="{548A78AF-2D6C-4D4F-455E-F324CFB71EF7}"/>
                    </a:ext>
                  </a:extLst>
                </p:cNvPr>
                <p:cNvPicPr/>
                <p:nvPr/>
              </p:nvPicPr>
              <p:blipFill>
                <a:blip r:embed="rId14"/>
                <a:stretch>
                  <a:fillRect/>
                </a:stretch>
              </p:blipFill>
              <p:spPr>
                <a:xfrm>
                  <a:off x="7090159" y="4899852"/>
                  <a:ext cx="73080" cy="66960"/>
                </a:xfrm>
                <a:prstGeom prst="rect">
                  <a:avLst/>
                </a:prstGeom>
              </p:spPr>
            </p:pic>
          </mc:Fallback>
        </mc:AlternateContent>
      </p:grpSp>
      <p:grpSp>
        <p:nvGrpSpPr>
          <p:cNvPr id="17" name="Group 16">
            <a:extLst>
              <a:ext uri="{FF2B5EF4-FFF2-40B4-BE49-F238E27FC236}">
                <a16:creationId xmlns:a16="http://schemas.microsoft.com/office/drawing/2014/main" id="{02CF4250-CFD1-87C8-24D9-878FD0DF9349}"/>
              </a:ext>
            </a:extLst>
          </p:cNvPr>
          <p:cNvGrpSpPr/>
          <p:nvPr/>
        </p:nvGrpSpPr>
        <p:grpSpPr>
          <a:xfrm>
            <a:off x="8687839" y="4779972"/>
            <a:ext cx="317880" cy="183240"/>
            <a:chOff x="8687839" y="4779972"/>
            <a:chExt cx="317880" cy="183240"/>
          </a:xfrm>
        </p:grpSpPr>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59CA625-5B0D-0D31-3051-F5B29EE67F17}"/>
                    </a:ext>
                  </a:extLst>
                </p14:cNvPr>
                <p14:cNvContentPartPr/>
                <p14:nvPr/>
              </p14:nvContentPartPr>
              <p14:xfrm>
                <a:off x="8709799" y="4857012"/>
                <a:ext cx="295920" cy="106200"/>
              </p14:xfrm>
            </p:contentPart>
          </mc:Choice>
          <mc:Fallback xmlns="">
            <p:pic>
              <p:nvPicPr>
                <p:cNvPr id="15" name="Ink 14">
                  <a:extLst>
                    <a:ext uri="{FF2B5EF4-FFF2-40B4-BE49-F238E27FC236}">
                      <a16:creationId xmlns:a16="http://schemas.microsoft.com/office/drawing/2014/main" id="{D59CA625-5B0D-0D31-3051-F5B29EE67F17}"/>
                    </a:ext>
                  </a:extLst>
                </p:cNvPr>
                <p:cNvPicPr/>
                <p:nvPr/>
              </p:nvPicPr>
              <p:blipFill>
                <a:blip r:embed="rId16"/>
                <a:stretch>
                  <a:fillRect/>
                </a:stretch>
              </p:blipFill>
              <p:spPr>
                <a:xfrm>
                  <a:off x="8703679" y="4850892"/>
                  <a:ext cx="3081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F0DC356E-AAEF-4EC2-6344-1BBAE1E60203}"/>
                    </a:ext>
                  </a:extLst>
                </p14:cNvPr>
                <p14:cNvContentPartPr/>
                <p14:nvPr/>
              </p14:nvContentPartPr>
              <p14:xfrm>
                <a:off x="8687839" y="4779972"/>
                <a:ext cx="177840" cy="136800"/>
              </p14:xfrm>
            </p:contentPart>
          </mc:Choice>
          <mc:Fallback xmlns="">
            <p:pic>
              <p:nvPicPr>
                <p:cNvPr id="16" name="Ink 15">
                  <a:extLst>
                    <a:ext uri="{FF2B5EF4-FFF2-40B4-BE49-F238E27FC236}">
                      <a16:creationId xmlns:a16="http://schemas.microsoft.com/office/drawing/2014/main" id="{F0DC356E-AAEF-4EC2-6344-1BBAE1E60203}"/>
                    </a:ext>
                  </a:extLst>
                </p:cNvPr>
                <p:cNvPicPr/>
                <p:nvPr/>
              </p:nvPicPr>
              <p:blipFill>
                <a:blip r:embed="rId18"/>
                <a:stretch>
                  <a:fillRect/>
                </a:stretch>
              </p:blipFill>
              <p:spPr>
                <a:xfrm>
                  <a:off x="8681719" y="4773852"/>
                  <a:ext cx="190080" cy="149040"/>
                </a:xfrm>
                <a:prstGeom prst="rect">
                  <a:avLst/>
                </a:prstGeom>
              </p:spPr>
            </p:pic>
          </mc:Fallback>
        </mc:AlternateContent>
      </p:grpSp>
      <p:grpSp>
        <p:nvGrpSpPr>
          <p:cNvPr id="37" name="Group 36">
            <a:extLst>
              <a:ext uri="{FF2B5EF4-FFF2-40B4-BE49-F238E27FC236}">
                <a16:creationId xmlns:a16="http://schemas.microsoft.com/office/drawing/2014/main" id="{48F99284-DB63-B42B-DCED-5BDA2599130E}"/>
              </a:ext>
            </a:extLst>
          </p:cNvPr>
          <p:cNvGrpSpPr/>
          <p:nvPr/>
        </p:nvGrpSpPr>
        <p:grpSpPr>
          <a:xfrm>
            <a:off x="6597319" y="2514492"/>
            <a:ext cx="1271880" cy="394560"/>
            <a:chOff x="6597319" y="2514492"/>
            <a:chExt cx="1271880" cy="394560"/>
          </a:xfrm>
        </p:grpSpPr>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F3676805-6C0A-B43D-98A1-BBCB4A5B3708}"/>
                    </a:ext>
                  </a:extLst>
                </p14:cNvPr>
                <p14:cNvContentPartPr/>
                <p14:nvPr/>
              </p14:nvContentPartPr>
              <p14:xfrm>
                <a:off x="6597319" y="2739852"/>
                <a:ext cx="119520" cy="137520"/>
              </p14:xfrm>
            </p:contentPart>
          </mc:Choice>
          <mc:Fallback xmlns="">
            <p:pic>
              <p:nvPicPr>
                <p:cNvPr id="21" name="Ink 20">
                  <a:extLst>
                    <a:ext uri="{FF2B5EF4-FFF2-40B4-BE49-F238E27FC236}">
                      <a16:creationId xmlns:a16="http://schemas.microsoft.com/office/drawing/2014/main" id="{F3676805-6C0A-B43D-98A1-BBCB4A5B3708}"/>
                    </a:ext>
                  </a:extLst>
                </p:cNvPr>
                <p:cNvPicPr/>
                <p:nvPr/>
              </p:nvPicPr>
              <p:blipFill>
                <a:blip r:embed="rId20"/>
                <a:stretch>
                  <a:fillRect/>
                </a:stretch>
              </p:blipFill>
              <p:spPr>
                <a:xfrm>
                  <a:off x="6591199" y="2733732"/>
                  <a:ext cx="1317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FBD7634C-5CFF-07E3-668F-DED628BC6110}"/>
                    </a:ext>
                  </a:extLst>
                </p14:cNvPr>
                <p14:cNvContentPartPr/>
                <p14:nvPr/>
              </p14:nvContentPartPr>
              <p14:xfrm>
                <a:off x="6723679" y="2737692"/>
                <a:ext cx="109440" cy="102960"/>
              </p14:xfrm>
            </p:contentPart>
          </mc:Choice>
          <mc:Fallback xmlns="">
            <p:pic>
              <p:nvPicPr>
                <p:cNvPr id="22" name="Ink 21">
                  <a:extLst>
                    <a:ext uri="{FF2B5EF4-FFF2-40B4-BE49-F238E27FC236}">
                      <a16:creationId xmlns:a16="http://schemas.microsoft.com/office/drawing/2014/main" id="{FBD7634C-5CFF-07E3-668F-DED628BC6110}"/>
                    </a:ext>
                  </a:extLst>
                </p:cNvPr>
                <p:cNvPicPr/>
                <p:nvPr/>
              </p:nvPicPr>
              <p:blipFill>
                <a:blip r:embed="rId22"/>
                <a:stretch>
                  <a:fillRect/>
                </a:stretch>
              </p:blipFill>
              <p:spPr>
                <a:xfrm>
                  <a:off x="6717559" y="2731572"/>
                  <a:ext cx="12168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38BDF8F6-8D2C-7020-D134-DCE6D2E01905}"/>
                    </a:ext>
                  </a:extLst>
                </p14:cNvPr>
                <p14:cNvContentPartPr/>
                <p14:nvPr/>
              </p14:nvContentPartPr>
              <p14:xfrm>
                <a:off x="6841039" y="2719332"/>
                <a:ext cx="54000" cy="99000"/>
              </p14:xfrm>
            </p:contentPart>
          </mc:Choice>
          <mc:Fallback xmlns="">
            <p:pic>
              <p:nvPicPr>
                <p:cNvPr id="23" name="Ink 22">
                  <a:extLst>
                    <a:ext uri="{FF2B5EF4-FFF2-40B4-BE49-F238E27FC236}">
                      <a16:creationId xmlns:a16="http://schemas.microsoft.com/office/drawing/2014/main" id="{38BDF8F6-8D2C-7020-D134-DCE6D2E01905}"/>
                    </a:ext>
                  </a:extLst>
                </p:cNvPr>
                <p:cNvPicPr/>
                <p:nvPr/>
              </p:nvPicPr>
              <p:blipFill>
                <a:blip r:embed="rId24"/>
                <a:stretch>
                  <a:fillRect/>
                </a:stretch>
              </p:blipFill>
              <p:spPr>
                <a:xfrm>
                  <a:off x="6834919" y="2713212"/>
                  <a:ext cx="662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8B8041BE-B448-94D1-D206-F27A3D9EEDEF}"/>
                    </a:ext>
                  </a:extLst>
                </p14:cNvPr>
                <p14:cNvContentPartPr/>
                <p14:nvPr/>
              </p14:nvContentPartPr>
              <p14:xfrm>
                <a:off x="6941119" y="2690892"/>
                <a:ext cx="29520" cy="101880"/>
              </p14:xfrm>
            </p:contentPart>
          </mc:Choice>
          <mc:Fallback xmlns="">
            <p:pic>
              <p:nvPicPr>
                <p:cNvPr id="25" name="Ink 24">
                  <a:extLst>
                    <a:ext uri="{FF2B5EF4-FFF2-40B4-BE49-F238E27FC236}">
                      <a16:creationId xmlns:a16="http://schemas.microsoft.com/office/drawing/2014/main" id="{8B8041BE-B448-94D1-D206-F27A3D9EEDEF}"/>
                    </a:ext>
                  </a:extLst>
                </p:cNvPr>
                <p:cNvPicPr/>
                <p:nvPr/>
              </p:nvPicPr>
              <p:blipFill>
                <a:blip r:embed="rId26"/>
                <a:stretch>
                  <a:fillRect/>
                </a:stretch>
              </p:blipFill>
              <p:spPr>
                <a:xfrm>
                  <a:off x="6934999" y="2684772"/>
                  <a:ext cx="417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E3CCE98E-1219-D57F-0C94-C953B2DEAF5D}"/>
                    </a:ext>
                  </a:extLst>
                </p14:cNvPr>
                <p14:cNvContentPartPr/>
                <p14:nvPr/>
              </p14:nvContentPartPr>
              <p14:xfrm>
                <a:off x="7003039" y="2690532"/>
                <a:ext cx="88920" cy="113760"/>
              </p14:xfrm>
            </p:contentPart>
          </mc:Choice>
          <mc:Fallback xmlns="">
            <p:pic>
              <p:nvPicPr>
                <p:cNvPr id="27" name="Ink 26">
                  <a:extLst>
                    <a:ext uri="{FF2B5EF4-FFF2-40B4-BE49-F238E27FC236}">
                      <a16:creationId xmlns:a16="http://schemas.microsoft.com/office/drawing/2014/main" id="{E3CCE98E-1219-D57F-0C94-C953B2DEAF5D}"/>
                    </a:ext>
                  </a:extLst>
                </p:cNvPr>
                <p:cNvPicPr/>
                <p:nvPr/>
              </p:nvPicPr>
              <p:blipFill>
                <a:blip r:embed="rId28"/>
                <a:stretch>
                  <a:fillRect/>
                </a:stretch>
              </p:blipFill>
              <p:spPr>
                <a:xfrm>
                  <a:off x="6996919" y="2684412"/>
                  <a:ext cx="101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D31887C4-D607-3B30-7F53-AA15FF641AA4}"/>
                    </a:ext>
                  </a:extLst>
                </p14:cNvPr>
                <p14:cNvContentPartPr/>
                <p14:nvPr/>
              </p14:nvContentPartPr>
              <p14:xfrm>
                <a:off x="7113199" y="2662092"/>
                <a:ext cx="74880" cy="111960"/>
              </p14:xfrm>
            </p:contentPart>
          </mc:Choice>
          <mc:Fallback xmlns="">
            <p:pic>
              <p:nvPicPr>
                <p:cNvPr id="28" name="Ink 27">
                  <a:extLst>
                    <a:ext uri="{FF2B5EF4-FFF2-40B4-BE49-F238E27FC236}">
                      <a16:creationId xmlns:a16="http://schemas.microsoft.com/office/drawing/2014/main" id="{D31887C4-D607-3B30-7F53-AA15FF641AA4}"/>
                    </a:ext>
                  </a:extLst>
                </p:cNvPr>
                <p:cNvPicPr/>
                <p:nvPr/>
              </p:nvPicPr>
              <p:blipFill>
                <a:blip r:embed="rId30"/>
                <a:stretch>
                  <a:fillRect/>
                </a:stretch>
              </p:blipFill>
              <p:spPr>
                <a:xfrm>
                  <a:off x="7107079" y="2655972"/>
                  <a:ext cx="871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8A3A3EB1-8B9F-AF2E-D319-CE01BB288890}"/>
                    </a:ext>
                  </a:extLst>
                </p14:cNvPr>
                <p14:cNvContentPartPr/>
                <p14:nvPr/>
              </p14:nvContentPartPr>
              <p14:xfrm>
                <a:off x="7186279" y="2707452"/>
                <a:ext cx="135000" cy="201600"/>
              </p14:xfrm>
            </p:contentPart>
          </mc:Choice>
          <mc:Fallback xmlns="">
            <p:pic>
              <p:nvPicPr>
                <p:cNvPr id="29" name="Ink 28">
                  <a:extLst>
                    <a:ext uri="{FF2B5EF4-FFF2-40B4-BE49-F238E27FC236}">
                      <a16:creationId xmlns:a16="http://schemas.microsoft.com/office/drawing/2014/main" id="{8A3A3EB1-8B9F-AF2E-D319-CE01BB288890}"/>
                    </a:ext>
                  </a:extLst>
                </p:cNvPr>
                <p:cNvPicPr/>
                <p:nvPr/>
              </p:nvPicPr>
              <p:blipFill>
                <a:blip r:embed="rId32"/>
                <a:stretch>
                  <a:fillRect/>
                </a:stretch>
              </p:blipFill>
              <p:spPr>
                <a:xfrm>
                  <a:off x="7180159" y="2701332"/>
                  <a:ext cx="1472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Ink 30">
                  <a:extLst>
                    <a:ext uri="{FF2B5EF4-FFF2-40B4-BE49-F238E27FC236}">
                      <a16:creationId xmlns:a16="http://schemas.microsoft.com/office/drawing/2014/main" id="{D8984E93-6D7C-58BF-3B94-414C9E45A2AD}"/>
                    </a:ext>
                  </a:extLst>
                </p14:cNvPr>
                <p14:cNvContentPartPr/>
                <p14:nvPr/>
              </p14:nvContentPartPr>
              <p14:xfrm>
                <a:off x="7409119" y="2514492"/>
                <a:ext cx="91800" cy="209160"/>
              </p14:xfrm>
            </p:contentPart>
          </mc:Choice>
          <mc:Fallback xmlns="">
            <p:pic>
              <p:nvPicPr>
                <p:cNvPr id="31" name="Ink 30">
                  <a:extLst>
                    <a:ext uri="{FF2B5EF4-FFF2-40B4-BE49-F238E27FC236}">
                      <a16:creationId xmlns:a16="http://schemas.microsoft.com/office/drawing/2014/main" id="{D8984E93-6D7C-58BF-3B94-414C9E45A2AD}"/>
                    </a:ext>
                  </a:extLst>
                </p:cNvPr>
                <p:cNvPicPr/>
                <p:nvPr/>
              </p:nvPicPr>
              <p:blipFill>
                <a:blip r:embed="rId34"/>
                <a:stretch>
                  <a:fillRect/>
                </a:stretch>
              </p:blipFill>
              <p:spPr>
                <a:xfrm>
                  <a:off x="7402999" y="2508372"/>
                  <a:ext cx="1040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Ink 32">
                  <a:extLst>
                    <a:ext uri="{FF2B5EF4-FFF2-40B4-BE49-F238E27FC236}">
                      <a16:creationId xmlns:a16="http://schemas.microsoft.com/office/drawing/2014/main" id="{0B330934-9E52-F3E4-9817-9C9890C43A92}"/>
                    </a:ext>
                  </a:extLst>
                </p14:cNvPr>
                <p14:cNvContentPartPr/>
                <p14:nvPr/>
              </p14:nvContentPartPr>
              <p14:xfrm>
                <a:off x="7535119" y="2640492"/>
                <a:ext cx="97560" cy="117360"/>
              </p14:xfrm>
            </p:contentPart>
          </mc:Choice>
          <mc:Fallback xmlns="">
            <p:pic>
              <p:nvPicPr>
                <p:cNvPr id="33" name="Ink 32">
                  <a:extLst>
                    <a:ext uri="{FF2B5EF4-FFF2-40B4-BE49-F238E27FC236}">
                      <a16:creationId xmlns:a16="http://schemas.microsoft.com/office/drawing/2014/main" id="{0B330934-9E52-F3E4-9817-9C9890C43A92}"/>
                    </a:ext>
                  </a:extLst>
                </p:cNvPr>
                <p:cNvPicPr/>
                <p:nvPr/>
              </p:nvPicPr>
              <p:blipFill>
                <a:blip r:embed="rId36"/>
                <a:stretch>
                  <a:fillRect/>
                </a:stretch>
              </p:blipFill>
              <p:spPr>
                <a:xfrm>
                  <a:off x="7528999" y="2634372"/>
                  <a:ext cx="1098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Ink 33">
                  <a:extLst>
                    <a:ext uri="{FF2B5EF4-FFF2-40B4-BE49-F238E27FC236}">
                      <a16:creationId xmlns:a16="http://schemas.microsoft.com/office/drawing/2014/main" id="{E92B1859-CDD0-FA9C-D2B3-51BB195BFFAC}"/>
                    </a:ext>
                  </a:extLst>
                </p14:cNvPr>
                <p14:cNvContentPartPr/>
                <p14:nvPr/>
              </p14:nvContentPartPr>
              <p14:xfrm>
                <a:off x="7675519" y="2535372"/>
                <a:ext cx="18000" cy="193680"/>
              </p14:xfrm>
            </p:contentPart>
          </mc:Choice>
          <mc:Fallback xmlns="">
            <p:pic>
              <p:nvPicPr>
                <p:cNvPr id="34" name="Ink 33">
                  <a:extLst>
                    <a:ext uri="{FF2B5EF4-FFF2-40B4-BE49-F238E27FC236}">
                      <a16:creationId xmlns:a16="http://schemas.microsoft.com/office/drawing/2014/main" id="{E92B1859-CDD0-FA9C-D2B3-51BB195BFFAC}"/>
                    </a:ext>
                  </a:extLst>
                </p:cNvPr>
                <p:cNvPicPr/>
                <p:nvPr/>
              </p:nvPicPr>
              <p:blipFill>
                <a:blip r:embed="rId38"/>
                <a:stretch>
                  <a:fillRect/>
                </a:stretch>
              </p:blipFill>
              <p:spPr>
                <a:xfrm>
                  <a:off x="7669399" y="2529252"/>
                  <a:ext cx="302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a:extLst>
                    <a:ext uri="{FF2B5EF4-FFF2-40B4-BE49-F238E27FC236}">
                      <a16:creationId xmlns:a16="http://schemas.microsoft.com/office/drawing/2014/main" id="{6B528E82-056F-D122-B41D-77E62C489078}"/>
                    </a:ext>
                  </a:extLst>
                </p14:cNvPr>
                <p14:cNvContentPartPr/>
                <p14:nvPr/>
              </p14:nvContentPartPr>
              <p14:xfrm>
                <a:off x="7649599" y="2637972"/>
                <a:ext cx="82080" cy="14400"/>
              </p14:xfrm>
            </p:contentPart>
          </mc:Choice>
          <mc:Fallback xmlns="">
            <p:pic>
              <p:nvPicPr>
                <p:cNvPr id="35" name="Ink 34">
                  <a:extLst>
                    <a:ext uri="{FF2B5EF4-FFF2-40B4-BE49-F238E27FC236}">
                      <a16:creationId xmlns:a16="http://schemas.microsoft.com/office/drawing/2014/main" id="{6B528E82-056F-D122-B41D-77E62C489078}"/>
                    </a:ext>
                  </a:extLst>
                </p:cNvPr>
                <p:cNvPicPr/>
                <p:nvPr/>
              </p:nvPicPr>
              <p:blipFill>
                <a:blip r:embed="rId40"/>
                <a:stretch>
                  <a:fillRect/>
                </a:stretch>
              </p:blipFill>
              <p:spPr>
                <a:xfrm>
                  <a:off x="7643479" y="2631852"/>
                  <a:ext cx="943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1A49FB7C-4F19-2A5D-6035-C33DFC49F4EE}"/>
                    </a:ext>
                  </a:extLst>
                </p14:cNvPr>
                <p14:cNvContentPartPr/>
                <p14:nvPr/>
              </p14:nvContentPartPr>
              <p14:xfrm>
                <a:off x="7736359" y="2646252"/>
                <a:ext cx="132840" cy="147240"/>
              </p14:xfrm>
            </p:contentPart>
          </mc:Choice>
          <mc:Fallback xmlns="">
            <p:pic>
              <p:nvPicPr>
                <p:cNvPr id="36" name="Ink 35">
                  <a:extLst>
                    <a:ext uri="{FF2B5EF4-FFF2-40B4-BE49-F238E27FC236}">
                      <a16:creationId xmlns:a16="http://schemas.microsoft.com/office/drawing/2014/main" id="{1A49FB7C-4F19-2A5D-6035-C33DFC49F4EE}"/>
                    </a:ext>
                  </a:extLst>
                </p:cNvPr>
                <p:cNvPicPr/>
                <p:nvPr/>
              </p:nvPicPr>
              <p:blipFill>
                <a:blip r:embed="rId42"/>
                <a:stretch>
                  <a:fillRect/>
                </a:stretch>
              </p:blipFill>
              <p:spPr>
                <a:xfrm>
                  <a:off x="7730239" y="2640132"/>
                  <a:ext cx="145080" cy="159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38" name="Ink 37">
                <a:extLst>
                  <a:ext uri="{FF2B5EF4-FFF2-40B4-BE49-F238E27FC236}">
                    <a16:creationId xmlns:a16="http://schemas.microsoft.com/office/drawing/2014/main" id="{0E97BEE7-FE1C-BAB6-7AE9-52C4AC3680FD}"/>
                  </a:ext>
                </a:extLst>
              </p14:cNvPr>
              <p14:cNvContentPartPr/>
              <p14:nvPr/>
            </p14:nvContentPartPr>
            <p14:xfrm>
              <a:off x="7283839" y="5124132"/>
              <a:ext cx="1053360" cy="41040"/>
            </p14:xfrm>
          </p:contentPart>
        </mc:Choice>
        <mc:Fallback xmlns="">
          <p:pic>
            <p:nvPicPr>
              <p:cNvPr id="38" name="Ink 37">
                <a:extLst>
                  <a:ext uri="{FF2B5EF4-FFF2-40B4-BE49-F238E27FC236}">
                    <a16:creationId xmlns:a16="http://schemas.microsoft.com/office/drawing/2014/main" id="{0E97BEE7-FE1C-BAB6-7AE9-52C4AC3680FD}"/>
                  </a:ext>
                </a:extLst>
              </p:cNvPr>
              <p:cNvPicPr/>
              <p:nvPr/>
            </p:nvPicPr>
            <p:blipFill>
              <a:blip r:embed="rId44"/>
              <a:stretch>
                <a:fillRect/>
              </a:stretch>
            </p:blipFill>
            <p:spPr>
              <a:xfrm>
                <a:off x="7229839" y="5016492"/>
                <a:ext cx="1161000" cy="256680"/>
              </a:xfrm>
              <a:prstGeom prst="rect">
                <a:avLst/>
              </a:prstGeom>
            </p:spPr>
          </p:pic>
        </mc:Fallback>
      </mc:AlternateContent>
      <p:grpSp>
        <p:nvGrpSpPr>
          <p:cNvPr id="53" name="Group 52">
            <a:extLst>
              <a:ext uri="{FF2B5EF4-FFF2-40B4-BE49-F238E27FC236}">
                <a16:creationId xmlns:a16="http://schemas.microsoft.com/office/drawing/2014/main" id="{A90702B7-166C-A0C8-6C4F-B43ECD9D29A5}"/>
              </a:ext>
            </a:extLst>
          </p:cNvPr>
          <p:cNvGrpSpPr/>
          <p:nvPr/>
        </p:nvGrpSpPr>
        <p:grpSpPr>
          <a:xfrm>
            <a:off x="8429359" y="5119452"/>
            <a:ext cx="1476720" cy="267120"/>
            <a:chOff x="8429359" y="5119452"/>
            <a:chExt cx="1476720" cy="267120"/>
          </a:xfrm>
        </p:grpSpPr>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83A52629-8BC7-BF6B-4F40-C911B45569C8}"/>
                    </a:ext>
                  </a:extLst>
                </p14:cNvPr>
                <p14:cNvContentPartPr/>
                <p14:nvPr/>
              </p14:nvContentPartPr>
              <p14:xfrm>
                <a:off x="8521879" y="5168412"/>
                <a:ext cx="535320" cy="62280"/>
              </p14:xfrm>
            </p:contentPart>
          </mc:Choice>
          <mc:Fallback xmlns="">
            <p:pic>
              <p:nvPicPr>
                <p:cNvPr id="39" name="Ink 38">
                  <a:extLst>
                    <a:ext uri="{FF2B5EF4-FFF2-40B4-BE49-F238E27FC236}">
                      <a16:creationId xmlns:a16="http://schemas.microsoft.com/office/drawing/2014/main" id="{83A52629-8BC7-BF6B-4F40-C911B45569C8}"/>
                    </a:ext>
                  </a:extLst>
                </p:cNvPr>
                <p:cNvPicPr/>
                <p:nvPr/>
              </p:nvPicPr>
              <p:blipFill>
                <a:blip r:embed="rId46"/>
                <a:stretch>
                  <a:fillRect/>
                </a:stretch>
              </p:blipFill>
              <p:spPr>
                <a:xfrm>
                  <a:off x="8515759" y="5162292"/>
                  <a:ext cx="5475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00EFA431-D6F2-FA5A-F50E-11A22459C23B}"/>
                    </a:ext>
                  </a:extLst>
                </p14:cNvPr>
                <p14:cNvContentPartPr/>
                <p14:nvPr/>
              </p14:nvContentPartPr>
              <p14:xfrm>
                <a:off x="8429359" y="5119452"/>
                <a:ext cx="180000" cy="149040"/>
              </p14:xfrm>
            </p:contentPart>
          </mc:Choice>
          <mc:Fallback xmlns="">
            <p:pic>
              <p:nvPicPr>
                <p:cNvPr id="40" name="Ink 39">
                  <a:extLst>
                    <a:ext uri="{FF2B5EF4-FFF2-40B4-BE49-F238E27FC236}">
                      <a16:creationId xmlns:a16="http://schemas.microsoft.com/office/drawing/2014/main" id="{00EFA431-D6F2-FA5A-F50E-11A22459C23B}"/>
                    </a:ext>
                  </a:extLst>
                </p:cNvPr>
                <p:cNvPicPr/>
                <p:nvPr/>
              </p:nvPicPr>
              <p:blipFill>
                <a:blip r:embed="rId48"/>
                <a:stretch>
                  <a:fillRect/>
                </a:stretch>
              </p:blipFill>
              <p:spPr>
                <a:xfrm>
                  <a:off x="8423239" y="5113332"/>
                  <a:ext cx="1922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2" name="Ink 41">
                  <a:extLst>
                    <a:ext uri="{FF2B5EF4-FFF2-40B4-BE49-F238E27FC236}">
                      <a16:creationId xmlns:a16="http://schemas.microsoft.com/office/drawing/2014/main" id="{7754B263-B026-4A0A-7F67-20414F0E8C0A}"/>
                    </a:ext>
                  </a:extLst>
                </p14:cNvPr>
                <p14:cNvContentPartPr/>
                <p14:nvPr/>
              </p14:nvContentPartPr>
              <p14:xfrm>
                <a:off x="9137119" y="5177052"/>
                <a:ext cx="20520" cy="138960"/>
              </p14:xfrm>
            </p:contentPart>
          </mc:Choice>
          <mc:Fallback xmlns="">
            <p:pic>
              <p:nvPicPr>
                <p:cNvPr id="42" name="Ink 41">
                  <a:extLst>
                    <a:ext uri="{FF2B5EF4-FFF2-40B4-BE49-F238E27FC236}">
                      <a16:creationId xmlns:a16="http://schemas.microsoft.com/office/drawing/2014/main" id="{7754B263-B026-4A0A-7F67-20414F0E8C0A}"/>
                    </a:ext>
                  </a:extLst>
                </p:cNvPr>
                <p:cNvPicPr/>
                <p:nvPr/>
              </p:nvPicPr>
              <p:blipFill>
                <a:blip r:embed="rId50"/>
                <a:stretch>
                  <a:fillRect/>
                </a:stretch>
              </p:blipFill>
              <p:spPr>
                <a:xfrm>
                  <a:off x="9130999" y="5170932"/>
                  <a:ext cx="327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BEEF357D-BD1A-54F1-1136-7BD41D6CDABF}"/>
                    </a:ext>
                  </a:extLst>
                </p14:cNvPr>
                <p14:cNvContentPartPr/>
                <p14:nvPr/>
              </p14:nvContentPartPr>
              <p14:xfrm>
                <a:off x="9146839" y="5152572"/>
                <a:ext cx="123480" cy="146160"/>
              </p14:xfrm>
            </p:contentPart>
          </mc:Choice>
          <mc:Fallback xmlns="">
            <p:pic>
              <p:nvPicPr>
                <p:cNvPr id="43" name="Ink 42">
                  <a:extLst>
                    <a:ext uri="{FF2B5EF4-FFF2-40B4-BE49-F238E27FC236}">
                      <a16:creationId xmlns:a16="http://schemas.microsoft.com/office/drawing/2014/main" id="{BEEF357D-BD1A-54F1-1136-7BD41D6CDABF}"/>
                    </a:ext>
                  </a:extLst>
                </p:cNvPr>
                <p:cNvPicPr/>
                <p:nvPr/>
              </p:nvPicPr>
              <p:blipFill>
                <a:blip r:embed="rId52"/>
                <a:stretch>
                  <a:fillRect/>
                </a:stretch>
              </p:blipFill>
              <p:spPr>
                <a:xfrm>
                  <a:off x="9140719" y="5146452"/>
                  <a:ext cx="1357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Ink 43">
                  <a:extLst>
                    <a:ext uri="{FF2B5EF4-FFF2-40B4-BE49-F238E27FC236}">
                      <a16:creationId xmlns:a16="http://schemas.microsoft.com/office/drawing/2014/main" id="{BBDDC03F-9338-9946-6A73-8AD23B21F131}"/>
                    </a:ext>
                  </a:extLst>
                </p14:cNvPr>
                <p14:cNvContentPartPr/>
                <p14:nvPr/>
              </p14:nvContentPartPr>
              <p14:xfrm>
                <a:off x="9307399" y="5197572"/>
                <a:ext cx="76320" cy="113760"/>
              </p14:xfrm>
            </p:contentPart>
          </mc:Choice>
          <mc:Fallback xmlns="">
            <p:pic>
              <p:nvPicPr>
                <p:cNvPr id="44" name="Ink 43">
                  <a:extLst>
                    <a:ext uri="{FF2B5EF4-FFF2-40B4-BE49-F238E27FC236}">
                      <a16:creationId xmlns:a16="http://schemas.microsoft.com/office/drawing/2014/main" id="{BBDDC03F-9338-9946-6A73-8AD23B21F131}"/>
                    </a:ext>
                  </a:extLst>
                </p:cNvPr>
                <p:cNvPicPr/>
                <p:nvPr/>
              </p:nvPicPr>
              <p:blipFill>
                <a:blip r:embed="rId54"/>
                <a:stretch>
                  <a:fillRect/>
                </a:stretch>
              </p:blipFill>
              <p:spPr>
                <a:xfrm>
                  <a:off x="9301279" y="5191452"/>
                  <a:ext cx="885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5" name="Ink 44">
                  <a:extLst>
                    <a:ext uri="{FF2B5EF4-FFF2-40B4-BE49-F238E27FC236}">
                      <a16:creationId xmlns:a16="http://schemas.microsoft.com/office/drawing/2014/main" id="{C8E2A968-0905-E98B-909A-508752AAABB9}"/>
                    </a:ext>
                  </a:extLst>
                </p14:cNvPr>
                <p14:cNvContentPartPr/>
                <p14:nvPr/>
              </p14:nvContentPartPr>
              <p14:xfrm>
                <a:off x="9311719" y="5222052"/>
                <a:ext cx="70920" cy="16200"/>
              </p14:xfrm>
            </p:contentPart>
          </mc:Choice>
          <mc:Fallback xmlns="">
            <p:pic>
              <p:nvPicPr>
                <p:cNvPr id="45" name="Ink 44">
                  <a:extLst>
                    <a:ext uri="{FF2B5EF4-FFF2-40B4-BE49-F238E27FC236}">
                      <a16:creationId xmlns:a16="http://schemas.microsoft.com/office/drawing/2014/main" id="{C8E2A968-0905-E98B-909A-508752AAABB9}"/>
                    </a:ext>
                  </a:extLst>
                </p:cNvPr>
                <p:cNvPicPr/>
                <p:nvPr/>
              </p:nvPicPr>
              <p:blipFill>
                <a:blip r:embed="rId56"/>
                <a:stretch>
                  <a:fillRect/>
                </a:stretch>
              </p:blipFill>
              <p:spPr>
                <a:xfrm>
                  <a:off x="9305599" y="5215932"/>
                  <a:ext cx="831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6" name="Ink 45">
                  <a:extLst>
                    <a:ext uri="{FF2B5EF4-FFF2-40B4-BE49-F238E27FC236}">
                      <a16:creationId xmlns:a16="http://schemas.microsoft.com/office/drawing/2014/main" id="{6B34F4F5-51FC-C2C3-D8F6-DB64972DC7E0}"/>
                    </a:ext>
                  </a:extLst>
                </p14:cNvPr>
                <p14:cNvContentPartPr/>
                <p14:nvPr/>
              </p14:nvContentPartPr>
              <p14:xfrm>
                <a:off x="9317479" y="5166252"/>
                <a:ext cx="52920" cy="25200"/>
              </p14:xfrm>
            </p:contentPart>
          </mc:Choice>
          <mc:Fallback xmlns="">
            <p:pic>
              <p:nvPicPr>
                <p:cNvPr id="46" name="Ink 45">
                  <a:extLst>
                    <a:ext uri="{FF2B5EF4-FFF2-40B4-BE49-F238E27FC236}">
                      <a16:creationId xmlns:a16="http://schemas.microsoft.com/office/drawing/2014/main" id="{6B34F4F5-51FC-C2C3-D8F6-DB64972DC7E0}"/>
                    </a:ext>
                  </a:extLst>
                </p:cNvPr>
                <p:cNvPicPr/>
                <p:nvPr/>
              </p:nvPicPr>
              <p:blipFill>
                <a:blip r:embed="rId58"/>
                <a:stretch>
                  <a:fillRect/>
                </a:stretch>
              </p:blipFill>
              <p:spPr>
                <a:xfrm>
                  <a:off x="9311359" y="5160132"/>
                  <a:ext cx="651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7" name="Ink 46">
                  <a:extLst>
                    <a:ext uri="{FF2B5EF4-FFF2-40B4-BE49-F238E27FC236}">
                      <a16:creationId xmlns:a16="http://schemas.microsoft.com/office/drawing/2014/main" id="{0BB6C5FC-C779-DCC7-1B7E-BCB903742416}"/>
                    </a:ext>
                  </a:extLst>
                </p14:cNvPr>
                <p14:cNvContentPartPr/>
                <p14:nvPr/>
              </p14:nvContentPartPr>
              <p14:xfrm>
                <a:off x="9450319" y="5184972"/>
                <a:ext cx="69840" cy="108720"/>
              </p14:xfrm>
            </p:contentPart>
          </mc:Choice>
          <mc:Fallback xmlns="">
            <p:pic>
              <p:nvPicPr>
                <p:cNvPr id="47" name="Ink 46">
                  <a:extLst>
                    <a:ext uri="{FF2B5EF4-FFF2-40B4-BE49-F238E27FC236}">
                      <a16:creationId xmlns:a16="http://schemas.microsoft.com/office/drawing/2014/main" id="{0BB6C5FC-C779-DCC7-1B7E-BCB903742416}"/>
                    </a:ext>
                  </a:extLst>
                </p:cNvPr>
                <p:cNvPicPr/>
                <p:nvPr/>
              </p:nvPicPr>
              <p:blipFill>
                <a:blip r:embed="rId60"/>
                <a:stretch>
                  <a:fillRect/>
                </a:stretch>
              </p:blipFill>
              <p:spPr>
                <a:xfrm>
                  <a:off x="9444199" y="5178852"/>
                  <a:ext cx="820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8" name="Ink 47">
                  <a:extLst>
                    <a:ext uri="{FF2B5EF4-FFF2-40B4-BE49-F238E27FC236}">
                      <a16:creationId xmlns:a16="http://schemas.microsoft.com/office/drawing/2014/main" id="{32632428-CAE0-9563-06E5-AF09037D694F}"/>
                    </a:ext>
                  </a:extLst>
                </p14:cNvPr>
                <p14:cNvContentPartPr/>
                <p14:nvPr/>
              </p14:nvContentPartPr>
              <p14:xfrm>
                <a:off x="9553999" y="5134932"/>
                <a:ext cx="114840" cy="251640"/>
              </p14:xfrm>
            </p:contentPart>
          </mc:Choice>
          <mc:Fallback xmlns="">
            <p:pic>
              <p:nvPicPr>
                <p:cNvPr id="48" name="Ink 47">
                  <a:extLst>
                    <a:ext uri="{FF2B5EF4-FFF2-40B4-BE49-F238E27FC236}">
                      <a16:creationId xmlns:a16="http://schemas.microsoft.com/office/drawing/2014/main" id="{32632428-CAE0-9563-06E5-AF09037D694F}"/>
                    </a:ext>
                  </a:extLst>
                </p:cNvPr>
                <p:cNvPicPr/>
                <p:nvPr/>
              </p:nvPicPr>
              <p:blipFill>
                <a:blip r:embed="rId62"/>
                <a:stretch>
                  <a:fillRect/>
                </a:stretch>
              </p:blipFill>
              <p:spPr>
                <a:xfrm>
                  <a:off x="9547879" y="5128812"/>
                  <a:ext cx="1270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9" name="Ink 48">
                  <a:extLst>
                    <a:ext uri="{FF2B5EF4-FFF2-40B4-BE49-F238E27FC236}">
                      <a16:creationId xmlns:a16="http://schemas.microsoft.com/office/drawing/2014/main" id="{BE612760-7DEA-5FAE-2E67-D33482A1194E}"/>
                    </a:ext>
                  </a:extLst>
                </p14:cNvPr>
                <p14:cNvContentPartPr/>
                <p14:nvPr/>
              </p14:nvContentPartPr>
              <p14:xfrm>
                <a:off x="9684679" y="5212692"/>
                <a:ext cx="75600" cy="130680"/>
              </p14:xfrm>
            </p:contentPart>
          </mc:Choice>
          <mc:Fallback xmlns="">
            <p:pic>
              <p:nvPicPr>
                <p:cNvPr id="49" name="Ink 48">
                  <a:extLst>
                    <a:ext uri="{FF2B5EF4-FFF2-40B4-BE49-F238E27FC236}">
                      <a16:creationId xmlns:a16="http://schemas.microsoft.com/office/drawing/2014/main" id="{BE612760-7DEA-5FAE-2E67-D33482A1194E}"/>
                    </a:ext>
                  </a:extLst>
                </p:cNvPr>
                <p:cNvPicPr/>
                <p:nvPr/>
              </p:nvPicPr>
              <p:blipFill>
                <a:blip r:embed="rId64"/>
                <a:stretch>
                  <a:fillRect/>
                </a:stretch>
              </p:blipFill>
              <p:spPr>
                <a:xfrm>
                  <a:off x="9678559" y="5206572"/>
                  <a:ext cx="878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0" name="Ink 49">
                  <a:extLst>
                    <a:ext uri="{FF2B5EF4-FFF2-40B4-BE49-F238E27FC236}">
                      <a16:creationId xmlns:a16="http://schemas.microsoft.com/office/drawing/2014/main" id="{A4468B6C-5FE2-A2CF-ADFC-8CFD66B32879}"/>
                    </a:ext>
                  </a:extLst>
                </p14:cNvPr>
                <p14:cNvContentPartPr/>
                <p14:nvPr/>
              </p14:nvContentPartPr>
              <p14:xfrm>
                <a:off x="9808879" y="5217372"/>
                <a:ext cx="9360" cy="123480"/>
              </p14:xfrm>
            </p:contentPart>
          </mc:Choice>
          <mc:Fallback xmlns="">
            <p:pic>
              <p:nvPicPr>
                <p:cNvPr id="50" name="Ink 49">
                  <a:extLst>
                    <a:ext uri="{FF2B5EF4-FFF2-40B4-BE49-F238E27FC236}">
                      <a16:creationId xmlns:a16="http://schemas.microsoft.com/office/drawing/2014/main" id="{A4468B6C-5FE2-A2CF-ADFC-8CFD66B32879}"/>
                    </a:ext>
                  </a:extLst>
                </p:cNvPr>
                <p:cNvPicPr/>
                <p:nvPr/>
              </p:nvPicPr>
              <p:blipFill>
                <a:blip r:embed="rId66"/>
                <a:stretch>
                  <a:fillRect/>
                </a:stretch>
              </p:blipFill>
              <p:spPr>
                <a:xfrm>
                  <a:off x="9802759" y="5211252"/>
                  <a:ext cx="216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2" name="Ink 51">
                  <a:extLst>
                    <a:ext uri="{FF2B5EF4-FFF2-40B4-BE49-F238E27FC236}">
                      <a16:creationId xmlns:a16="http://schemas.microsoft.com/office/drawing/2014/main" id="{C16A2676-9DE1-C9E8-0D41-3581CC3EE818}"/>
                    </a:ext>
                  </a:extLst>
                </p14:cNvPr>
                <p14:cNvContentPartPr/>
                <p14:nvPr/>
              </p14:nvContentPartPr>
              <p14:xfrm>
                <a:off x="9824359" y="5149332"/>
                <a:ext cx="81720" cy="161280"/>
              </p14:xfrm>
            </p:contentPart>
          </mc:Choice>
          <mc:Fallback xmlns="">
            <p:pic>
              <p:nvPicPr>
                <p:cNvPr id="52" name="Ink 51">
                  <a:extLst>
                    <a:ext uri="{FF2B5EF4-FFF2-40B4-BE49-F238E27FC236}">
                      <a16:creationId xmlns:a16="http://schemas.microsoft.com/office/drawing/2014/main" id="{C16A2676-9DE1-C9E8-0D41-3581CC3EE818}"/>
                    </a:ext>
                  </a:extLst>
                </p:cNvPr>
                <p:cNvPicPr/>
                <p:nvPr/>
              </p:nvPicPr>
              <p:blipFill>
                <a:blip r:embed="rId68"/>
                <a:stretch>
                  <a:fillRect/>
                </a:stretch>
              </p:blipFill>
              <p:spPr>
                <a:xfrm>
                  <a:off x="9818239" y="5143212"/>
                  <a:ext cx="93960" cy="173520"/>
                </a:xfrm>
                <a:prstGeom prst="rect">
                  <a:avLst/>
                </a:prstGeom>
              </p:spPr>
            </p:pic>
          </mc:Fallback>
        </mc:AlternateContent>
      </p:grpSp>
      <p:grpSp>
        <p:nvGrpSpPr>
          <p:cNvPr id="68" name="Group 67">
            <a:extLst>
              <a:ext uri="{FF2B5EF4-FFF2-40B4-BE49-F238E27FC236}">
                <a16:creationId xmlns:a16="http://schemas.microsoft.com/office/drawing/2014/main" id="{D9DC5EA6-7B87-504E-0BDE-E42E1F345395}"/>
              </a:ext>
            </a:extLst>
          </p:cNvPr>
          <p:cNvGrpSpPr/>
          <p:nvPr/>
        </p:nvGrpSpPr>
        <p:grpSpPr>
          <a:xfrm>
            <a:off x="10612399" y="4637052"/>
            <a:ext cx="1044000" cy="599400"/>
            <a:chOff x="10612399" y="4637052"/>
            <a:chExt cx="1044000" cy="599400"/>
          </a:xfrm>
        </p:grpSpPr>
        <mc:AlternateContent xmlns:mc="http://schemas.openxmlformats.org/markup-compatibility/2006" xmlns:p14="http://schemas.microsoft.com/office/powerpoint/2010/main">
          <mc:Choice Requires="p14">
            <p:contentPart p14:bwMode="auto" r:id="rId69">
              <p14:nvContentPartPr>
                <p14:cNvPr id="54" name="Ink 53">
                  <a:extLst>
                    <a:ext uri="{FF2B5EF4-FFF2-40B4-BE49-F238E27FC236}">
                      <a16:creationId xmlns:a16="http://schemas.microsoft.com/office/drawing/2014/main" id="{CA22A269-31A1-FAB2-F78F-C4770F3D7AC6}"/>
                    </a:ext>
                  </a:extLst>
                </p14:cNvPr>
                <p14:cNvContentPartPr/>
                <p14:nvPr/>
              </p14:nvContentPartPr>
              <p14:xfrm>
                <a:off x="10651999" y="4637052"/>
                <a:ext cx="709200" cy="316080"/>
              </p14:xfrm>
            </p:contentPart>
          </mc:Choice>
          <mc:Fallback xmlns="">
            <p:pic>
              <p:nvPicPr>
                <p:cNvPr id="54" name="Ink 53">
                  <a:extLst>
                    <a:ext uri="{FF2B5EF4-FFF2-40B4-BE49-F238E27FC236}">
                      <a16:creationId xmlns:a16="http://schemas.microsoft.com/office/drawing/2014/main" id="{CA22A269-31A1-FAB2-F78F-C4770F3D7AC6}"/>
                    </a:ext>
                  </a:extLst>
                </p:cNvPr>
                <p:cNvPicPr/>
                <p:nvPr/>
              </p:nvPicPr>
              <p:blipFill>
                <a:blip r:embed="rId70"/>
                <a:stretch>
                  <a:fillRect/>
                </a:stretch>
              </p:blipFill>
              <p:spPr>
                <a:xfrm>
                  <a:off x="10645879" y="4630932"/>
                  <a:ext cx="7214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37C09D80-5AF6-9BB2-4605-90AF3AA41344}"/>
                    </a:ext>
                  </a:extLst>
                </p14:cNvPr>
                <p14:cNvContentPartPr/>
                <p14:nvPr/>
              </p14:nvContentPartPr>
              <p14:xfrm>
                <a:off x="10614199" y="5039892"/>
                <a:ext cx="94320" cy="176040"/>
              </p14:xfrm>
            </p:contentPart>
          </mc:Choice>
          <mc:Fallback xmlns="">
            <p:pic>
              <p:nvPicPr>
                <p:cNvPr id="55" name="Ink 54">
                  <a:extLst>
                    <a:ext uri="{FF2B5EF4-FFF2-40B4-BE49-F238E27FC236}">
                      <a16:creationId xmlns:a16="http://schemas.microsoft.com/office/drawing/2014/main" id="{37C09D80-5AF6-9BB2-4605-90AF3AA41344}"/>
                    </a:ext>
                  </a:extLst>
                </p:cNvPr>
                <p:cNvPicPr/>
                <p:nvPr/>
              </p:nvPicPr>
              <p:blipFill>
                <a:blip r:embed="rId72"/>
                <a:stretch>
                  <a:fillRect/>
                </a:stretch>
              </p:blipFill>
              <p:spPr>
                <a:xfrm>
                  <a:off x="10608079" y="5033772"/>
                  <a:ext cx="1065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764162B6-3D69-2CEA-2EBD-DE74B26EAB27}"/>
                    </a:ext>
                  </a:extLst>
                </p14:cNvPr>
                <p14:cNvContentPartPr/>
                <p14:nvPr/>
              </p14:nvContentPartPr>
              <p14:xfrm>
                <a:off x="10653439" y="5130252"/>
                <a:ext cx="49680" cy="9360"/>
              </p14:xfrm>
            </p:contentPart>
          </mc:Choice>
          <mc:Fallback xmlns="">
            <p:pic>
              <p:nvPicPr>
                <p:cNvPr id="56" name="Ink 55">
                  <a:extLst>
                    <a:ext uri="{FF2B5EF4-FFF2-40B4-BE49-F238E27FC236}">
                      <a16:creationId xmlns:a16="http://schemas.microsoft.com/office/drawing/2014/main" id="{764162B6-3D69-2CEA-2EBD-DE74B26EAB27}"/>
                    </a:ext>
                  </a:extLst>
                </p:cNvPr>
                <p:cNvPicPr/>
                <p:nvPr/>
              </p:nvPicPr>
              <p:blipFill>
                <a:blip r:embed="rId74"/>
                <a:stretch>
                  <a:fillRect/>
                </a:stretch>
              </p:blipFill>
              <p:spPr>
                <a:xfrm>
                  <a:off x="10647319" y="5124132"/>
                  <a:ext cx="619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1ADC83F5-E18D-1AC3-B789-C99A0476C1A3}"/>
                    </a:ext>
                  </a:extLst>
                </p14:cNvPr>
                <p14:cNvContentPartPr/>
                <p14:nvPr/>
              </p14:nvContentPartPr>
              <p14:xfrm>
                <a:off x="10612399" y="5026212"/>
                <a:ext cx="74160" cy="37080"/>
              </p14:xfrm>
            </p:contentPart>
          </mc:Choice>
          <mc:Fallback xmlns="">
            <p:pic>
              <p:nvPicPr>
                <p:cNvPr id="57" name="Ink 56">
                  <a:extLst>
                    <a:ext uri="{FF2B5EF4-FFF2-40B4-BE49-F238E27FC236}">
                      <a16:creationId xmlns:a16="http://schemas.microsoft.com/office/drawing/2014/main" id="{1ADC83F5-E18D-1AC3-B789-C99A0476C1A3}"/>
                    </a:ext>
                  </a:extLst>
                </p:cNvPr>
                <p:cNvPicPr/>
                <p:nvPr/>
              </p:nvPicPr>
              <p:blipFill>
                <a:blip r:embed="rId76"/>
                <a:stretch>
                  <a:fillRect/>
                </a:stretch>
              </p:blipFill>
              <p:spPr>
                <a:xfrm>
                  <a:off x="10606279" y="5020092"/>
                  <a:ext cx="86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8" name="Ink 57">
                  <a:extLst>
                    <a:ext uri="{FF2B5EF4-FFF2-40B4-BE49-F238E27FC236}">
                      <a16:creationId xmlns:a16="http://schemas.microsoft.com/office/drawing/2014/main" id="{12E18686-6C6D-14DA-AA1C-E5D33852B04E}"/>
                    </a:ext>
                  </a:extLst>
                </p14:cNvPr>
                <p14:cNvContentPartPr/>
                <p14:nvPr/>
              </p14:nvContentPartPr>
              <p14:xfrm>
                <a:off x="10757119" y="5020092"/>
                <a:ext cx="10440" cy="160920"/>
              </p14:xfrm>
            </p:contentPart>
          </mc:Choice>
          <mc:Fallback xmlns="">
            <p:pic>
              <p:nvPicPr>
                <p:cNvPr id="58" name="Ink 57">
                  <a:extLst>
                    <a:ext uri="{FF2B5EF4-FFF2-40B4-BE49-F238E27FC236}">
                      <a16:creationId xmlns:a16="http://schemas.microsoft.com/office/drawing/2014/main" id="{12E18686-6C6D-14DA-AA1C-E5D33852B04E}"/>
                    </a:ext>
                  </a:extLst>
                </p:cNvPr>
                <p:cNvPicPr/>
                <p:nvPr/>
              </p:nvPicPr>
              <p:blipFill>
                <a:blip r:embed="rId78"/>
                <a:stretch>
                  <a:fillRect/>
                </a:stretch>
              </p:blipFill>
              <p:spPr>
                <a:xfrm>
                  <a:off x="10750999" y="5013972"/>
                  <a:ext cx="226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9" name="Ink 58">
                  <a:extLst>
                    <a:ext uri="{FF2B5EF4-FFF2-40B4-BE49-F238E27FC236}">
                      <a16:creationId xmlns:a16="http://schemas.microsoft.com/office/drawing/2014/main" id="{E8B7C568-96DB-3689-63FA-BC9B8260EED2}"/>
                    </a:ext>
                  </a:extLst>
                </p14:cNvPr>
                <p14:cNvContentPartPr/>
                <p14:nvPr/>
              </p14:nvContentPartPr>
              <p14:xfrm>
                <a:off x="10844599" y="5074812"/>
                <a:ext cx="71640" cy="124920"/>
              </p14:xfrm>
            </p:contentPart>
          </mc:Choice>
          <mc:Fallback xmlns="">
            <p:pic>
              <p:nvPicPr>
                <p:cNvPr id="59" name="Ink 58">
                  <a:extLst>
                    <a:ext uri="{FF2B5EF4-FFF2-40B4-BE49-F238E27FC236}">
                      <a16:creationId xmlns:a16="http://schemas.microsoft.com/office/drawing/2014/main" id="{E8B7C568-96DB-3689-63FA-BC9B8260EED2}"/>
                    </a:ext>
                  </a:extLst>
                </p:cNvPr>
                <p:cNvPicPr/>
                <p:nvPr/>
              </p:nvPicPr>
              <p:blipFill>
                <a:blip r:embed="rId80"/>
                <a:stretch>
                  <a:fillRect/>
                </a:stretch>
              </p:blipFill>
              <p:spPr>
                <a:xfrm>
                  <a:off x="10838479" y="5068692"/>
                  <a:ext cx="838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0" name="Ink 59">
                  <a:extLst>
                    <a:ext uri="{FF2B5EF4-FFF2-40B4-BE49-F238E27FC236}">
                      <a16:creationId xmlns:a16="http://schemas.microsoft.com/office/drawing/2014/main" id="{4DADCCC9-DC97-169A-6E96-6BD712E8D039}"/>
                    </a:ext>
                  </a:extLst>
                </p14:cNvPr>
                <p14:cNvContentPartPr/>
                <p14:nvPr/>
              </p14:nvContentPartPr>
              <p14:xfrm>
                <a:off x="10957999" y="5103972"/>
                <a:ext cx="72360" cy="93600"/>
              </p14:xfrm>
            </p:contentPart>
          </mc:Choice>
          <mc:Fallback xmlns="">
            <p:pic>
              <p:nvPicPr>
                <p:cNvPr id="60" name="Ink 59">
                  <a:extLst>
                    <a:ext uri="{FF2B5EF4-FFF2-40B4-BE49-F238E27FC236}">
                      <a16:creationId xmlns:a16="http://schemas.microsoft.com/office/drawing/2014/main" id="{4DADCCC9-DC97-169A-6E96-6BD712E8D039}"/>
                    </a:ext>
                  </a:extLst>
                </p:cNvPr>
                <p:cNvPicPr/>
                <p:nvPr/>
              </p:nvPicPr>
              <p:blipFill>
                <a:blip r:embed="rId82"/>
                <a:stretch>
                  <a:fillRect/>
                </a:stretch>
              </p:blipFill>
              <p:spPr>
                <a:xfrm>
                  <a:off x="10951879" y="5097852"/>
                  <a:ext cx="846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1" name="Ink 60">
                  <a:extLst>
                    <a:ext uri="{FF2B5EF4-FFF2-40B4-BE49-F238E27FC236}">
                      <a16:creationId xmlns:a16="http://schemas.microsoft.com/office/drawing/2014/main" id="{53DFC9EC-3694-0998-D9DD-47084D05154D}"/>
                    </a:ext>
                  </a:extLst>
                </p14:cNvPr>
                <p14:cNvContentPartPr/>
                <p14:nvPr/>
              </p14:nvContentPartPr>
              <p14:xfrm>
                <a:off x="11107759" y="5184612"/>
                <a:ext cx="360" cy="360"/>
              </p14:xfrm>
            </p:contentPart>
          </mc:Choice>
          <mc:Fallback xmlns="">
            <p:pic>
              <p:nvPicPr>
                <p:cNvPr id="61" name="Ink 60">
                  <a:extLst>
                    <a:ext uri="{FF2B5EF4-FFF2-40B4-BE49-F238E27FC236}">
                      <a16:creationId xmlns:a16="http://schemas.microsoft.com/office/drawing/2014/main" id="{53DFC9EC-3694-0998-D9DD-47084D05154D}"/>
                    </a:ext>
                  </a:extLst>
                </p:cNvPr>
                <p:cNvPicPr/>
                <p:nvPr/>
              </p:nvPicPr>
              <p:blipFill>
                <a:blip r:embed="rId84"/>
                <a:stretch>
                  <a:fillRect/>
                </a:stretch>
              </p:blipFill>
              <p:spPr>
                <a:xfrm>
                  <a:off x="11101639" y="517849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3" name="Ink 62">
                  <a:extLst>
                    <a:ext uri="{FF2B5EF4-FFF2-40B4-BE49-F238E27FC236}">
                      <a16:creationId xmlns:a16="http://schemas.microsoft.com/office/drawing/2014/main" id="{1115F939-D4F4-48AB-7DA1-C207AE872F5E}"/>
                    </a:ext>
                  </a:extLst>
                </p14:cNvPr>
                <p14:cNvContentPartPr/>
                <p14:nvPr/>
              </p14:nvContentPartPr>
              <p14:xfrm>
                <a:off x="11202799" y="4984452"/>
                <a:ext cx="107640" cy="228240"/>
              </p14:xfrm>
            </p:contentPart>
          </mc:Choice>
          <mc:Fallback xmlns="">
            <p:pic>
              <p:nvPicPr>
                <p:cNvPr id="63" name="Ink 62">
                  <a:extLst>
                    <a:ext uri="{FF2B5EF4-FFF2-40B4-BE49-F238E27FC236}">
                      <a16:creationId xmlns:a16="http://schemas.microsoft.com/office/drawing/2014/main" id="{1115F939-D4F4-48AB-7DA1-C207AE872F5E}"/>
                    </a:ext>
                  </a:extLst>
                </p:cNvPr>
                <p:cNvPicPr/>
                <p:nvPr/>
              </p:nvPicPr>
              <p:blipFill>
                <a:blip r:embed="rId86"/>
                <a:stretch>
                  <a:fillRect/>
                </a:stretch>
              </p:blipFill>
              <p:spPr>
                <a:xfrm>
                  <a:off x="11196679" y="4978332"/>
                  <a:ext cx="1198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4" name="Ink 63">
                  <a:extLst>
                    <a:ext uri="{FF2B5EF4-FFF2-40B4-BE49-F238E27FC236}">
                      <a16:creationId xmlns:a16="http://schemas.microsoft.com/office/drawing/2014/main" id="{E481A5A5-692E-CCB2-BA01-D0E3BD8FDB11}"/>
                    </a:ext>
                  </a:extLst>
                </p14:cNvPr>
                <p14:cNvContentPartPr/>
                <p14:nvPr/>
              </p14:nvContentPartPr>
              <p14:xfrm>
                <a:off x="11301079" y="5112612"/>
                <a:ext cx="64080" cy="92520"/>
              </p14:xfrm>
            </p:contentPart>
          </mc:Choice>
          <mc:Fallback xmlns="">
            <p:pic>
              <p:nvPicPr>
                <p:cNvPr id="64" name="Ink 63">
                  <a:extLst>
                    <a:ext uri="{FF2B5EF4-FFF2-40B4-BE49-F238E27FC236}">
                      <a16:creationId xmlns:a16="http://schemas.microsoft.com/office/drawing/2014/main" id="{E481A5A5-692E-CCB2-BA01-D0E3BD8FDB11}"/>
                    </a:ext>
                  </a:extLst>
                </p:cNvPr>
                <p:cNvPicPr/>
                <p:nvPr/>
              </p:nvPicPr>
              <p:blipFill>
                <a:blip r:embed="rId88"/>
                <a:stretch>
                  <a:fillRect/>
                </a:stretch>
              </p:blipFill>
              <p:spPr>
                <a:xfrm>
                  <a:off x="11294959" y="5106492"/>
                  <a:ext cx="763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5" name="Ink 64">
                  <a:extLst>
                    <a:ext uri="{FF2B5EF4-FFF2-40B4-BE49-F238E27FC236}">
                      <a16:creationId xmlns:a16="http://schemas.microsoft.com/office/drawing/2014/main" id="{E1D4D387-0F3E-404C-B3A5-483077DABF10}"/>
                    </a:ext>
                  </a:extLst>
                </p14:cNvPr>
                <p14:cNvContentPartPr/>
                <p14:nvPr/>
              </p14:nvContentPartPr>
              <p14:xfrm>
                <a:off x="11432479" y="4977612"/>
                <a:ext cx="7560" cy="233640"/>
              </p14:xfrm>
            </p:contentPart>
          </mc:Choice>
          <mc:Fallback xmlns="">
            <p:pic>
              <p:nvPicPr>
                <p:cNvPr id="65" name="Ink 64">
                  <a:extLst>
                    <a:ext uri="{FF2B5EF4-FFF2-40B4-BE49-F238E27FC236}">
                      <a16:creationId xmlns:a16="http://schemas.microsoft.com/office/drawing/2014/main" id="{E1D4D387-0F3E-404C-B3A5-483077DABF10}"/>
                    </a:ext>
                  </a:extLst>
                </p:cNvPr>
                <p:cNvPicPr/>
                <p:nvPr/>
              </p:nvPicPr>
              <p:blipFill>
                <a:blip r:embed="rId90"/>
                <a:stretch>
                  <a:fillRect/>
                </a:stretch>
              </p:blipFill>
              <p:spPr>
                <a:xfrm>
                  <a:off x="11426359" y="4971492"/>
                  <a:ext cx="198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6" name="Ink 65">
                  <a:extLst>
                    <a:ext uri="{FF2B5EF4-FFF2-40B4-BE49-F238E27FC236}">
                      <a16:creationId xmlns:a16="http://schemas.microsoft.com/office/drawing/2014/main" id="{339E54C7-499D-75AA-99FF-7D31AAA3F354}"/>
                    </a:ext>
                  </a:extLst>
                </p14:cNvPr>
                <p14:cNvContentPartPr/>
                <p14:nvPr/>
              </p14:nvContentPartPr>
              <p14:xfrm>
                <a:off x="11462359" y="5098212"/>
                <a:ext cx="101880" cy="127440"/>
              </p14:xfrm>
            </p:contentPart>
          </mc:Choice>
          <mc:Fallback xmlns="">
            <p:pic>
              <p:nvPicPr>
                <p:cNvPr id="66" name="Ink 65">
                  <a:extLst>
                    <a:ext uri="{FF2B5EF4-FFF2-40B4-BE49-F238E27FC236}">
                      <a16:creationId xmlns:a16="http://schemas.microsoft.com/office/drawing/2014/main" id="{339E54C7-499D-75AA-99FF-7D31AAA3F354}"/>
                    </a:ext>
                  </a:extLst>
                </p:cNvPr>
                <p:cNvPicPr/>
                <p:nvPr/>
              </p:nvPicPr>
              <p:blipFill>
                <a:blip r:embed="rId92"/>
                <a:stretch>
                  <a:fillRect/>
                </a:stretch>
              </p:blipFill>
              <p:spPr>
                <a:xfrm>
                  <a:off x="11456239" y="5092092"/>
                  <a:ext cx="114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7" name="Ink 66">
                  <a:extLst>
                    <a:ext uri="{FF2B5EF4-FFF2-40B4-BE49-F238E27FC236}">
                      <a16:creationId xmlns:a16="http://schemas.microsoft.com/office/drawing/2014/main" id="{475FA986-F803-F71F-5ABD-4521AB138316}"/>
                    </a:ext>
                  </a:extLst>
                </p14:cNvPr>
                <p14:cNvContentPartPr/>
                <p14:nvPr/>
              </p14:nvContentPartPr>
              <p14:xfrm>
                <a:off x="11587999" y="5142492"/>
                <a:ext cx="68400" cy="93960"/>
              </p14:xfrm>
            </p:contentPart>
          </mc:Choice>
          <mc:Fallback xmlns="">
            <p:pic>
              <p:nvPicPr>
                <p:cNvPr id="67" name="Ink 66">
                  <a:extLst>
                    <a:ext uri="{FF2B5EF4-FFF2-40B4-BE49-F238E27FC236}">
                      <a16:creationId xmlns:a16="http://schemas.microsoft.com/office/drawing/2014/main" id="{475FA986-F803-F71F-5ABD-4521AB138316}"/>
                    </a:ext>
                  </a:extLst>
                </p:cNvPr>
                <p:cNvPicPr/>
                <p:nvPr/>
              </p:nvPicPr>
              <p:blipFill>
                <a:blip r:embed="rId94"/>
                <a:stretch>
                  <a:fillRect/>
                </a:stretch>
              </p:blipFill>
              <p:spPr>
                <a:xfrm>
                  <a:off x="11581879" y="5136372"/>
                  <a:ext cx="8064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5">
            <p14:nvContentPartPr>
              <p14:cNvPr id="69" name="Ink 68">
                <a:extLst>
                  <a:ext uri="{FF2B5EF4-FFF2-40B4-BE49-F238E27FC236}">
                    <a16:creationId xmlns:a16="http://schemas.microsoft.com/office/drawing/2014/main" id="{7E49F01A-5705-6940-1F3C-17F9497DACFA}"/>
                  </a:ext>
                </a:extLst>
              </p14:cNvPr>
              <p14:cNvContentPartPr/>
              <p14:nvPr/>
            </p14:nvContentPartPr>
            <p14:xfrm>
              <a:off x="9157279" y="3276252"/>
              <a:ext cx="1184760" cy="23040"/>
            </p14:xfrm>
          </p:contentPart>
        </mc:Choice>
        <mc:Fallback xmlns="">
          <p:pic>
            <p:nvPicPr>
              <p:cNvPr id="69" name="Ink 68">
                <a:extLst>
                  <a:ext uri="{FF2B5EF4-FFF2-40B4-BE49-F238E27FC236}">
                    <a16:creationId xmlns:a16="http://schemas.microsoft.com/office/drawing/2014/main" id="{7E49F01A-5705-6940-1F3C-17F9497DACFA}"/>
                  </a:ext>
                </a:extLst>
              </p:cNvPr>
              <p:cNvPicPr/>
              <p:nvPr/>
            </p:nvPicPr>
            <p:blipFill>
              <a:blip r:embed="rId96"/>
              <a:stretch>
                <a:fillRect/>
              </a:stretch>
            </p:blipFill>
            <p:spPr>
              <a:xfrm>
                <a:off x="9103639" y="3168252"/>
                <a:ext cx="1292400" cy="238680"/>
              </a:xfrm>
              <a:prstGeom prst="rect">
                <a:avLst/>
              </a:prstGeom>
            </p:spPr>
          </p:pic>
        </mc:Fallback>
      </mc:AlternateContent>
      <p:grpSp>
        <p:nvGrpSpPr>
          <p:cNvPr id="74" name="Group 73">
            <a:extLst>
              <a:ext uri="{FF2B5EF4-FFF2-40B4-BE49-F238E27FC236}">
                <a16:creationId xmlns:a16="http://schemas.microsoft.com/office/drawing/2014/main" id="{D7C2AAC7-5B57-CD89-1309-9FE8C9B73603}"/>
              </a:ext>
            </a:extLst>
          </p:cNvPr>
          <p:cNvGrpSpPr/>
          <p:nvPr/>
        </p:nvGrpSpPr>
        <p:grpSpPr>
          <a:xfrm>
            <a:off x="8032639" y="2550492"/>
            <a:ext cx="1036440" cy="1202400"/>
            <a:chOff x="8032639" y="2550492"/>
            <a:chExt cx="1036440" cy="1202400"/>
          </a:xfrm>
        </p:grpSpPr>
        <mc:AlternateContent xmlns:mc="http://schemas.openxmlformats.org/markup-compatibility/2006" xmlns:p14="http://schemas.microsoft.com/office/powerpoint/2010/main">
          <mc:Choice Requires="p14">
            <p:contentPart p14:bwMode="auto" r:id="rId97">
              <p14:nvContentPartPr>
                <p14:cNvPr id="18" name="Ink 17">
                  <a:extLst>
                    <a:ext uri="{FF2B5EF4-FFF2-40B4-BE49-F238E27FC236}">
                      <a16:creationId xmlns:a16="http://schemas.microsoft.com/office/drawing/2014/main" id="{B64C61CF-9782-58F2-3E85-B26F1DE416BB}"/>
                    </a:ext>
                  </a:extLst>
                </p14:cNvPr>
                <p14:cNvContentPartPr/>
                <p14:nvPr/>
              </p14:nvContentPartPr>
              <p14:xfrm>
                <a:off x="8055679" y="2550492"/>
                <a:ext cx="78120" cy="299520"/>
              </p14:xfrm>
            </p:contentPart>
          </mc:Choice>
          <mc:Fallback xmlns="">
            <p:pic>
              <p:nvPicPr>
                <p:cNvPr id="18" name="Ink 17">
                  <a:extLst>
                    <a:ext uri="{FF2B5EF4-FFF2-40B4-BE49-F238E27FC236}">
                      <a16:creationId xmlns:a16="http://schemas.microsoft.com/office/drawing/2014/main" id="{B64C61CF-9782-58F2-3E85-B26F1DE416BB}"/>
                    </a:ext>
                  </a:extLst>
                </p:cNvPr>
                <p:cNvPicPr/>
                <p:nvPr/>
              </p:nvPicPr>
              <p:blipFill>
                <a:blip r:embed="rId98"/>
                <a:stretch>
                  <a:fillRect/>
                </a:stretch>
              </p:blipFill>
              <p:spPr>
                <a:xfrm>
                  <a:off x="8049559" y="2544372"/>
                  <a:ext cx="903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9" name="Ink 18">
                  <a:extLst>
                    <a:ext uri="{FF2B5EF4-FFF2-40B4-BE49-F238E27FC236}">
                      <a16:creationId xmlns:a16="http://schemas.microsoft.com/office/drawing/2014/main" id="{86CD473F-3D2B-22F8-14D1-B91572E1ED7E}"/>
                    </a:ext>
                  </a:extLst>
                </p14:cNvPr>
                <p14:cNvContentPartPr/>
                <p14:nvPr/>
              </p14:nvContentPartPr>
              <p14:xfrm>
                <a:off x="8032639" y="2821572"/>
                <a:ext cx="119880" cy="96480"/>
              </p14:xfrm>
            </p:contentPart>
          </mc:Choice>
          <mc:Fallback xmlns="">
            <p:pic>
              <p:nvPicPr>
                <p:cNvPr id="19" name="Ink 18">
                  <a:extLst>
                    <a:ext uri="{FF2B5EF4-FFF2-40B4-BE49-F238E27FC236}">
                      <a16:creationId xmlns:a16="http://schemas.microsoft.com/office/drawing/2014/main" id="{86CD473F-3D2B-22F8-14D1-B91572E1ED7E}"/>
                    </a:ext>
                  </a:extLst>
                </p:cNvPr>
                <p:cNvPicPr/>
                <p:nvPr/>
              </p:nvPicPr>
              <p:blipFill>
                <a:blip r:embed="rId100"/>
                <a:stretch>
                  <a:fillRect/>
                </a:stretch>
              </p:blipFill>
              <p:spPr>
                <a:xfrm>
                  <a:off x="8026519" y="2815452"/>
                  <a:ext cx="1321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0" name="Ink 69">
                  <a:extLst>
                    <a:ext uri="{FF2B5EF4-FFF2-40B4-BE49-F238E27FC236}">
                      <a16:creationId xmlns:a16="http://schemas.microsoft.com/office/drawing/2014/main" id="{1A2E0850-1BA4-941D-B486-259D633E14E2}"/>
                    </a:ext>
                  </a:extLst>
                </p14:cNvPr>
                <p14:cNvContentPartPr/>
                <p14:nvPr/>
              </p14:nvContentPartPr>
              <p14:xfrm>
                <a:off x="8256919" y="2905452"/>
                <a:ext cx="663840" cy="847440"/>
              </p14:xfrm>
            </p:contentPart>
          </mc:Choice>
          <mc:Fallback xmlns="">
            <p:pic>
              <p:nvPicPr>
                <p:cNvPr id="70" name="Ink 69">
                  <a:extLst>
                    <a:ext uri="{FF2B5EF4-FFF2-40B4-BE49-F238E27FC236}">
                      <a16:creationId xmlns:a16="http://schemas.microsoft.com/office/drawing/2014/main" id="{1A2E0850-1BA4-941D-B486-259D633E14E2}"/>
                    </a:ext>
                  </a:extLst>
                </p:cNvPr>
                <p:cNvPicPr/>
                <p:nvPr/>
              </p:nvPicPr>
              <p:blipFill>
                <a:blip r:embed="rId102"/>
                <a:stretch>
                  <a:fillRect/>
                </a:stretch>
              </p:blipFill>
              <p:spPr>
                <a:xfrm>
                  <a:off x="8250799" y="2899332"/>
                  <a:ext cx="676080" cy="859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2" name="Ink 71">
                  <a:extLst>
                    <a:ext uri="{FF2B5EF4-FFF2-40B4-BE49-F238E27FC236}">
                      <a16:creationId xmlns:a16="http://schemas.microsoft.com/office/drawing/2014/main" id="{8A404729-6F74-0C15-A63B-3B324997A107}"/>
                    </a:ext>
                  </a:extLst>
                </p14:cNvPr>
                <p14:cNvContentPartPr/>
                <p14:nvPr/>
              </p14:nvContentPartPr>
              <p14:xfrm>
                <a:off x="8826439" y="2648412"/>
                <a:ext cx="242640" cy="255960"/>
              </p14:xfrm>
            </p:contentPart>
          </mc:Choice>
          <mc:Fallback xmlns="">
            <p:pic>
              <p:nvPicPr>
                <p:cNvPr id="72" name="Ink 71">
                  <a:extLst>
                    <a:ext uri="{FF2B5EF4-FFF2-40B4-BE49-F238E27FC236}">
                      <a16:creationId xmlns:a16="http://schemas.microsoft.com/office/drawing/2014/main" id="{8A404729-6F74-0C15-A63B-3B324997A107}"/>
                    </a:ext>
                  </a:extLst>
                </p:cNvPr>
                <p:cNvPicPr/>
                <p:nvPr/>
              </p:nvPicPr>
              <p:blipFill>
                <a:blip r:embed="rId104"/>
                <a:stretch>
                  <a:fillRect/>
                </a:stretch>
              </p:blipFill>
              <p:spPr>
                <a:xfrm>
                  <a:off x="8820319" y="2642292"/>
                  <a:ext cx="2548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3" name="Ink 72">
                  <a:extLst>
                    <a:ext uri="{FF2B5EF4-FFF2-40B4-BE49-F238E27FC236}">
                      <a16:creationId xmlns:a16="http://schemas.microsoft.com/office/drawing/2014/main" id="{E9AA785A-882B-8A5C-6333-9DC2F02D1DBB}"/>
                    </a:ext>
                  </a:extLst>
                </p14:cNvPr>
                <p14:cNvContentPartPr/>
                <p14:nvPr/>
              </p14:nvContentPartPr>
              <p14:xfrm>
                <a:off x="8762719" y="2763252"/>
                <a:ext cx="191520" cy="195840"/>
              </p14:xfrm>
            </p:contentPart>
          </mc:Choice>
          <mc:Fallback xmlns="">
            <p:pic>
              <p:nvPicPr>
                <p:cNvPr id="73" name="Ink 72">
                  <a:extLst>
                    <a:ext uri="{FF2B5EF4-FFF2-40B4-BE49-F238E27FC236}">
                      <a16:creationId xmlns:a16="http://schemas.microsoft.com/office/drawing/2014/main" id="{E9AA785A-882B-8A5C-6333-9DC2F02D1DBB}"/>
                    </a:ext>
                  </a:extLst>
                </p:cNvPr>
                <p:cNvPicPr/>
                <p:nvPr/>
              </p:nvPicPr>
              <p:blipFill>
                <a:blip r:embed="rId106"/>
                <a:stretch>
                  <a:fillRect/>
                </a:stretch>
              </p:blipFill>
              <p:spPr>
                <a:xfrm>
                  <a:off x="8756599" y="2757132"/>
                  <a:ext cx="203760" cy="208080"/>
                </a:xfrm>
                <a:prstGeom prst="rect">
                  <a:avLst/>
                </a:prstGeom>
              </p:spPr>
            </p:pic>
          </mc:Fallback>
        </mc:AlternateContent>
      </p:grpSp>
      <p:grpSp>
        <p:nvGrpSpPr>
          <p:cNvPr id="97" name="Group 96">
            <a:extLst>
              <a:ext uri="{FF2B5EF4-FFF2-40B4-BE49-F238E27FC236}">
                <a16:creationId xmlns:a16="http://schemas.microsoft.com/office/drawing/2014/main" id="{5F2D4C60-A092-3EC0-001D-EF3EE417C421}"/>
              </a:ext>
            </a:extLst>
          </p:cNvPr>
          <p:cNvGrpSpPr/>
          <p:nvPr/>
        </p:nvGrpSpPr>
        <p:grpSpPr>
          <a:xfrm>
            <a:off x="9145399" y="2436012"/>
            <a:ext cx="1581840" cy="407160"/>
            <a:chOff x="9145399" y="2436012"/>
            <a:chExt cx="1581840" cy="407160"/>
          </a:xfrm>
        </p:grpSpPr>
        <mc:AlternateContent xmlns:mc="http://schemas.openxmlformats.org/markup-compatibility/2006" xmlns:p14="http://schemas.microsoft.com/office/powerpoint/2010/main">
          <mc:Choice Requires="p14">
            <p:contentPart p14:bwMode="auto" r:id="rId107">
              <p14:nvContentPartPr>
                <p14:cNvPr id="75" name="Ink 74">
                  <a:extLst>
                    <a:ext uri="{FF2B5EF4-FFF2-40B4-BE49-F238E27FC236}">
                      <a16:creationId xmlns:a16="http://schemas.microsoft.com/office/drawing/2014/main" id="{34A36975-0B09-F4C5-7B31-5AE68F5B3612}"/>
                    </a:ext>
                  </a:extLst>
                </p14:cNvPr>
                <p14:cNvContentPartPr/>
                <p14:nvPr/>
              </p14:nvContentPartPr>
              <p14:xfrm>
                <a:off x="9145399" y="2589372"/>
                <a:ext cx="134640" cy="125640"/>
              </p14:xfrm>
            </p:contentPart>
          </mc:Choice>
          <mc:Fallback xmlns="">
            <p:pic>
              <p:nvPicPr>
                <p:cNvPr id="75" name="Ink 74">
                  <a:extLst>
                    <a:ext uri="{FF2B5EF4-FFF2-40B4-BE49-F238E27FC236}">
                      <a16:creationId xmlns:a16="http://schemas.microsoft.com/office/drawing/2014/main" id="{34A36975-0B09-F4C5-7B31-5AE68F5B3612}"/>
                    </a:ext>
                  </a:extLst>
                </p:cNvPr>
                <p:cNvPicPr/>
                <p:nvPr/>
              </p:nvPicPr>
              <p:blipFill>
                <a:blip r:embed="rId108"/>
                <a:stretch>
                  <a:fillRect/>
                </a:stretch>
              </p:blipFill>
              <p:spPr>
                <a:xfrm>
                  <a:off x="9139279" y="2583252"/>
                  <a:ext cx="1468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6" name="Ink 75">
                  <a:extLst>
                    <a:ext uri="{FF2B5EF4-FFF2-40B4-BE49-F238E27FC236}">
                      <a16:creationId xmlns:a16="http://schemas.microsoft.com/office/drawing/2014/main" id="{591013F6-FCDD-A4F2-F19F-881A469E5012}"/>
                    </a:ext>
                  </a:extLst>
                </p14:cNvPr>
                <p14:cNvContentPartPr/>
                <p14:nvPr/>
              </p14:nvContentPartPr>
              <p14:xfrm>
                <a:off x="9279679" y="2605572"/>
                <a:ext cx="68040" cy="101520"/>
              </p14:xfrm>
            </p:contentPart>
          </mc:Choice>
          <mc:Fallback xmlns="">
            <p:pic>
              <p:nvPicPr>
                <p:cNvPr id="76" name="Ink 75">
                  <a:extLst>
                    <a:ext uri="{FF2B5EF4-FFF2-40B4-BE49-F238E27FC236}">
                      <a16:creationId xmlns:a16="http://schemas.microsoft.com/office/drawing/2014/main" id="{591013F6-FCDD-A4F2-F19F-881A469E5012}"/>
                    </a:ext>
                  </a:extLst>
                </p:cNvPr>
                <p:cNvPicPr/>
                <p:nvPr/>
              </p:nvPicPr>
              <p:blipFill>
                <a:blip r:embed="rId110"/>
                <a:stretch>
                  <a:fillRect/>
                </a:stretch>
              </p:blipFill>
              <p:spPr>
                <a:xfrm>
                  <a:off x="9273559" y="2599452"/>
                  <a:ext cx="802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7" name="Ink 76">
                  <a:extLst>
                    <a:ext uri="{FF2B5EF4-FFF2-40B4-BE49-F238E27FC236}">
                      <a16:creationId xmlns:a16="http://schemas.microsoft.com/office/drawing/2014/main" id="{3B726FFC-E587-3192-E20D-4439153B7A2B}"/>
                    </a:ext>
                  </a:extLst>
                </p14:cNvPr>
                <p14:cNvContentPartPr/>
                <p14:nvPr/>
              </p14:nvContentPartPr>
              <p14:xfrm>
                <a:off x="9364999" y="2613852"/>
                <a:ext cx="63000" cy="111600"/>
              </p14:xfrm>
            </p:contentPart>
          </mc:Choice>
          <mc:Fallback xmlns="">
            <p:pic>
              <p:nvPicPr>
                <p:cNvPr id="77" name="Ink 76">
                  <a:extLst>
                    <a:ext uri="{FF2B5EF4-FFF2-40B4-BE49-F238E27FC236}">
                      <a16:creationId xmlns:a16="http://schemas.microsoft.com/office/drawing/2014/main" id="{3B726FFC-E587-3192-E20D-4439153B7A2B}"/>
                    </a:ext>
                  </a:extLst>
                </p:cNvPr>
                <p:cNvPicPr/>
                <p:nvPr/>
              </p:nvPicPr>
              <p:blipFill>
                <a:blip r:embed="rId112"/>
                <a:stretch>
                  <a:fillRect/>
                </a:stretch>
              </p:blipFill>
              <p:spPr>
                <a:xfrm>
                  <a:off x="9358879" y="2607732"/>
                  <a:ext cx="752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8" name="Ink 77">
                  <a:extLst>
                    <a:ext uri="{FF2B5EF4-FFF2-40B4-BE49-F238E27FC236}">
                      <a16:creationId xmlns:a16="http://schemas.microsoft.com/office/drawing/2014/main" id="{E6D3E31B-B906-CEB3-098D-68DCA4F50063}"/>
                    </a:ext>
                  </a:extLst>
                </p14:cNvPr>
                <p14:cNvContentPartPr/>
                <p14:nvPr/>
              </p14:nvContentPartPr>
              <p14:xfrm>
                <a:off x="9454999" y="2600892"/>
                <a:ext cx="74880" cy="126720"/>
              </p14:xfrm>
            </p:contentPart>
          </mc:Choice>
          <mc:Fallback xmlns="">
            <p:pic>
              <p:nvPicPr>
                <p:cNvPr id="78" name="Ink 77">
                  <a:extLst>
                    <a:ext uri="{FF2B5EF4-FFF2-40B4-BE49-F238E27FC236}">
                      <a16:creationId xmlns:a16="http://schemas.microsoft.com/office/drawing/2014/main" id="{E6D3E31B-B906-CEB3-098D-68DCA4F50063}"/>
                    </a:ext>
                  </a:extLst>
                </p:cNvPr>
                <p:cNvPicPr/>
                <p:nvPr/>
              </p:nvPicPr>
              <p:blipFill>
                <a:blip r:embed="rId114"/>
                <a:stretch>
                  <a:fillRect/>
                </a:stretch>
              </p:blipFill>
              <p:spPr>
                <a:xfrm>
                  <a:off x="9448879" y="2594772"/>
                  <a:ext cx="871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9" name="Ink 78">
                  <a:extLst>
                    <a:ext uri="{FF2B5EF4-FFF2-40B4-BE49-F238E27FC236}">
                      <a16:creationId xmlns:a16="http://schemas.microsoft.com/office/drawing/2014/main" id="{11B7E337-CBED-6B90-AEB0-251BCDEF4A38}"/>
                    </a:ext>
                  </a:extLst>
                </p14:cNvPr>
                <p14:cNvContentPartPr/>
                <p14:nvPr/>
              </p14:nvContentPartPr>
              <p14:xfrm>
                <a:off x="9578839" y="2594412"/>
                <a:ext cx="104760" cy="108360"/>
              </p14:xfrm>
            </p:contentPart>
          </mc:Choice>
          <mc:Fallback xmlns="">
            <p:pic>
              <p:nvPicPr>
                <p:cNvPr id="79" name="Ink 78">
                  <a:extLst>
                    <a:ext uri="{FF2B5EF4-FFF2-40B4-BE49-F238E27FC236}">
                      <a16:creationId xmlns:a16="http://schemas.microsoft.com/office/drawing/2014/main" id="{11B7E337-CBED-6B90-AEB0-251BCDEF4A38}"/>
                    </a:ext>
                  </a:extLst>
                </p:cNvPr>
                <p:cNvPicPr/>
                <p:nvPr/>
              </p:nvPicPr>
              <p:blipFill>
                <a:blip r:embed="rId116"/>
                <a:stretch>
                  <a:fillRect/>
                </a:stretch>
              </p:blipFill>
              <p:spPr>
                <a:xfrm>
                  <a:off x="9572719" y="2588292"/>
                  <a:ext cx="117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0" name="Ink 79">
                  <a:extLst>
                    <a:ext uri="{FF2B5EF4-FFF2-40B4-BE49-F238E27FC236}">
                      <a16:creationId xmlns:a16="http://schemas.microsoft.com/office/drawing/2014/main" id="{D02957D3-91EC-82A6-2631-A4B2F27B8C1A}"/>
                    </a:ext>
                  </a:extLst>
                </p14:cNvPr>
                <p14:cNvContentPartPr/>
                <p14:nvPr/>
              </p14:nvContentPartPr>
              <p14:xfrm>
                <a:off x="9702679" y="2609172"/>
                <a:ext cx="57240" cy="92880"/>
              </p14:xfrm>
            </p:contentPart>
          </mc:Choice>
          <mc:Fallback xmlns="">
            <p:pic>
              <p:nvPicPr>
                <p:cNvPr id="80" name="Ink 79">
                  <a:extLst>
                    <a:ext uri="{FF2B5EF4-FFF2-40B4-BE49-F238E27FC236}">
                      <a16:creationId xmlns:a16="http://schemas.microsoft.com/office/drawing/2014/main" id="{D02957D3-91EC-82A6-2631-A4B2F27B8C1A}"/>
                    </a:ext>
                  </a:extLst>
                </p:cNvPr>
                <p:cNvPicPr/>
                <p:nvPr/>
              </p:nvPicPr>
              <p:blipFill>
                <a:blip r:embed="rId118"/>
                <a:stretch>
                  <a:fillRect/>
                </a:stretch>
              </p:blipFill>
              <p:spPr>
                <a:xfrm>
                  <a:off x="9696559" y="2603052"/>
                  <a:ext cx="694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1" name="Ink 80">
                  <a:extLst>
                    <a:ext uri="{FF2B5EF4-FFF2-40B4-BE49-F238E27FC236}">
                      <a16:creationId xmlns:a16="http://schemas.microsoft.com/office/drawing/2014/main" id="{2D45C96B-85BE-3C10-6EE7-C5DA7C4D4E6F}"/>
                    </a:ext>
                  </a:extLst>
                </p14:cNvPr>
                <p14:cNvContentPartPr/>
                <p14:nvPr/>
              </p14:nvContentPartPr>
              <p14:xfrm>
                <a:off x="9826159" y="2505492"/>
                <a:ext cx="21600" cy="234720"/>
              </p14:xfrm>
            </p:contentPart>
          </mc:Choice>
          <mc:Fallback xmlns="">
            <p:pic>
              <p:nvPicPr>
                <p:cNvPr id="81" name="Ink 80">
                  <a:extLst>
                    <a:ext uri="{FF2B5EF4-FFF2-40B4-BE49-F238E27FC236}">
                      <a16:creationId xmlns:a16="http://schemas.microsoft.com/office/drawing/2014/main" id="{2D45C96B-85BE-3C10-6EE7-C5DA7C4D4E6F}"/>
                    </a:ext>
                  </a:extLst>
                </p:cNvPr>
                <p:cNvPicPr/>
                <p:nvPr/>
              </p:nvPicPr>
              <p:blipFill>
                <a:blip r:embed="rId120"/>
                <a:stretch>
                  <a:fillRect/>
                </a:stretch>
              </p:blipFill>
              <p:spPr>
                <a:xfrm>
                  <a:off x="9820039" y="2499372"/>
                  <a:ext cx="338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2" name="Ink 81">
                  <a:extLst>
                    <a:ext uri="{FF2B5EF4-FFF2-40B4-BE49-F238E27FC236}">
                      <a16:creationId xmlns:a16="http://schemas.microsoft.com/office/drawing/2014/main" id="{5D7F7F31-378B-A8BE-BE85-08A81637348F}"/>
                    </a:ext>
                  </a:extLst>
                </p14:cNvPr>
                <p14:cNvContentPartPr/>
                <p14:nvPr/>
              </p14:nvContentPartPr>
              <p14:xfrm>
                <a:off x="9802399" y="2620692"/>
                <a:ext cx="100440" cy="8640"/>
              </p14:xfrm>
            </p:contentPart>
          </mc:Choice>
          <mc:Fallback xmlns="">
            <p:pic>
              <p:nvPicPr>
                <p:cNvPr id="82" name="Ink 81">
                  <a:extLst>
                    <a:ext uri="{FF2B5EF4-FFF2-40B4-BE49-F238E27FC236}">
                      <a16:creationId xmlns:a16="http://schemas.microsoft.com/office/drawing/2014/main" id="{5D7F7F31-378B-A8BE-BE85-08A81637348F}"/>
                    </a:ext>
                  </a:extLst>
                </p:cNvPr>
                <p:cNvPicPr/>
                <p:nvPr/>
              </p:nvPicPr>
              <p:blipFill>
                <a:blip r:embed="rId122"/>
                <a:stretch>
                  <a:fillRect/>
                </a:stretch>
              </p:blipFill>
              <p:spPr>
                <a:xfrm>
                  <a:off x="9796279" y="2614572"/>
                  <a:ext cx="11268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3" name="Ink 82">
                  <a:extLst>
                    <a:ext uri="{FF2B5EF4-FFF2-40B4-BE49-F238E27FC236}">
                      <a16:creationId xmlns:a16="http://schemas.microsoft.com/office/drawing/2014/main" id="{F3560AA5-4A4D-AD56-E920-69DF383241AF}"/>
                    </a:ext>
                  </a:extLst>
                </p14:cNvPr>
                <p14:cNvContentPartPr/>
                <p14:nvPr/>
              </p14:nvContentPartPr>
              <p14:xfrm>
                <a:off x="9942799" y="2646252"/>
                <a:ext cx="7560" cy="94320"/>
              </p14:xfrm>
            </p:contentPart>
          </mc:Choice>
          <mc:Fallback xmlns="">
            <p:pic>
              <p:nvPicPr>
                <p:cNvPr id="83" name="Ink 82">
                  <a:extLst>
                    <a:ext uri="{FF2B5EF4-FFF2-40B4-BE49-F238E27FC236}">
                      <a16:creationId xmlns:a16="http://schemas.microsoft.com/office/drawing/2014/main" id="{F3560AA5-4A4D-AD56-E920-69DF383241AF}"/>
                    </a:ext>
                  </a:extLst>
                </p:cNvPr>
                <p:cNvPicPr/>
                <p:nvPr/>
              </p:nvPicPr>
              <p:blipFill>
                <a:blip r:embed="rId124"/>
                <a:stretch>
                  <a:fillRect/>
                </a:stretch>
              </p:blipFill>
              <p:spPr>
                <a:xfrm>
                  <a:off x="9936679" y="2640132"/>
                  <a:ext cx="198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4" name="Ink 83">
                  <a:extLst>
                    <a:ext uri="{FF2B5EF4-FFF2-40B4-BE49-F238E27FC236}">
                      <a16:creationId xmlns:a16="http://schemas.microsoft.com/office/drawing/2014/main" id="{D68556D3-0C16-0CFB-B73B-39EB04EB16AC}"/>
                    </a:ext>
                  </a:extLst>
                </p14:cNvPr>
                <p14:cNvContentPartPr/>
                <p14:nvPr/>
              </p14:nvContentPartPr>
              <p14:xfrm>
                <a:off x="9922639" y="2601252"/>
                <a:ext cx="6480" cy="2160"/>
              </p14:xfrm>
            </p:contentPart>
          </mc:Choice>
          <mc:Fallback xmlns="">
            <p:pic>
              <p:nvPicPr>
                <p:cNvPr id="84" name="Ink 83">
                  <a:extLst>
                    <a:ext uri="{FF2B5EF4-FFF2-40B4-BE49-F238E27FC236}">
                      <a16:creationId xmlns:a16="http://schemas.microsoft.com/office/drawing/2014/main" id="{D68556D3-0C16-0CFB-B73B-39EB04EB16AC}"/>
                    </a:ext>
                  </a:extLst>
                </p:cNvPr>
                <p:cNvPicPr/>
                <p:nvPr/>
              </p:nvPicPr>
              <p:blipFill>
                <a:blip r:embed="rId126"/>
                <a:stretch>
                  <a:fillRect/>
                </a:stretch>
              </p:blipFill>
              <p:spPr>
                <a:xfrm>
                  <a:off x="9916519" y="2595132"/>
                  <a:ext cx="1872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5" name="Ink 84">
                  <a:extLst>
                    <a:ext uri="{FF2B5EF4-FFF2-40B4-BE49-F238E27FC236}">
                      <a16:creationId xmlns:a16="http://schemas.microsoft.com/office/drawing/2014/main" id="{FA3C1F84-613D-F31C-AEA3-00FB0E1813DF}"/>
                    </a:ext>
                  </a:extLst>
                </p14:cNvPr>
                <p14:cNvContentPartPr/>
                <p14:nvPr/>
              </p14:nvContentPartPr>
              <p14:xfrm>
                <a:off x="10019839" y="2632212"/>
                <a:ext cx="57600" cy="105480"/>
              </p14:xfrm>
            </p:contentPart>
          </mc:Choice>
          <mc:Fallback xmlns="">
            <p:pic>
              <p:nvPicPr>
                <p:cNvPr id="85" name="Ink 84">
                  <a:extLst>
                    <a:ext uri="{FF2B5EF4-FFF2-40B4-BE49-F238E27FC236}">
                      <a16:creationId xmlns:a16="http://schemas.microsoft.com/office/drawing/2014/main" id="{FA3C1F84-613D-F31C-AEA3-00FB0E1813DF}"/>
                    </a:ext>
                  </a:extLst>
                </p:cNvPr>
                <p:cNvPicPr/>
                <p:nvPr/>
              </p:nvPicPr>
              <p:blipFill>
                <a:blip r:embed="rId128"/>
                <a:stretch>
                  <a:fillRect/>
                </a:stretch>
              </p:blipFill>
              <p:spPr>
                <a:xfrm>
                  <a:off x="10013719" y="2626092"/>
                  <a:ext cx="69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6" name="Ink 85">
                  <a:extLst>
                    <a:ext uri="{FF2B5EF4-FFF2-40B4-BE49-F238E27FC236}">
                      <a16:creationId xmlns:a16="http://schemas.microsoft.com/office/drawing/2014/main" id="{ACE3C535-5BA5-77FE-3B9E-2AD7AF6177E3}"/>
                    </a:ext>
                  </a:extLst>
                </p14:cNvPr>
                <p14:cNvContentPartPr/>
                <p14:nvPr/>
              </p14:nvContentPartPr>
              <p14:xfrm>
                <a:off x="10115599" y="2644452"/>
                <a:ext cx="3600" cy="81360"/>
              </p14:xfrm>
            </p:contentPart>
          </mc:Choice>
          <mc:Fallback xmlns="">
            <p:pic>
              <p:nvPicPr>
                <p:cNvPr id="86" name="Ink 85">
                  <a:extLst>
                    <a:ext uri="{FF2B5EF4-FFF2-40B4-BE49-F238E27FC236}">
                      <a16:creationId xmlns:a16="http://schemas.microsoft.com/office/drawing/2014/main" id="{ACE3C535-5BA5-77FE-3B9E-2AD7AF6177E3}"/>
                    </a:ext>
                  </a:extLst>
                </p:cNvPr>
                <p:cNvPicPr/>
                <p:nvPr/>
              </p:nvPicPr>
              <p:blipFill>
                <a:blip r:embed="rId130"/>
                <a:stretch>
                  <a:fillRect/>
                </a:stretch>
              </p:blipFill>
              <p:spPr>
                <a:xfrm>
                  <a:off x="10109479" y="2638332"/>
                  <a:ext cx="158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7" name="Ink 86">
                  <a:extLst>
                    <a:ext uri="{FF2B5EF4-FFF2-40B4-BE49-F238E27FC236}">
                      <a16:creationId xmlns:a16="http://schemas.microsoft.com/office/drawing/2014/main" id="{5534B511-0457-57EB-1CCF-19EC08912648}"/>
                    </a:ext>
                  </a:extLst>
                </p14:cNvPr>
                <p14:cNvContentPartPr/>
                <p14:nvPr/>
              </p14:nvContentPartPr>
              <p14:xfrm>
                <a:off x="10110199" y="2603412"/>
                <a:ext cx="3600" cy="3240"/>
              </p14:xfrm>
            </p:contentPart>
          </mc:Choice>
          <mc:Fallback xmlns="">
            <p:pic>
              <p:nvPicPr>
                <p:cNvPr id="87" name="Ink 86">
                  <a:extLst>
                    <a:ext uri="{FF2B5EF4-FFF2-40B4-BE49-F238E27FC236}">
                      <a16:creationId xmlns:a16="http://schemas.microsoft.com/office/drawing/2014/main" id="{5534B511-0457-57EB-1CCF-19EC08912648}"/>
                    </a:ext>
                  </a:extLst>
                </p:cNvPr>
                <p:cNvPicPr/>
                <p:nvPr/>
              </p:nvPicPr>
              <p:blipFill>
                <a:blip r:embed="rId132"/>
                <a:stretch>
                  <a:fillRect/>
                </a:stretch>
              </p:blipFill>
              <p:spPr>
                <a:xfrm>
                  <a:off x="10104079" y="2597292"/>
                  <a:ext cx="1584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8" name="Ink 87">
                  <a:extLst>
                    <a:ext uri="{FF2B5EF4-FFF2-40B4-BE49-F238E27FC236}">
                      <a16:creationId xmlns:a16="http://schemas.microsoft.com/office/drawing/2014/main" id="{2061A354-2456-3718-9F5B-B291D1A6C248}"/>
                    </a:ext>
                  </a:extLst>
                </p14:cNvPr>
                <p14:cNvContentPartPr/>
                <p14:nvPr/>
              </p14:nvContentPartPr>
              <p14:xfrm>
                <a:off x="10202359" y="2504772"/>
                <a:ext cx="9000" cy="248040"/>
              </p14:xfrm>
            </p:contentPart>
          </mc:Choice>
          <mc:Fallback xmlns="">
            <p:pic>
              <p:nvPicPr>
                <p:cNvPr id="88" name="Ink 87">
                  <a:extLst>
                    <a:ext uri="{FF2B5EF4-FFF2-40B4-BE49-F238E27FC236}">
                      <a16:creationId xmlns:a16="http://schemas.microsoft.com/office/drawing/2014/main" id="{2061A354-2456-3718-9F5B-B291D1A6C248}"/>
                    </a:ext>
                  </a:extLst>
                </p:cNvPr>
                <p:cNvPicPr/>
                <p:nvPr/>
              </p:nvPicPr>
              <p:blipFill>
                <a:blip r:embed="rId134"/>
                <a:stretch>
                  <a:fillRect/>
                </a:stretch>
              </p:blipFill>
              <p:spPr>
                <a:xfrm>
                  <a:off x="10196239" y="2498652"/>
                  <a:ext cx="212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9" name="Ink 88">
                  <a:extLst>
                    <a:ext uri="{FF2B5EF4-FFF2-40B4-BE49-F238E27FC236}">
                      <a16:creationId xmlns:a16="http://schemas.microsoft.com/office/drawing/2014/main" id="{ECE3D5B9-8E44-0036-C1B7-440BE64560A1}"/>
                    </a:ext>
                  </a:extLst>
                </p14:cNvPr>
                <p14:cNvContentPartPr/>
                <p14:nvPr/>
              </p14:nvContentPartPr>
              <p14:xfrm>
                <a:off x="10159519" y="2615652"/>
                <a:ext cx="70200" cy="46800"/>
              </p14:xfrm>
            </p:contentPart>
          </mc:Choice>
          <mc:Fallback xmlns="">
            <p:pic>
              <p:nvPicPr>
                <p:cNvPr id="89" name="Ink 88">
                  <a:extLst>
                    <a:ext uri="{FF2B5EF4-FFF2-40B4-BE49-F238E27FC236}">
                      <a16:creationId xmlns:a16="http://schemas.microsoft.com/office/drawing/2014/main" id="{ECE3D5B9-8E44-0036-C1B7-440BE64560A1}"/>
                    </a:ext>
                  </a:extLst>
                </p:cNvPr>
                <p:cNvPicPr/>
                <p:nvPr/>
              </p:nvPicPr>
              <p:blipFill>
                <a:blip r:embed="rId136"/>
                <a:stretch>
                  <a:fillRect/>
                </a:stretch>
              </p:blipFill>
              <p:spPr>
                <a:xfrm>
                  <a:off x="10153399" y="2609532"/>
                  <a:ext cx="82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0" name="Ink 89">
                  <a:extLst>
                    <a:ext uri="{FF2B5EF4-FFF2-40B4-BE49-F238E27FC236}">
                      <a16:creationId xmlns:a16="http://schemas.microsoft.com/office/drawing/2014/main" id="{493594EB-5222-15DE-30D2-3B05F1447BA6}"/>
                    </a:ext>
                  </a:extLst>
                </p14:cNvPr>
                <p14:cNvContentPartPr/>
                <p14:nvPr/>
              </p14:nvContentPartPr>
              <p14:xfrm>
                <a:off x="10212439" y="2664612"/>
                <a:ext cx="146160" cy="178560"/>
              </p14:xfrm>
            </p:contentPart>
          </mc:Choice>
          <mc:Fallback xmlns="">
            <p:pic>
              <p:nvPicPr>
                <p:cNvPr id="90" name="Ink 89">
                  <a:extLst>
                    <a:ext uri="{FF2B5EF4-FFF2-40B4-BE49-F238E27FC236}">
                      <a16:creationId xmlns:a16="http://schemas.microsoft.com/office/drawing/2014/main" id="{493594EB-5222-15DE-30D2-3B05F1447BA6}"/>
                    </a:ext>
                  </a:extLst>
                </p:cNvPr>
                <p:cNvPicPr/>
                <p:nvPr/>
              </p:nvPicPr>
              <p:blipFill>
                <a:blip r:embed="rId138"/>
                <a:stretch>
                  <a:fillRect/>
                </a:stretch>
              </p:blipFill>
              <p:spPr>
                <a:xfrm>
                  <a:off x="10206319" y="2658492"/>
                  <a:ext cx="1584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1" name="Ink 90">
                  <a:extLst>
                    <a:ext uri="{FF2B5EF4-FFF2-40B4-BE49-F238E27FC236}">
                      <a16:creationId xmlns:a16="http://schemas.microsoft.com/office/drawing/2014/main" id="{9F5165B7-B362-FAF8-58C4-4FB1BF39D197}"/>
                    </a:ext>
                  </a:extLst>
                </p14:cNvPr>
                <p14:cNvContentPartPr/>
                <p14:nvPr/>
              </p14:nvContentPartPr>
              <p14:xfrm>
                <a:off x="10468759" y="2455452"/>
                <a:ext cx="18000" cy="199440"/>
              </p14:xfrm>
            </p:contentPart>
          </mc:Choice>
          <mc:Fallback xmlns="">
            <p:pic>
              <p:nvPicPr>
                <p:cNvPr id="91" name="Ink 90">
                  <a:extLst>
                    <a:ext uri="{FF2B5EF4-FFF2-40B4-BE49-F238E27FC236}">
                      <a16:creationId xmlns:a16="http://schemas.microsoft.com/office/drawing/2014/main" id="{9F5165B7-B362-FAF8-58C4-4FB1BF39D197}"/>
                    </a:ext>
                  </a:extLst>
                </p:cNvPr>
                <p:cNvPicPr/>
                <p:nvPr/>
              </p:nvPicPr>
              <p:blipFill>
                <a:blip r:embed="rId140"/>
                <a:stretch>
                  <a:fillRect/>
                </a:stretch>
              </p:blipFill>
              <p:spPr>
                <a:xfrm>
                  <a:off x="10462639" y="2449332"/>
                  <a:ext cx="3024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2" name="Ink 91">
                  <a:extLst>
                    <a:ext uri="{FF2B5EF4-FFF2-40B4-BE49-F238E27FC236}">
                      <a16:creationId xmlns:a16="http://schemas.microsoft.com/office/drawing/2014/main" id="{5A21A6BA-D54C-E9B5-DCF7-B045189B6354}"/>
                    </a:ext>
                  </a:extLst>
                </p14:cNvPr>
                <p14:cNvContentPartPr/>
                <p14:nvPr/>
              </p14:nvContentPartPr>
              <p14:xfrm>
                <a:off x="10459039" y="2738772"/>
                <a:ext cx="6480" cy="13680"/>
              </p14:xfrm>
            </p:contentPart>
          </mc:Choice>
          <mc:Fallback xmlns="">
            <p:pic>
              <p:nvPicPr>
                <p:cNvPr id="92" name="Ink 91">
                  <a:extLst>
                    <a:ext uri="{FF2B5EF4-FFF2-40B4-BE49-F238E27FC236}">
                      <a16:creationId xmlns:a16="http://schemas.microsoft.com/office/drawing/2014/main" id="{5A21A6BA-D54C-E9B5-DCF7-B045189B6354}"/>
                    </a:ext>
                  </a:extLst>
                </p:cNvPr>
                <p:cNvPicPr/>
                <p:nvPr/>
              </p:nvPicPr>
              <p:blipFill>
                <a:blip r:embed="rId142"/>
                <a:stretch>
                  <a:fillRect/>
                </a:stretch>
              </p:blipFill>
              <p:spPr>
                <a:xfrm>
                  <a:off x="10452919" y="2732652"/>
                  <a:ext cx="187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3" name="Ink 92">
                  <a:extLst>
                    <a:ext uri="{FF2B5EF4-FFF2-40B4-BE49-F238E27FC236}">
                      <a16:creationId xmlns:a16="http://schemas.microsoft.com/office/drawing/2014/main" id="{C3B41C86-B10A-6637-9553-6E8EE58BFB6B}"/>
                    </a:ext>
                  </a:extLst>
                </p14:cNvPr>
                <p14:cNvContentPartPr/>
                <p14:nvPr/>
              </p14:nvContentPartPr>
              <p14:xfrm>
                <a:off x="10573519" y="2446092"/>
                <a:ext cx="20160" cy="272520"/>
              </p14:xfrm>
            </p:contentPart>
          </mc:Choice>
          <mc:Fallback xmlns="">
            <p:pic>
              <p:nvPicPr>
                <p:cNvPr id="93" name="Ink 92">
                  <a:extLst>
                    <a:ext uri="{FF2B5EF4-FFF2-40B4-BE49-F238E27FC236}">
                      <a16:creationId xmlns:a16="http://schemas.microsoft.com/office/drawing/2014/main" id="{C3B41C86-B10A-6637-9553-6E8EE58BFB6B}"/>
                    </a:ext>
                  </a:extLst>
                </p:cNvPr>
                <p:cNvPicPr/>
                <p:nvPr/>
              </p:nvPicPr>
              <p:blipFill>
                <a:blip r:embed="rId144"/>
                <a:stretch>
                  <a:fillRect/>
                </a:stretch>
              </p:blipFill>
              <p:spPr>
                <a:xfrm>
                  <a:off x="10567399" y="2439972"/>
                  <a:ext cx="3240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4" name="Ink 93">
                  <a:extLst>
                    <a:ext uri="{FF2B5EF4-FFF2-40B4-BE49-F238E27FC236}">
                      <a16:creationId xmlns:a16="http://schemas.microsoft.com/office/drawing/2014/main" id="{4E085F71-9E28-DFF9-D558-F291E498137E}"/>
                    </a:ext>
                  </a:extLst>
                </p14:cNvPr>
                <p14:cNvContentPartPr/>
                <p14:nvPr/>
              </p14:nvContentPartPr>
              <p14:xfrm>
                <a:off x="10541839" y="2771532"/>
                <a:ext cx="13320" cy="22320"/>
              </p14:xfrm>
            </p:contentPart>
          </mc:Choice>
          <mc:Fallback xmlns="">
            <p:pic>
              <p:nvPicPr>
                <p:cNvPr id="94" name="Ink 93">
                  <a:extLst>
                    <a:ext uri="{FF2B5EF4-FFF2-40B4-BE49-F238E27FC236}">
                      <a16:creationId xmlns:a16="http://schemas.microsoft.com/office/drawing/2014/main" id="{4E085F71-9E28-DFF9-D558-F291E498137E}"/>
                    </a:ext>
                  </a:extLst>
                </p:cNvPr>
                <p:cNvPicPr/>
                <p:nvPr/>
              </p:nvPicPr>
              <p:blipFill>
                <a:blip r:embed="rId146"/>
                <a:stretch>
                  <a:fillRect/>
                </a:stretch>
              </p:blipFill>
              <p:spPr>
                <a:xfrm>
                  <a:off x="10535719" y="2765412"/>
                  <a:ext cx="255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5" name="Ink 94">
                  <a:extLst>
                    <a:ext uri="{FF2B5EF4-FFF2-40B4-BE49-F238E27FC236}">
                      <a16:creationId xmlns:a16="http://schemas.microsoft.com/office/drawing/2014/main" id="{0DD490B8-1280-F8A0-2220-079F06EBB862}"/>
                    </a:ext>
                  </a:extLst>
                </p14:cNvPr>
                <p14:cNvContentPartPr/>
                <p14:nvPr/>
              </p14:nvContentPartPr>
              <p14:xfrm>
                <a:off x="10687279" y="2436012"/>
                <a:ext cx="39960" cy="277560"/>
              </p14:xfrm>
            </p:contentPart>
          </mc:Choice>
          <mc:Fallback xmlns="">
            <p:pic>
              <p:nvPicPr>
                <p:cNvPr id="95" name="Ink 94">
                  <a:extLst>
                    <a:ext uri="{FF2B5EF4-FFF2-40B4-BE49-F238E27FC236}">
                      <a16:creationId xmlns:a16="http://schemas.microsoft.com/office/drawing/2014/main" id="{0DD490B8-1280-F8A0-2220-079F06EBB862}"/>
                    </a:ext>
                  </a:extLst>
                </p:cNvPr>
                <p:cNvPicPr/>
                <p:nvPr/>
              </p:nvPicPr>
              <p:blipFill>
                <a:blip r:embed="rId148"/>
                <a:stretch>
                  <a:fillRect/>
                </a:stretch>
              </p:blipFill>
              <p:spPr>
                <a:xfrm>
                  <a:off x="10681159" y="2429892"/>
                  <a:ext cx="522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6" name="Ink 95">
                  <a:extLst>
                    <a:ext uri="{FF2B5EF4-FFF2-40B4-BE49-F238E27FC236}">
                      <a16:creationId xmlns:a16="http://schemas.microsoft.com/office/drawing/2014/main" id="{24D23C0C-0C36-2328-C2A2-346306AF0B00}"/>
                    </a:ext>
                  </a:extLst>
                </p14:cNvPr>
                <p14:cNvContentPartPr/>
                <p14:nvPr/>
              </p14:nvContentPartPr>
              <p14:xfrm>
                <a:off x="10684759" y="2805732"/>
                <a:ext cx="3960" cy="720"/>
              </p14:xfrm>
            </p:contentPart>
          </mc:Choice>
          <mc:Fallback xmlns="">
            <p:pic>
              <p:nvPicPr>
                <p:cNvPr id="96" name="Ink 95">
                  <a:extLst>
                    <a:ext uri="{FF2B5EF4-FFF2-40B4-BE49-F238E27FC236}">
                      <a16:creationId xmlns:a16="http://schemas.microsoft.com/office/drawing/2014/main" id="{24D23C0C-0C36-2328-C2A2-346306AF0B00}"/>
                    </a:ext>
                  </a:extLst>
                </p:cNvPr>
                <p:cNvPicPr/>
                <p:nvPr/>
              </p:nvPicPr>
              <p:blipFill>
                <a:blip r:embed="rId150"/>
                <a:stretch>
                  <a:fillRect/>
                </a:stretch>
              </p:blipFill>
              <p:spPr>
                <a:xfrm>
                  <a:off x="10678639" y="2799612"/>
                  <a:ext cx="16200" cy="12960"/>
                </a:xfrm>
                <a:prstGeom prst="rect">
                  <a:avLst/>
                </a:prstGeom>
              </p:spPr>
            </p:pic>
          </mc:Fallback>
        </mc:AlternateContent>
      </p:grpSp>
    </p:spTree>
    <p:extLst>
      <p:ext uri="{BB962C8B-B14F-4D97-AF65-F5344CB8AC3E}">
        <p14:creationId xmlns:p14="http://schemas.microsoft.com/office/powerpoint/2010/main" val="377896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5E08-1356-147E-6C77-273C21CE54FA}"/>
              </a:ext>
            </a:extLst>
          </p:cNvPr>
          <p:cNvSpPr>
            <a:spLocks noGrp="1"/>
          </p:cNvSpPr>
          <p:nvPr>
            <p:ph type="title"/>
          </p:nvPr>
        </p:nvSpPr>
        <p:spPr/>
        <p:txBody>
          <a:bodyPr>
            <a:normAutofit fontScale="90000"/>
          </a:bodyPr>
          <a:lstStyle/>
          <a:p>
            <a:r>
              <a:rPr lang="en-US" dirty="0"/>
              <a:t>How does an Artificial Neural Network work?</a:t>
            </a:r>
          </a:p>
        </p:txBody>
      </p:sp>
      <p:sp>
        <p:nvSpPr>
          <p:cNvPr id="3" name="Content Placeholder 2">
            <a:extLst>
              <a:ext uri="{FF2B5EF4-FFF2-40B4-BE49-F238E27FC236}">
                <a16:creationId xmlns:a16="http://schemas.microsoft.com/office/drawing/2014/main" id="{5B893C00-EFD1-EC03-A1C3-EE6DE16FE0AA}"/>
              </a:ext>
            </a:extLst>
          </p:cNvPr>
          <p:cNvSpPr>
            <a:spLocks noGrp="1"/>
          </p:cNvSpPr>
          <p:nvPr>
            <p:ph idx="1"/>
          </p:nvPr>
        </p:nvSpPr>
        <p:spPr>
          <a:xfrm>
            <a:off x="1066800" y="2103120"/>
            <a:ext cx="5197366" cy="3849624"/>
          </a:xfrm>
        </p:spPr>
        <p:txBody>
          <a:bodyPr>
            <a:normAutofit/>
          </a:bodyPr>
          <a:lstStyle/>
          <a:p>
            <a:r>
              <a:rPr lang="en-US" dirty="0">
                <a:latin typeface="Arial" panose="020B0604020202020204" pitchFamily="34" charset="0"/>
                <a:cs typeface="Arial" panose="020B0604020202020204" pitchFamily="34" charset="0"/>
              </a:rPr>
              <a:t>An ANN is comprised of fundamental building blocks called </a:t>
            </a:r>
            <a:r>
              <a:rPr lang="en-US" dirty="0">
                <a:solidFill>
                  <a:srgbClr val="00B050"/>
                </a:solidFill>
                <a:latin typeface="Arial" panose="020B0604020202020204" pitchFamily="34" charset="0"/>
                <a:cs typeface="Arial" panose="020B0604020202020204" pitchFamily="34" charset="0"/>
              </a:rPr>
              <a:t>NEURONS</a:t>
            </a:r>
          </a:p>
          <a:p>
            <a:pPr marL="0" indent="0">
              <a:buNone/>
            </a:pPr>
            <a:endParaRPr lang="en-US" dirty="0">
              <a:solidFill>
                <a:srgbClr val="00B05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rgbClr val="FF0000"/>
                </a:solidFill>
                <a:latin typeface="Arial" panose="020B0604020202020204" pitchFamily="34" charset="0"/>
                <a:cs typeface="Arial" panose="020B0604020202020204" pitchFamily="34" charset="0"/>
              </a:rPr>
              <a:t>input links </a:t>
            </a:r>
            <a:r>
              <a:rPr lang="en-US" dirty="0">
                <a:latin typeface="Arial" panose="020B0604020202020204" pitchFamily="34" charset="0"/>
                <a:cs typeface="Arial" panose="020B0604020202020204" pitchFamily="34" charset="0"/>
              </a:rPr>
              <a:t>(a0, a1, a2, …) are like the sensory data collected by the dendrites</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dirty="0">
                <a:solidFill>
                  <a:srgbClr val="FF0000"/>
                </a:solidFill>
                <a:latin typeface="Arial" panose="020B0604020202020204" pitchFamily="34" charset="0"/>
                <a:cs typeface="Arial" panose="020B0604020202020204" pitchFamily="34" charset="0"/>
              </a:rPr>
              <a:t>input function and activation function </a:t>
            </a:r>
            <a:r>
              <a:rPr lang="en-US" dirty="0">
                <a:latin typeface="Arial" panose="020B0604020202020204" pitchFamily="34" charset="0"/>
                <a:cs typeface="Arial" panose="020B0604020202020204" pitchFamily="34" charset="0"/>
              </a:rPr>
              <a:t>together form the “mathematical model” that decides what the </a:t>
            </a:r>
            <a:r>
              <a:rPr lang="en-US" dirty="0">
                <a:solidFill>
                  <a:srgbClr val="FF0000"/>
                </a:solidFill>
                <a:latin typeface="Arial" panose="020B0604020202020204" pitchFamily="34" charset="0"/>
                <a:cs typeface="Arial" panose="020B0604020202020204" pitchFamily="34" charset="0"/>
              </a:rPr>
              <a:t>output</a:t>
            </a:r>
            <a:r>
              <a:rPr lang="en-US" dirty="0">
                <a:latin typeface="Arial" panose="020B0604020202020204" pitchFamily="34" charset="0"/>
                <a:cs typeface="Arial" panose="020B0604020202020204" pitchFamily="34" charset="0"/>
              </a:rPr>
              <a:t> result should be, just like a neuron in the human brain decides which synapses should fire.</a:t>
            </a:r>
            <a:endParaRPr lang="en-US" dirty="0">
              <a:solidFill>
                <a:srgbClr val="212529"/>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B224F8D4-E531-AD04-42EF-4974C39568FB}"/>
              </a:ext>
            </a:extLst>
          </p:cNvPr>
          <p:cNvGrpSpPr/>
          <p:nvPr/>
        </p:nvGrpSpPr>
        <p:grpSpPr>
          <a:xfrm>
            <a:off x="7023199" y="2992212"/>
            <a:ext cx="204840" cy="203760"/>
            <a:chOff x="7023199" y="2992212"/>
            <a:chExt cx="204840" cy="20376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39B1F7E-5817-F447-8A79-EFB113A7FC5D}"/>
                    </a:ext>
                  </a:extLst>
                </p14:cNvPr>
                <p14:cNvContentPartPr/>
                <p14:nvPr/>
              </p14:nvContentPartPr>
              <p14:xfrm>
                <a:off x="7023199" y="2992212"/>
                <a:ext cx="141480" cy="189360"/>
              </p14:xfrm>
            </p:contentPart>
          </mc:Choice>
          <mc:Fallback>
            <p:pic>
              <p:nvPicPr>
                <p:cNvPr id="6" name="Ink 5">
                  <a:extLst>
                    <a:ext uri="{FF2B5EF4-FFF2-40B4-BE49-F238E27FC236}">
                      <a16:creationId xmlns:a16="http://schemas.microsoft.com/office/drawing/2014/main" id="{639B1F7E-5817-F447-8A79-EFB113A7FC5D}"/>
                    </a:ext>
                  </a:extLst>
                </p:cNvPr>
                <p:cNvPicPr/>
                <p:nvPr/>
              </p:nvPicPr>
              <p:blipFill>
                <a:blip r:embed="rId3"/>
                <a:stretch>
                  <a:fillRect/>
                </a:stretch>
              </p:blipFill>
              <p:spPr>
                <a:xfrm>
                  <a:off x="7017079" y="2986080"/>
                  <a:ext cx="153720" cy="20162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2F3424A-8641-F603-E664-DC853C9A1D55}"/>
                    </a:ext>
                  </a:extLst>
                </p14:cNvPr>
                <p14:cNvContentPartPr/>
                <p14:nvPr/>
              </p14:nvContentPartPr>
              <p14:xfrm>
                <a:off x="7095199" y="3109212"/>
                <a:ext cx="132840" cy="86760"/>
              </p14:xfrm>
            </p:contentPart>
          </mc:Choice>
          <mc:Fallback>
            <p:pic>
              <p:nvPicPr>
                <p:cNvPr id="7" name="Ink 6">
                  <a:extLst>
                    <a:ext uri="{FF2B5EF4-FFF2-40B4-BE49-F238E27FC236}">
                      <a16:creationId xmlns:a16="http://schemas.microsoft.com/office/drawing/2014/main" id="{92F3424A-8641-F603-E664-DC853C9A1D55}"/>
                    </a:ext>
                  </a:extLst>
                </p:cNvPr>
                <p:cNvPicPr/>
                <p:nvPr/>
              </p:nvPicPr>
              <p:blipFill>
                <a:blip r:embed="rId5"/>
                <a:stretch>
                  <a:fillRect/>
                </a:stretch>
              </p:blipFill>
              <p:spPr>
                <a:xfrm>
                  <a:off x="7089079" y="3103092"/>
                  <a:ext cx="145080" cy="99000"/>
                </a:xfrm>
                <a:prstGeom prst="rect">
                  <a:avLst/>
                </a:prstGeom>
              </p:spPr>
            </p:pic>
          </mc:Fallback>
        </mc:AlternateContent>
      </p:grpSp>
      <p:grpSp>
        <p:nvGrpSpPr>
          <p:cNvPr id="11" name="Group 10">
            <a:extLst>
              <a:ext uri="{FF2B5EF4-FFF2-40B4-BE49-F238E27FC236}">
                <a16:creationId xmlns:a16="http://schemas.microsoft.com/office/drawing/2014/main" id="{CFBB2872-2722-CF40-33BC-A3B5C2710A57}"/>
              </a:ext>
            </a:extLst>
          </p:cNvPr>
          <p:cNvGrpSpPr/>
          <p:nvPr/>
        </p:nvGrpSpPr>
        <p:grpSpPr>
          <a:xfrm>
            <a:off x="6594439" y="4445532"/>
            <a:ext cx="179280" cy="187560"/>
            <a:chOff x="6594439" y="4445532"/>
            <a:chExt cx="179280" cy="18756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4723748C-CD5B-8D87-ACAB-3FA0658EE75F}"/>
                    </a:ext>
                  </a:extLst>
                </p14:cNvPr>
                <p14:cNvContentPartPr/>
                <p14:nvPr/>
              </p14:nvContentPartPr>
              <p14:xfrm>
                <a:off x="6594439" y="4482252"/>
                <a:ext cx="156600" cy="150840"/>
              </p14:xfrm>
            </p:contentPart>
          </mc:Choice>
          <mc:Fallback>
            <p:pic>
              <p:nvPicPr>
                <p:cNvPr id="9" name="Ink 8">
                  <a:extLst>
                    <a:ext uri="{FF2B5EF4-FFF2-40B4-BE49-F238E27FC236}">
                      <a16:creationId xmlns:a16="http://schemas.microsoft.com/office/drawing/2014/main" id="{4723748C-CD5B-8D87-ACAB-3FA0658EE75F}"/>
                    </a:ext>
                  </a:extLst>
                </p:cNvPr>
                <p:cNvPicPr/>
                <p:nvPr/>
              </p:nvPicPr>
              <p:blipFill>
                <a:blip r:embed="rId7"/>
                <a:stretch>
                  <a:fillRect/>
                </a:stretch>
              </p:blipFill>
              <p:spPr>
                <a:xfrm>
                  <a:off x="6588319" y="4476132"/>
                  <a:ext cx="1688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26987072-4A8A-7970-9401-3D1F6E4CE27A}"/>
                    </a:ext>
                  </a:extLst>
                </p14:cNvPr>
                <p14:cNvContentPartPr/>
                <p14:nvPr/>
              </p14:nvContentPartPr>
              <p14:xfrm>
                <a:off x="6698119" y="4445532"/>
                <a:ext cx="75600" cy="117360"/>
              </p14:xfrm>
            </p:contentPart>
          </mc:Choice>
          <mc:Fallback>
            <p:pic>
              <p:nvPicPr>
                <p:cNvPr id="10" name="Ink 9">
                  <a:extLst>
                    <a:ext uri="{FF2B5EF4-FFF2-40B4-BE49-F238E27FC236}">
                      <a16:creationId xmlns:a16="http://schemas.microsoft.com/office/drawing/2014/main" id="{26987072-4A8A-7970-9401-3D1F6E4CE27A}"/>
                    </a:ext>
                  </a:extLst>
                </p:cNvPr>
                <p:cNvPicPr/>
                <p:nvPr/>
              </p:nvPicPr>
              <p:blipFill>
                <a:blip r:embed="rId9"/>
                <a:stretch>
                  <a:fillRect/>
                </a:stretch>
              </p:blipFill>
              <p:spPr>
                <a:xfrm>
                  <a:off x="6691999" y="4439393"/>
                  <a:ext cx="87840" cy="129638"/>
                </a:xfrm>
                <a:prstGeom prst="rect">
                  <a:avLst/>
                </a:prstGeom>
              </p:spPr>
            </p:pic>
          </mc:Fallback>
        </mc:AlternateContent>
      </p:grpSp>
      <p:grpSp>
        <p:nvGrpSpPr>
          <p:cNvPr id="14" name="Group 13">
            <a:extLst>
              <a:ext uri="{FF2B5EF4-FFF2-40B4-BE49-F238E27FC236}">
                <a16:creationId xmlns:a16="http://schemas.microsoft.com/office/drawing/2014/main" id="{AEB573AA-F133-64D9-C4C1-4B5BD51A01D4}"/>
              </a:ext>
            </a:extLst>
          </p:cNvPr>
          <p:cNvGrpSpPr/>
          <p:nvPr/>
        </p:nvGrpSpPr>
        <p:grpSpPr>
          <a:xfrm>
            <a:off x="7064959" y="4905972"/>
            <a:ext cx="92160" cy="171720"/>
            <a:chOff x="7064959" y="4905972"/>
            <a:chExt cx="92160" cy="171720"/>
          </a:xfrm>
        </p:grpSpPr>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95F02DEE-FFDD-8AC0-66E3-9BB5C4B8D1C4}"/>
                    </a:ext>
                  </a:extLst>
                </p14:cNvPr>
                <p14:cNvContentPartPr/>
                <p14:nvPr/>
              </p14:nvContentPartPr>
              <p14:xfrm>
                <a:off x="7064959" y="4918572"/>
                <a:ext cx="79920" cy="159120"/>
              </p14:xfrm>
            </p:contentPart>
          </mc:Choice>
          <mc:Fallback>
            <p:pic>
              <p:nvPicPr>
                <p:cNvPr id="12" name="Ink 11">
                  <a:extLst>
                    <a:ext uri="{FF2B5EF4-FFF2-40B4-BE49-F238E27FC236}">
                      <a16:creationId xmlns:a16="http://schemas.microsoft.com/office/drawing/2014/main" id="{95F02DEE-FFDD-8AC0-66E3-9BB5C4B8D1C4}"/>
                    </a:ext>
                  </a:extLst>
                </p:cNvPr>
                <p:cNvPicPr/>
                <p:nvPr/>
              </p:nvPicPr>
              <p:blipFill>
                <a:blip r:embed="rId11"/>
                <a:stretch>
                  <a:fillRect/>
                </a:stretch>
              </p:blipFill>
              <p:spPr>
                <a:xfrm>
                  <a:off x="7058839" y="4912452"/>
                  <a:ext cx="921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548A78AF-2D6C-4D4F-455E-F324CFB71EF7}"/>
                    </a:ext>
                  </a:extLst>
                </p14:cNvPr>
                <p14:cNvContentPartPr/>
                <p14:nvPr/>
              </p14:nvContentPartPr>
              <p14:xfrm>
                <a:off x="7096279" y="4905972"/>
                <a:ext cx="60840" cy="54720"/>
              </p14:xfrm>
            </p:contentPart>
          </mc:Choice>
          <mc:Fallback>
            <p:pic>
              <p:nvPicPr>
                <p:cNvPr id="13" name="Ink 12">
                  <a:extLst>
                    <a:ext uri="{FF2B5EF4-FFF2-40B4-BE49-F238E27FC236}">
                      <a16:creationId xmlns:a16="http://schemas.microsoft.com/office/drawing/2014/main" id="{548A78AF-2D6C-4D4F-455E-F324CFB71EF7}"/>
                    </a:ext>
                  </a:extLst>
                </p:cNvPr>
                <p:cNvPicPr/>
                <p:nvPr/>
              </p:nvPicPr>
              <p:blipFill>
                <a:blip r:embed="rId13"/>
                <a:stretch>
                  <a:fillRect/>
                </a:stretch>
              </p:blipFill>
              <p:spPr>
                <a:xfrm>
                  <a:off x="7090159" y="4899852"/>
                  <a:ext cx="73080" cy="66960"/>
                </a:xfrm>
                <a:prstGeom prst="rect">
                  <a:avLst/>
                </a:prstGeom>
              </p:spPr>
            </p:pic>
          </mc:Fallback>
        </mc:AlternateContent>
      </p:grpSp>
      <p:grpSp>
        <p:nvGrpSpPr>
          <p:cNvPr id="17" name="Group 16">
            <a:extLst>
              <a:ext uri="{FF2B5EF4-FFF2-40B4-BE49-F238E27FC236}">
                <a16:creationId xmlns:a16="http://schemas.microsoft.com/office/drawing/2014/main" id="{02CF4250-CFD1-87C8-24D9-878FD0DF9349}"/>
              </a:ext>
            </a:extLst>
          </p:cNvPr>
          <p:cNvGrpSpPr/>
          <p:nvPr/>
        </p:nvGrpSpPr>
        <p:grpSpPr>
          <a:xfrm>
            <a:off x="8687839" y="4779972"/>
            <a:ext cx="317880" cy="183240"/>
            <a:chOff x="8687839" y="4779972"/>
            <a:chExt cx="317880" cy="183240"/>
          </a:xfrm>
        </p:grpSpPr>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D59CA625-5B0D-0D31-3051-F5B29EE67F17}"/>
                    </a:ext>
                  </a:extLst>
                </p14:cNvPr>
                <p14:cNvContentPartPr/>
                <p14:nvPr/>
              </p14:nvContentPartPr>
              <p14:xfrm>
                <a:off x="8709799" y="4857012"/>
                <a:ext cx="295920" cy="106200"/>
              </p14:xfrm>
            </p:contentPart>
          </mc:Choice>
          <mc:Fallback>
            <p:pic>
              <p:nvPicPr>
                <p:cNvPr id="15" name="Ink 14">
                  <a:extLst>
                    <a:ext uri="{FF2B5EF4-FFF2-40B4-BE49-F238E27FC236}">
                      <a16:creationId xmlns:a16="http://schemas.microsoft.com/office/drawing/2014/main" id="{D59CA625-5B0D-0D31-3051-F5B29EE67F17}"/>
                    </a:ext>
                  </a:extLst>
                </p:cNvPr>
                <p:cNvPicPr/>
                <p:nvPr/>
              </p:nvPicPr>
              <p:blipFill>
                <a:blip r:embed="rId15"/>
                <a:stretch>
                  <a:fillRect/>
                </a:stretch>
              </p:blipFill>
              <p:spPr>
                <a:xfrm>
                  <a:off x="8703679" y="4850892"/>
                  <a:ext cx="3081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F0DC356E-AAEF-4EC2-6344-1BBAE1E60203}"/>
                    </a:ext>
                  </a:extLst>
                </p14:cNvPr>
                <p14:cNvContentPartPr/>
                <p14:nvPr/>
              </p14:nvContentPartPr>
              <p14:xfrm>
                <a:off x="8687839" y="4779972"/>
                <a:ext cx="177840" cy="136800"/>
              </p14:xfrm>
            </p:contentPart>
          </mc:Choice>
          <mc:Fallback>
            <p:pic>
              <p:nvPicPr>
                <p:cNvPr id="16" name="Ink 15">
                  <a:extLst>
                    <a:ext uri="{FF2B5EF4-FFF2-40B4-BE49-F238E27FC236}">
                      <a16:creationId xmlns:a16="http://schemas.microsoft.com/office/drawing/2014/main" id="{F0DC356E-AAEF-4EC2-6344-1BBAE1E60203}"/>
                    </a:ext>
                  </a:extLst>
                </p:cNvPr>
                <p:cNvPicPr/>
                <p:nvPr/>
              </p:nvPicPr>
              <p:blipFill>
                <a:blip r:embed="rId17"/>
                <a:stretch>
                  <a:fillRect/>
                </a:stretch>
              </p:blipFill>
              <p:spPr>
                <a:xfrm>
                  <a:off x="8681707" y="4773852"/>
                  <a:ext cx="190105" cy="149040"/>
                </a:xfrm>
                <a:prstGeom prst="rect">
                  <a:avLst/>
                </a:prstGeom>
              </p:spPr>
            </p:pic>
          </mc:Fallback>
        </mc:AlternateContent>
      </p:grpSp>
      <p:grpSp>
        <p:nvGrpSpPr>
          <p:cNvPr id="37" name="Group 36">
            <a:extLst>
              <a:ext uri="{FF2B5EF4-FFF2-40B4-BE49-F238E27FC236}">
                <a16:creationId xmlns:a16="http://schemas.microsoft.com/office/drawing/2014/main" id="{48F99284-DB63-B42B-DCED-5BDA2599130E}"/>
              </a:ext>
            </a:extLst>
          </p:cNvPr>
          <p:cNvGrpSpPr/>
          <p:nvPr/>
        </p:nvGrpSpPr>
        <p:grpSpPr>
          <a:xfrm>
            <a:off x="6597319" y="2514492"/>
            <a:ext cx="1271880" cy="394560"/>
            <a:chOff x="6597319" y="2514492"/>
            <a:chExt cx="1271880" cy="394560"/>
          </a:xfrm>
        </p:grpSpPr>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F3676805-6C0A-B43D-98A1-BBCB4A5B3708}"/>
                    </a:ext>
                  </a:extLst>
                </p14:cNvPr>
                <p14:cNvContentPartPr/>
                <p14:nvPr/>
              </p14:nvContentPartPr>
              <p14:xfrm>
                <a:off x="6597319" y="2739852"/>
                <a:ext cx="119520" cy="137520"/>
              </p14:xfrm>
            </p:contentPart>
          </mc:Choice>
          <mc:Fallback>
            <p:pic>
              <p:nvPicPr>
                <p:cNvPr id="21" name="Ink 20">
                  <a:extLst>
                    <a:ext uri="{FF2B5EF4-FFF2-40B4-BE49-F238E27FC236}">
                      <a16:creationId xmlns:a16="http://schemas.microsoft.com/office/drawing/2014/main" id="{F3676805-6C0A-B43D-98A1-BBCB4A5B3708}"/>
                    </a:ext>
                  </a:extLst>
                </p:cNvPr>
                <p:cNvPicPr/>
                <p:nvPr/>
              </p:nvPicPr>
              <p:blipFill>
                <a:blip r:embed="rId19"/>
                <a:stretch>
                  <a:fillRect/>
                </a:stretch>
              </p:blipFill>
              <p:spPr>
                <a:xfrm>
                  <a:off x="6591199" y="2733732"/>
                  <a:ext cx="1317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FBD7634C-5CFF-07E3-668F-DED628BC6110}"/>
                    </a:ext>
                  </a:extLst>
                </p14:cNvPr>
                <p14:cNvContentPartPr/>
                <p14:nvPr/>
              </p14:nvContentPartPr>
              <p14:xfrm>
                <a:off x="6723679" y="2737692"/>
                <a:ext cx="109440" cy="102960"/>
              </p14:xfrm>
            </p:contentPart>
          </mc:Choice>
          <mc:Fallback>
            <p:pic>
              <p:nvPicPr>
                <p:cNvPr id="22" name="Ink 21">
                  <a:extLst>
                    <a:ext uri="{FF2B5EF4-FFF2-40B4-BE49-F238E27FC236}">
                      <a16:creationId xmlns:a16="http://schemas.microsoft.com/office/drawing/2014/main" id="{FBD7634C-5CFF-07E3-668F-DED628BC6110}"/>
                    </a:ext>
                  </a:extLst>
                </p:cNvPr>
                <p:cNvPicPr/>
                <p:nvPr/>
              </p:nvPicPr>
              <p:blipFill>
                <a:blip r:embed="rId21"/>
                <a:stretch>
                  <a:fillRect/>
                </a:stretch>
              </p:blipFill>
              <p:spPr>
                <a:xfrm>
                  <a:off x="6717559" y="2731572"/>
                  <a:ext cx="1216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k 22">
                  <a:extLst>
                    <a:ext uri="{FF2B5EF4-FFF2-40B4-BE49-F238E27FC236}">
                      <a16:creationId xmlns:a16="http://schemas.microsoft.com/office/drawing/2014/main" id="{38BDF8F6-8D2C-7020-D134-DCE6D2E01905}"/>
                    </a:ext>
                  </a:extLst>
                </p14:cNvPr>
                <p14:cNvContentPartPr/>
                <p14:nvPr/>
              </p14:nvContentPartPr>
              <p14:xfrm>
                <a:off x="6841039" y="2719332"/>
                <a:ext cx="54000" cy="99000"/>
              </p14:xfrm>
            </p:contentPart>
          </mc:Choice>
          <mc:Fallback>
            <p:pic>
              <p:nvPicPr>
                <p:cNvPr id="23" name="Ink 22">
                  <a:extLst>
                    <a:ext uri="{FF2B5EF4-FFF2-40B4-BE49-F238E27FC236}">
                      <a16:creationId xmlns:a16="http://schemas.microsoft.com/office/drawing/2014/main" id="{38BDF8F6-8D2C-7020-D134-DCE6D2E01905}"/>
                    </a:ext>
                  </a:extLst>
                </p:cNvPr>
                <p:cNvPicPr/>
                <p:nvPr/>
              </p:nvPicPr>
              <p:blipFill>
                <a:blip r:embed="rId23"/>
                <a:stretch>
                  <a:fillRect/>
                </a:stretch>
              </p:blipFill>
              <p:spPr>
                <a:xfrm>
                  <a:off x="6834919" y="2713212"/>
                  <a:ext cx="66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8B8041BE-B448-94D1-D206-F27A3D9EEDEF}"/>
                    </a:ext>
                  </a:extLst>
                </p14:cNvPr>
                <p14:cNvContentPartPr/>
                <p14:nvPr/>
              </p14:nvContentPartPr>
              <p14:xfrm>
                <a:off x="6941119" y="2690892"/>
                <a:ext cx="29520" cy="101880"/>
              </p14:xfrm>
            </p:contentPart>
          </mc:Choice>
          <mc:Fallback>
            <p:pic>
              <p:nvPicPr>
                <p:cNvPr id="25" name="Ink 24">
                  <a:extLst>
                    <a:ext uri="{FF2B5EF4-FFF2-40B4-BE49-F238E27FC236}">
                      <a16:creationId xmlns:a16="http://schemas.microsoft.com/office/drawing/2014/main" id="{8B8041BE-B448-94D1-D206-F27A3D9EEDEF}"/>
                    </a:ext>
                  </a:extLst>
                </p:cNvPr>
                <p:cNvPicPr/>
                <p:nvPr/>
              </p:nvPicPr>
              <p:blipFill>
                <a:blip r:embed="rId25"/>
                <a:stretch>
                  <a:fillRect/>
                </a:stretch>
              </p:blipFill>
              <p:spPr>
                <a:xfrm>
                  <a:off x="6934999" y="2684772"/>
                  <a:ext cx="417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E3CCE98E-1219-D57F-0C94-C953B2DEAF5D}"/>
                    </a:ext>
                  </a:extLst>
                </p14:cNvPr>
                <p14:cNvContentPartPr/>
                <p14:nvPr/>
              </p14:nvContentPartPr>
              <p14:xfrm>
                <a:off x="7003039" y="2690532"/>
                <a:ext cx="88920" cy="113760"/>
              </p14:xfrm>
            </p:contentPart>
          </mc:Choice>
          <mc:Fallback>
            <p:pic>
              <p:nvPicPr>
                <p:cNvPr id="27" name="Ink 26">
                  <a:extLst>
                    <a:ext uri="{FF2B5EF4-FFF2-40B4-BE49-F238E27FC236}">
                      <a16:creationId xmlns:a16="http://schemas.microsoft.com/office/drawing/2014/main" id="{E3CCE98E-1219-D57F-0C94-C953B2DEAF5D}"/>
                    </a:ext>
                  </a:extLst>
                </p:cNvPr>
                <p:cNvPicPr/>
                <p:nvPr/>
              </p:nvPicPr>
              <p:blipFill>
                <a:blip r:embed="rId27"/>
                <a:stretch>
                  <a:fillRect/>
                </a:stretch>
              </p:blipFill>
              <p:spPr>
                <a:xfrm>
                  <a:off x="6996944" y="2684393"/>
                  <a:ext cx="101111" cy="126039"/>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D31887C4-D607-3B30-7F53-AA15FF641AA4}"/>
                    </a:ext>
                  </a:extLst>
                </p14:cNvPr>
                <p14:cNvContentPartPr/>
                <p14:nvPr/>
              </p14:nvContentPartPr>
              <p14:xfrm>
                <a:off x="7113199" y="2662092"/>
                <a:ext cx="74880" cy="111960"/>
              </p14:xfrm>
            </p:contentPart>
          </mc:Choice>
          <mc:Fallback>
            <p:pic>
              <p:nvPicPr>
                <p:cNvPr id="28" name="Ink 27">
                  <a:extLst>
                    <a:ext uri="{FF2B5EF4-FFF2-40B4-BE49-F238E27FC236}">
                      <a16:creationId xmlns:a16="http://schemas.microsoft.com/office/drawing/2014/main" id="{D31887C4-D607-3B30-7F53-AA15FF641AA4}"/>
                    </a:ext>
                  </a:extLst>
                </p:cNvPr>
                <p:cNvPicPr/>
                <p:nvPr/>
              </p:nvPicPr>
              <p:blipFill>
                <a:blip r:embed="rId29"/>
                <a:stretch>
                  <a:fillRect/>
                </a:stretch>
              </p:blipFill>
              <p:spPr>
                <a:xfrm>
                  <a:off x="7107079" y="2655972"/>
                  <a:ext cx="871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8A3A3EB1-8B9F-AF2E-D319-CE01BB288890}"/>
                    </a:ext>
                  </a:extLst>
                </p14:cNvPr>
                <p14:cNvContentPartPr/>
                <p14:nvPr/>
              </p14:nvContentPartPr>
              <p14:xfrm>
                <a:off x="7186279" y="2707452"/>
                <a:ext cx="135000" cy="201600"/>
              </p14:xfrm>
            </p:contentPart>
          </mc:Choice>
          <mc:Fallback>
            <p:pic>
              <p:nvPicPr>
                <p:cNvPr id="29" name="Ink 28">
                  <a:extLst>
                    <a:ext uri="{FF2B5EF4-FFF2-40B4-BE49-F238E27FC236}">
                      <a16:creationId xmlns:a16="http://schemas.microsoft.com/office/drawing/2014/main" id="{8A3A3EB1-8B9F-AF2E-D319-CE01BB288890}"/>
                    </a:ext>
                  </a:extLst>
                </p:cNvPr>
                <p:cNvPicPr/>
                <p:nvPr/>
              </p:nvPicPr>
              <p:blipFill>
                <a:blip r:embed="rId31"/>
                <a:stretch>
                  <a:fillRect/>
                </a:stretch>
              </p:blipFill>
              <p:spPr>
                <a:xfrm>
                  <a:off x="7180159" y="2701332"/>
                  <a:ext cx="147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Ink 30">
                  <a:extLst>
                    <a:ext uri="{FF2B5EF4-FFF2-40B4-BE49-F238E27FC236}">
                      <a16:creationId xmlns:a16="http://schemas.microsoft.com/office/drawing/2014/main" id="{D8984E93-6D7C-58BF-3B94-414C9E45A2AD}"/>
                    </a:ext>
                  </a:extLst>
                </p14:cNvPr>
                <p14:cNvContentPartPr/>
                <p14:nvPr/>
              </p14:nvContentPartPr>
              <p14:xfrm>
                <a:off x="7409119" y="2514492"/>
                <a:ext cx="91800" cy="209160"/>
              </p14:xfrm>
            </p:contentPart>
          </mc:Choice>
          <mc:Fallback>
            <p:pic>
              <p:nvPicPr>
                <p:cNvPr id="31" name="Ink 30">
                  <a:extLst>
                    <a:ext uri="{FF2B5EF4-FFF2-40B4-BE49-F238E27FC236}">
                      <a16:creationId xmlns:a16="http://schemas.microsoft.com/office/drawing/2014/main" id="{D8984E93-6D7C-58BF-3B94-414C9E45A2AD}"/>
                    </a:ext>
                  </a:extLst>
                </p:cNvPr>
                <p:cNvPicPr/>
                <p:nvPr/>
              </p:nvPicPr>
              <p:blipFill>
                <a:blip r:embed="rId33"/>
                <a:stretch>
                  <a:fillRect/>
                </a:stretch>
              </p:blipFill>
              <p:spPr>
                <a:xfrm>
                  <a:off x="7402999" y="2508372"/>
                  <a:ext cx="1040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3" name="Ink 32">
                  <a:extLst>
                    <a:ext uri="{FF2B5EF4-FFF2-40B4-BE49-F238E27FC236}">
                      <a16:creationId xmlns:a16="http://schemas.microsoft.com/office/drawing/2014/main" id="{0B330934-9E52-F3E4-9817-9C9890C43A92}"/>
                    </a:ext>
                  </a:extLst>
                </p14:cNvPr>
                <p14:cNvContentPartPr/>
                <p14:nvPr/>
              </p14:nvContentPartPr>
              <p14:xfrm>
                <a:off x="7535119" y="2640492"/>
                <a:ext cx="97560" cy="117360"/>
              </p14:xfrm>
            </p:contentPart>
          </mc:Choice>
          <mc:Fallback>
            <p:pic>
              <p:nvPicPr>
                <p:cNvPr id="33" name="Ink 32">
                  <a:extLst>
                    <a:ext uri="{FF2B5EF4-FFF2-40B4-BE49-F238E27FC236}">
                      <a16:creationId xmlns:a16="http://schemas.microsoft.com/office/drawing/2014/main" id="{0B330934-9E52-F3E4-9817-9C9890C43A92}"/>
                    </a:ext>
                  </a:extLst>
                </p:cNvPr>
                <p:cNvPicPr/>
                <p:nvPr/>
              </p:nvPicPr>
              <p:blipFill>
                <a:blip r:embed="rId35"/>
                <a:stretch>
                  <a:fillRect/>
                </a:stretch>
              </p:blipFill>
              <p:spPr>
                <a:xfrm>
                  <a:off x="7528976" y="2634372"/>
                  <a:ext cx="109845"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E92B1859-CDD0-FA9C-D2B3-51BB195BFFAC}"/>
                    </a:ext>
                  </a:extLst>
                </p14:cNvPr>
                <p14:cNvContentPartPr/>
                <p14:nvPr/>
              </p14:nvContentPartPr>
              <p14:xfrm>
                <a:off x="7675519" y="2535372"/>
                <a:ext cx="18000" cy="193680"/>
              </p14:xfrm>
            </p:contentPart>
          </mc:Choice>
          <mc:Fallback>
            <p:pic>
              <p:nvPicPr>
                <p:cNvPr id="34" name="Ink 33">
                  <a:extLst>
                    <a:ext uri="{FF2B5EF4-FFF2-40B4-BE49-F238E27FC236}">
                      <a16:creationId xmlns:a16="http://schemas.microsoft.com/office/drawing/2014/main" id="{E92B1859-CDD0-FA9C-D2B3-51BB195BFFAC}"/>
                    </a:ext>
                  </a:extLst>
                </p:cNvPr>
                <p:cNvPicPr/>
                <p:nvPr/>
              </p:nvPicPr>
              <p:blipFill>
                <a:blip r:embed="rId37"/>
                <a:stretch>
                  <a:fillRect/>
                </a:stretch>
              </p:blipFill>
              <p:spPr>
                <a:xfrm>
                  <a:off x="7669399" y="2529252"/>
                  <a:ext cx="302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6B528E82-056F-D122-B41D-77E62C489078}"/>
                    </a:ext>
                  </a:extLst>
                </p14:cNvPr>
                <p14:cNvContentPartPr/>
                <p14:nvPr/>
              </p14:nvContentPartPr>
              <p14:xfrm>
                <a:off x="7649599" y="2637972"/>
                <a:ext cx="82080" cy="14400"/>
              </p14:xfrm>
            </p:contentPart>
          </mc:Choice>
          <mc:Fallback>
            <p:pic>
              <p:nvPicPr>
                <p:cNvPr id="35" name="Ink 34">
                  <a:extLst>
                    <a:ext uri="{FF2B5EF4-FFF2-40B4-BE49-F238E27FC236}">
                      <a16:creationId xmlns:a16="http://schemas.microsoft.com/office/drawing/2014/main" id="{6B528E82-056F-D122-B41D-77E62C489078}"/>
                    </a:ext>
                  </a:extLst>
                </p:cNvPr>
                <p:cNvPicPr/>
                <p:nvPr/>
              </p:nvPicPr>
              <p:blipFill>
                <a:blip r:embed="rId39"/>
                <a:stretch>
                  <a:fillRect/>
                </a:stretch>
              </p:blipFill>
              <p:spPr>
                <a:xfrm>
                  <a:off x="7643479" y="2631852"/>
                  <a:ext cx="943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1A49FB7C-4F19-2A5D-6035-C33DFC49F4EE}"/>
                    </a:ext>
                  </a:extLst>
                </p14:cNvPr>
                <p14:cNvContentPartPr/>
                <p14:nvPr/>
              </p14:nvContentPartPr>
              <p14:xfrm>
                <a:off x="7736359" y="2646252"/>
                <a:ext cx="132840" cy="147240"/>
              </p14:xfrm>
            </p:contentPart>
          </mc:Choice>
          <mc:Fallback>
            <p:pic>
              <p:nvPicPr>
                <p:cNvPr id="36" name="Ink 35">
                  <a:extLst>
                    <a:ext uri="{FF2B5EF4-FFF2-40B4-BE49-F238E27FC236}">
                      <a16:creationId xmlns:a16="http://schemas.microsoft.com/office/drawing/2014/main" id="{1A49FB7C-4F19-2A5D-6035-C33DFC49F4EE}"/>
                    </a:ext>
                  </a:extLst>
                </p:cNvPr>
                <p:cNvPicPr/>
                <p:nvPr/>
              </p:nvPicPr>
              <p:blipFill>
                <a:blip r:embed="rId41"/>
                <a:stretch>
                  <a:fillRect/>
                </a:stretch>
              </p:blipFill>
              <p:spPr>
                <a:xfrm>
                  <a:off x="7730239" y="2640147"/>
                  <a:ext cx="145080" cy="15945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38" name="Ink 37">
                <a:extLst>
                  <a:ext uri="{FF2B5EF4-FFF2-40B4-BE49-F238E27FC236}">
                    <a16:creationId xmlns:a16="http://schemas.microsoft.com/office/drawing/2014/main" id="{0E97BEE7-FE1C-BAB6-7AE9-52C4AC3680FD}"/>
                  </a:ext>
                </a:extLst>
              </p14:cNvPr>
              <p14:cNvContentPartPr/>
              <p14:nvPr/>
            </p14:nvContentPartPr>
            <p14:xfrm>
              <a:off x="7283839" y="5124132"/>
              <a:ext cx="1053360" cy="41040"/>
            </p14:xfrm>
          </p:contentPart>
        </mc:Choice>
        <mc:Fallback>
          <p:pic>
            <p:nvPicPr>
              <p:cNvPr id="38" name="Ink 37">
                <a:extLst>
                  <a:ext uri="{FF2B5EF4-FFF2-40B4-BE49-F238E27FC236}">
                    <a16:creationId xmlns:a16="http://schemas.microsoft.com/office/drawing/2014/main" id="{0E97BEE7-FE1C-BAB6-7AE9-52C4AC3680FD}"/>
                  </a:ext>
                </a:extLst>
              </p:cNvPr>
              <p:cNvPicPr/>
              <p:nvPr/>
            </p:nvPicPr>
            <p:blipFill>
              <a:blip r:embed="rId43"/>
              <a:stretch>
                <a:fillRect/>
              </a:stretch>
            </p:blipFill>
            <p:spPr>
              <a:xfrm>
                <a:off x="7229857" y="5016132"/>
                <a:ext cx="1160963" cy="256680"/>
              </a:xfrm>
              <a:prstGeom prst="rect">
                <a:avLst/>
              </a:prstGeom>
            </p:spPr>
          </p:pic>
        </mc:Fallback>
      </mc:AlternateContent>
      <p:grpSp>
        <p:nvGrpSpPr>
          <p:cNvPr id="53" name="Group 52">
            <a:extLst>
              <a:ext uri="{FF2B5EF4-FFF2-40B4-BE49-F238E27FC236}">
                <a16:creationId xmlns:a16="http://schemas.microsoft.com/office/drawing/2014/main" id="{A90702B7-166C-A0C8-6C4F-B43ECD9D29A5}"/>
              </a:ext>
            </a:extLst>
          </p:cNvPr>
          <p:cNvGrpSpPr/>
          <p:nvPr/>
        </p:nvGrpSpPr>
        <p:grpSpPr>
          <a:xfrm>
            <a:off x="8429359" y="5119452"/>
            <a:ext cx="1476720" cy="267120"/>
            <a:chOff x="8429359" y="5119452"/>
            <a:chExt cx="1476720" cy="267120"/>
          </a:xfrm>
        </p:grpSpPr>
        <mc:AlternateContent xmlns:mc="http://schemas.openxmlformats.org/markup-compatibility/2006">
          <mc:Choice xmlns:p14="http://schemas.microsoft.com/office/powerpoint/2010/main" Requires="p14">
            <p:contentPart p14:bwMode="auto" r:id="rId44">
              <p14:nvContentPartPr>
                <p14:cNvPr id="39" name="Ink 38">
                  <a:extLst>
                    <a:ext uri="{FF2B5EF4-FFF2-40B4-BE49-F238E27FC236}">
                      <a16:creationId xmlns:a16="http://schemas.microsoft.com/office/drawing/2014/main" id="{83A52629-8BC7-BF6B-4F40-C911B45569C8}"/>
                    </a:ext>
                  </a:extLst>
                </p14:cNvPr>
                <p14:cNvContentPartPr/>
                <p14:nvPr/>
              </p14:nvContentPartPr>
              <p14:xfrm>
                <a:off x="8521879" y="5168412"/>
                <a:ext cx="535320" cy="62280"/>
              </p14:xfrm>
            </p:contentPart>
          </mc:Choice>
          <mc:Fallback>
            <p:pic>
              <p:nvPicPr>
                <p:cNvPr id="39" name="Ink 38">
                  <a:extLst>
                    <a:ext uri="{FF2B5EF4-FFF2-40B4-BE49-F238E27FC236}">
                      <a16:creationId xmlns:a16="http://schemas.microsoft.com/office/drawing/2014/main" id="{83A52629-8BC7-BF6B-4F40-C911B45569C8}"/>
                    </a:ext>
                  </a:extLst>
                </p:cNvPr>
                <p:cNvPicPr/>
                <p:nvPr/>
              </p:nvPicPr>
              <p:blipFill>
                <a:blip r:embed="rId45"/>
                <a:stretch>
                  <a:fillRect/>
                </a:stretch>
              </p:blipFill>
              <p:spPr>
                <a:xfrm>
                  <a:off x="8515759" y="5162327"/>
                  <a:ext cx="547560" cy="7445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k 39">
                  <a:extLst>
                    <a:ext uri="{FF2B5EF4-FFF2-40B4-BE49-F238E27FC236}">
                      <a16:creationId xmlns:a16="http://schemas.microsoft.com/office/drawing/2014/main" id="{00EFA431-D6F2-FA5A-F50E-11A22459C23B}"/>
                    </a:ext>
                  </a:extLst>
                </p14:cNvPr>
                <p14:cNvContentPartPr/>
                <p14:nvPr/>
              </p14:nvContentPartPr>
              <p14:xfrm>
                <a:off x="8429359" y="5119452"/>
                <a:ext cx="180000" cy="149040"/>
              </p14:xfrm>
            </p:contentPart>
          </mc:Choice>
          <mc:Fallback>
            <p:pic>
              <p:nvPicPr>
                <p:cNvPr id="40" name="Ink 39">
                  <a:extLst>
                    <a:ext uri="{FF2B5EF4-FFF2-40B4-BE49-F238E27FC236}">
                      <a16:creationId xmlns:a16="http://schemas.microsoft.com/office/drawing/2014/main" id="{00EFA431-D6F2-FA5A-F50E-11A22459C23B}"/>
                    </a:ext>
                  </a:extLst>
                </p:cNvPr>
                <p:cNvPicPr/>
                <p:nvPr/>
              </p:nvPicPr>
              <p:blipFill>
                <a:blip r:embed="rId47"/>
                <a:stretch>
                  <a:fillRect/>
                </a:stretch>
              </p:blipFill>
              <p:spPr>
                <a:xfrm>
                  <a:off x="8423239" y="5113332"/>
                  <a:ext cx="1922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7754B263-B026-4A0A-7F67-20414F0E8C0A}"/>
                    </a:ext>
                  </a:extLst>
                </p14:cNvPr>
                <p14:cNvContentPartPr/>
                <p14:nvPr/>
              </p14:nvContentPartPr>
              <p14:xfrm>
                <a:off x="9137119" y="5177052"/>
                <a:ext cx="20520" cy="138960"/>
              </p14:xfrm>
            </p:contentPart>
          </mc:Choice>
          <mc:Fallback>
            <p:pic>
              <p:nvPicPr>
                <p:cNvPr id="42" name="Ink 41">
                  <a:extLst>
                    <a:ext uri="{FF2B5EF4-FFF2-40B4-BE49-F238E27FC236}">
                      <a16:creationId xmlns:a16="http://schemas.microsoft.com/office/drawing/2014/main" id="{7754B263-B026-4A0A-7F67-20414F0E8C0A}"/>
                    </a:ext>
                  </a:extLst>
                </p:cNvPr>
                <p:cNvPicPr/>
                <p:nvPr/>
              </p:nvPicPr>
              <p:blipFill>
                <a:blip r:embed="rId49"/>
                <a:stretch>
                  <a:fillRect/>
                </a:stretch>
              </p:blipFill>
              <p:spPr>
                <a:xfrm>
                  <a:off x="9130890" y="5170932"/>
                  <a:ext cx="32979"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BEEF357D-BD1A-54F1-1136-7BD41D6CDABF}"/>
                    </a:ext>
                  </a:extLst>
                </p14:cNvPr>
                <p14:cNvContentPartPr/>
                <p14:nvPr/>
              </p14:nvContentPartPr>
              <p14:xfrm>
                <a:off x="9146839" y="5152572"/>
                <a:ext cx="123480" cy="146160"/>
              </p14:xfrm>
            </p:contentPart>
          </mc:Choice>
          <mc:Fallback>
            <p:pic>
              <p:nvPicPr>
                <p:cNvPr id="43" name="Ink 42">
                  <a:extLst>
                    <a:ext uri="{FF2B5EF4-FFF2-40B4-BE49-F238E27FC236}">
                      <a16:creationId xmlns:a16="http://schemas.microsoft.com/office/drawing/2014/main" id="{BEEF357D-BD1A-54F1-1136-7BD41D6CDABF}"/>
                    </a:ext>
                  </a:extLst>
                </p:cNvPr>
                <p:cNvPicPr/>
                <p:nvPr/>
              </p:nvPicPr>
              <p:blipFill>
                <a:blip r:embed="rId51"/>
                <a:stretch>
                  <a:fillRect/>
                </a:stretch>
              </p:blipFill>
              <p:spPr>
                <a:xfrm>
                  <a:off x="9140737" y="5146452"/>
                  <a:ext cx="135684"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BBDDC03F-9338-9946-6A73-8AD23B21F131}"/>
                    </a:ext>
                  </a:extLst>
                </p14:cNvPr>
                <p14:cNvContentPartPr/>
                <p14:nvPr/>
              </p14:nvContentPartPr>
              <p14:xfrm>
                <a:off x="9307399" y="5197572"/>
                <a:ext cx="76320" cy="113760"/>
              </p14:xfrm>
            </p:contentPart>
          </mc:Choice>
          <mc:Fallback>
            <p:pic>
              <p:nvPicPr>
                <p:cNvPr id="44" name="Ink 43">
                  <a:extLst>
                    <a:ext uri="{FF2B5EF4-FFF2-40B4-BE49-F238E27FC236}">
                      <a16:creationId xmlns:a16="http://schemas.microsoft.com/office/drawing/2014/main" id="{BBDDC03F-9338-9946-6A73-8AD23B21F131}"/>
                    </a:ext>
                  </a:extLst>
                </p:cNvPr>
                <p:cNvPicPr/>
                <p:nvPr/>
              </p:nvPicPr>
              <p:blipFill>
                <a:blip r:embed="rId53"/>
                <a:stretch>
                  <a:fillRect/>
                </a:stretch>
              </p:blipFill>
              <p:spPr>
                <a:xfrm>
                  <a:off x="9301279" y="5191452"/>
                  <a:ext cx="88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Ink 44">
                  <a:extLst>
                    <a:ext uri="{FF2B5EF4-FFF2-40B4-BE49-F238E27FC236}">
                      <a16:creationId xmlns:a16="http://schemas.microsoft.com/office/drawing/2014/main" id="{C8E2A968-0905-E98B-909A-508752AAABB9}"/>
                    </a:ext>
                  </a:extLst>
                </p14:cNvPr>
                <p14:cNvContentPartPr/>
                <p14:nvPr/>
              </p14:nvContentPartPr>
              <p14:xfrm>
                <a:off x="9311719" y="5222052"/>
                <a:ext cx="70920" cy="16200"/>
              </p14:xfrm>
            </p:contentPart>
          </mc:Choice>
          <mc:Fallback>
            <p:pic>
              <p:nvPicPr>
                <p:cNvPr id="45" name="Ink 44">
                  <a:extLst>
                    <a:ext uri="{FF2B5EF4-FFF2-40B4-BE49-F238E27FC236}">
                      <a16:creationId xmlns:a16="http://schemas.microsoft.com/office/drawing/2014/main" id="{C8E2A968-0905-E98B-909A-508752AAABB9}"/>
                    </a:ext>
                  </a:extLst>
                </p:cNvPr>
                <p:cNvPicPr/>
                <p:nvPr/>
              </p:nvPicPr>
              <p:blipFill>
                <a:blip r:embed="rId55"/>
                <a:stretch>
                  <a:fillRect/>
                </a:stretch>
              </p:blipFill>
              <p:spPr>
                <a:xfrm>
                  <a:off x="9305599" y="5215932"/>
                  <a:ext cx="831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Ink 45">
                  <a:extLst>
                    <a:ext uri="{FF2B5EF4-FFF2-40B4-BE49-F238E27FC236}">
                      <a16:creationId xmlns:a16="http://schemas.microsoft.com/office/drawing/2014/main" id="{6B34F4F5-51FC-C2C3-D8F6-DB64972DC7E0}"/>
                    </a:ext>
                  </a:extLst>
                </p14:cNvPr>
                <p14:cNvContentPartPr/>
                <p14:nvPr/>
              </p14:nvContentPartPr>
              <p14:xfrm>
                <a:off x="9317479" y="5166252"/>
                <a:ext cx="52920" cy="25200"/>
              </p14:xfrm>
            </p:contentPart>
          </mc:Choice>
          <mc:Fallback>
            <p:pic>
              <p:nvPicPr>
                <p:cNvPr id="46" name="Ink 45">
                  <a:extLst>
                    <a:ext uri="{FF2B5EF4-FFF2-40B4-BE49-F238E27FC236}">
                      <a16:creationId xmlns:a16="http://schemas.microsoft.com/office/drawing/2014/main" id="{6B34F4F5-51FC-C2C3-D8F6-DB64972DC7E0}"/>
                    </a:ext>
                  </a:extLst>
                </p:cNvPr>
                <p:cNvPicPr/>
                <p:nvPr/>
              </p:nvPicPr>
              <p:blipFill>
                <a:blip r:embed="rId57"/>
                <a:stretch>
                  <a:fillRect/>
                </a:stretch>
              </p:blipFill>
              <p:spPr>
                <a:xfrm>
                  <a:off x="9311400" y="5160132"/>
                  <a:ext cx="65077"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k 46">
                  <a:extLst>
                    <a:ext uri="{FF2B5EF4-FFF2-40B4-BE49-F238E27FC236}">
                      <a16:creationId xmlns:a16="http://schemas.microsoft.com/office/drawing/2014/main" id="{0BB6C5FC-C779-DCC7-1B7E-BCB903742416}"/>
                    </a:ext>
                  </a:extLst>
                </p14:cNvPr>
                <p14:cNvContentPartPr/>
                <p14:nvPr/>
              </p14:nvContentPartPr>
              <p14:xfrm>
                <a:off x="9450319" y="5184972"/>
                <a:ext cx="69840" cy="108720"/>
              </p14:xfrm>
            </p:contentPart>
          </mc:Choice>
          <mc:Fallback>
            <p:pic>
              <p:nvPicPr>
                <p:cNvPr id="47" name="Ink 46">
                  <a:extLst>
                    <a:ext uri="{FF2B5EF4-FFF2-40B4-BE49-F238E27FC236}">
                      <a16:creationId xmlns:a16="http://schemas.microsoft.com/office/drawing/2014/main" id="{0BB6C5FC-C779-DCC7-1B7E-BCB903742416}"/>
                    </a:ext>
                  </a:extLst>
                </p:cNvPr>
                <p:cNvPicPr/>
                <p:nvPr/>
              </p:nvPicPr>
              <p:blipFill>
                <a:blip r:embed="rId59"/>
                <a:stretch>
                  <a:fillRect/>
                </a:stretch>
              </p:blipFill>
              <p:spPr>
                <a:xfrm>
                  <a:off x="9444199" y="5178852"/>
                  <a:ext cx="820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32632428-CAE0-9563-06E5-AF09037D694F}"/>
                    </a:ext>
                  </a:extLst>
                </p14:cNvPr>
                <p14:cNvContentPartPr/>
                <p14:nvPr/>
              </p14:nvContentPartPr>
              <p14:xfrm>
                <a:off x="9553999" y="5134932"/>
                <a:ext cx="114840" cy="251640"/>
              </p14:xfrm>
            </p:contentPart>
          </mc:Choice>
          <mc:Fallback>
            <p:pic>
              <p:nvPicPr>
                <p:cNvPr id="48" name="Ink 47">
                  <a:extLst>
                    <a:ext uri="{FF2B5EF4-FFF2-40B4-BE49-F238E27FC236}">
                      <a16:creationId xmlns:a16="http://schemas.microsoft.com/office/drawing/2014/main" id="{32632428-CAE0-9563-06E5-AF09037D694F}"/>
                    </a:ext>
                  </a:extLst>
                </p:cNvPr>
                <p:cNvPicPr/>
                <p:nvPr/>
              </p:nvPicPr>
              <p:blipFill>
                <a:blip r:embed="rId61"/>
                <a:stretch>
                  <a:fillRect/>
                </a:stretch>
              </p:blipFill>
              <p:spPr>
                <a:xfrm>
                  <a:off x="9547879" y="5128812"/>
                  <a:ext cx="1270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BE612760-7DEA-5FAE-2E67-D33482A1194E}"/>
                    </a:ext>
                  </a:extLst>
                </p14:cNvPr>
                <p14:cNvContentPartPr/>
                <p14:nvPr/>
              </p14:nvContentPartPr>
              <p14:xfrm>
                <a:off x="9684679" y="5212692"/>
                <a:ext cx="75600" cy="130680"/>
              </p14:xfrm>
            </p:contentPart>
          </mc:Choice>
          <mc:Fallback>
            <p:pic>
              <p:nvPicPr>
                <p:cNvPr id="49" name="Ink 48">
                  <a:extLst>
                    <a:ext uri="{FF2B5EF4-FFF2-40B4-BE49-F238E27FC236}">
                      <a16:creationId xmlns:a16="http://schemas.microsoft.com/office/drawing/2014/main" id="{BE612760-7DEA-5FAE-2E67-D33482A1194E}"/>
                    </a:ext>
                  </a:extLst>
                </p:cNvPr>
                <p:cNvPicPr/>
                <p:nvPr/>
              </p:nvPicPr>
              <p:blipFill>
                <a:blip r:embed="rId63"/>
                <a:stretch>
                  <a:fillRect/>
                </a:stretch>
              </p:blipFill>
              <p:spPr>
                <a:xfrm>
                  <a:off x="9678559" y="5206572"/>
                  <a:ext cx="878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A4468B6C-5FE2-A2CF-ADFC-8CFD66B32879}"/>
                    </a:ext>
                  </a:extLst>
                </p14:cNvPr>
                <p14:cNvContentPartPr/>
                <p14:nvPr/>
              </p14:nvContentPartPr>
              <p14:xfrm>
                <a:off x="9808879" y="5217372"/>
                <a:ext cx="9360" cy="123480"/>
              </p14:xfrm>
            </p:contentPart>
          </mc:Choice>
          <mc:Fallback>
            <p:pic>
              <p:nvPicPr>
                <p:cNvPr id="50" name="Ink 49">
                  <a:extLst>
                    <a:ext uri="{FF2B5EF4-FFF2-40B4-BE49-F238E27FC236}">
                      <a16:creationId xmlns:a16="http://schemas.microsoft.com/office/drawing/2014/main" id="{A4468B6C-5FE2-A2CF-ADFC-8CFD66B32879}"/>
                    </a:ext>
                  </a:extLst>
                </p:cNvPr>
                <p:cNvPicPr/>
                <p:nvPr/>
              </p:nvPicPr>
              <p:blipFill>
                <a:blip r:embed="rId65"/>
                <a:stretch>
                  <a:fillRect/>
                </a:stretch>
              </p:blipFill>
              <p:spPr>
                <a:xfrm>
                  <a:off x="9802759" y="5211270"/>
                  <a:ext cx="21600" cy="135684"/>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2" name="Ink 51">
                  <a:extLst>
                    <a:ext uri="{FF2B5EF4-FFF2-40B4-BE49-F238E27FC236}">
                      <a16:creationId xmlns:a16="http://schemas.microsoft.com/office/drawing/2014/main" id="{C16A2676-9DE1-C9E8-0D41-3581CC3EE818}"/>
                    </a:ext>
                  </a:extLst>
                </p14:cNvPr>
                <p14:cNvContentPartPr/>
                <p14:nvPr/>
              </p14:nvContentPartPr>
              <p14:xfrm>
                <a:off x="9824359" y="5149332"/>
                <a:ext cx="81720" cy="161280"/>
              </p14:xfrm>
            </p:contentPart>
          </mc:Choice>
          <mc:Fallback>
            <p:pic>
              <p:nvPicPr>
                <p:cNvPr id="52" name="Ink 51">
                  <a:extLst>
                    <a:ext uri="{FF2B5EF4-FFF2-40B4-BE49-F238E27FC236}">
                      <a16:creationId xmlns:a16="http://schemas.microsoft.com/office/drawing/2014/main" id="{C16A2676-9DE1-C9E8-0D41-3581CC3EE818}"/>
                    </a:ext>
                  </a:extLst>
                </p:cNvPr>
                <p:cNvPicPr/>
                <p:nvPr/>
              </p:nvPicPr>
              <p:blipFill>
                <a:blip r:embed="rId67"/>
                <a:stretch>
                  <a:fillRect/>
                </a:stretch>
              </p:blipFill>
              <p:spPr>
                <a:xfrm>
                  <a:off x="9818266" y="5143212"/>
                  <a:ext cx="93906" cy="173520"/>
                </a:xfrm>
                <a:prstGeom prst="rect">
                  <a:avLst/>
                </a:prstGeom>
              </p:spPr>
            </p:pic>
          </mc:Fallback>
        </mc:AlternateContent>
      </p:grpSp>
      <p:grpSp>
        <p:nvGrpSpPr>
          <p:cNvPr id="68" name="Group 67">
            <a:extLst>
              <a:ext uri="{FF2B5EF4-FFF2-40B4-BE49-F238E27FC236}">
                <a16:creationId xmlns:a16="http://schemas.microsoft.com/office/drawing/2014/main" id="{D9DC5EA6-7B87-504E-0BDE-E42E1F345395}"/>
              </a:ext>
            </a:extLst>
          </p:cNvPr>
          <p:cNvGrpSpPr/>
          <p:nvPr/>
        </p:nvGrpSpPr>
        <p:grpSpPr>
          <a:xfrm>
            <a:off x="10612399" y="4637052"/>
            <a:ext cx="1044000" cy="599400"/>
            <a:chOff x="10612399" y="4637052"/>
            <a:chExt cx="1044000" cy="599400"/>
          </a:xfrm>
        </p:grpSpPr>
        <mc:AlternateContent xmlns:mc="http://schemas.openxmlformats.org/markup-compatibility/2006">
          <mc:Choice xmlns:p14="http://schemas.microsoft.com/office/powerpoint/2010/main" Requires="p14">
            <p:contentPart p14:bwMode="auto" r:id="rId68">
              <p14:nvContentPartPr>
                <p14:cNvPr id="54" name="Ink 53">
                  <a:extLst>
                    <a:ext uri="{FF2B5EF4-FFF2-40B4-BE49-F238E27FC236}">
                      <a16:creationId xmlns:a16="http://schemas.microsoft.com/office/drawing/2014/main" id="{CA22A269-31A1-FAB2-F78F-C4770F3D7AC6}"/>
                    </a:ext>
                  </a:extLst>
                </p14:cNvPr>
                <p14:cNvContentPartPr/>
                <p14:nvPr/>
              </p14:nvContentPartPr>
              <p14:xfrm>
                <a:off x="10651999" y="4637052"/>
                <a:ext cx="709200" cy="316080"/>
              </p14:xfrm>
            </p:contentPart>
          </mc:Choice>
          <mc:Fallback>
            <p:pic>
              <p:nvPicPr>
                <p:cNvPr id="54" name="Ink 53">
                  <a:extLst>
                    <a:ext uri="{FF2B5EF4-FFF2-40B4-BE49-F238E27FC236}">
                      <a16:creationId xmlns:a16="http://schemas.microsoft.com/office/drawing/2014/main" id="{CA22A269-31A1-FAB2-F78F-C4770F3D7AC6}"/>
                    </a:ext>
                  </a:extLst>
                </p:cNvPr>
                <p:cNvPicPr/>
                <p:nvPr/>
              </p:nvPicPr>
              <p:blipFill>
                <a:blip r:embed="rId69"/>
                <a:stretch>
                  <a:fillRect/>
                </a:stretch>
              </p:blipFill>
              <p:spPr>
                <a:xfrm>
                  <a:off x="10645876" y="4630932"/>
                  <a:ext cx="721446"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5" name="Ink 54">
                  <a:extLst>
                    <a:ext uri="{FF2B5EF4-FFF2-40B4-BE49-F238E27FC236}">
                      <a16:creationId xmlns:a16="http://schemas.microsoft.com/office/drawing/2014/main" id="{37C09D80-5AF6-9BB2-4605-90AF3AA41344}"/>
                    </a:ext>
                  </a:extLst>
                </p14:cNvPr>
                <p14:cNvContentPartPr/>
                <p14:nvPr/>
              </p14:nvContentPartPr>
              <p14:xfrm>
                <a:off x="10614199" y="5039892"/>
                <a:ext cx="94320" cy="176040"/>
              </p14:xfrm>
            </p:contentPart>
          </mc:Choice>
          <mc:Fallback>
            <p:pic>
              <p:nvPicPr>
                <p:cNvPr id="55" name="Ink 54">
                  <a:extLst>
                    <a:ext uri="{FF2B5EF4-FFF2-40B4-BE49-F238E27FC236}">
                      <a16:creationId xmlns:a16="http://schemas.microsoft.com/office/drawing/2014/main" id="{37C09D80-5AF6-9BB2-4605-90AF3AA41344}"/>
                    </a:ext>
                  </a:extLst>
                </p:cNvPr>
                <p:cNvPicPr/>
                <p:nvPr/>
              </p:nvPicPr>
              <p:blipFill>
                <a:blip r:embed="rId71"/>
                <a:stretch>
                  <a:fillRect/>
                </a:stretch>
              </p:blipFill>
              <p:spPr>
                <a:xfrm>
                  <a:off x="10608079" y="5033784"/>
                  <a:ext cx="106560" cy="188255"/>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Ink 55">
                  <a:extLst>
                    <a:ext uri="{FF2B5EF4-FFF2-40B4-BE49-F238E27FC236}">
                      <a16:creationId xmlns:a16="http://schemas.microsoft.com/office/drawing/2014/main" id="{764162B6-3D69-2CEA-2EBD-DE74B26EAB27}"/>
                    </a:ext>
                  </a:extLst>
                </p14:cNvPr>
                <p14:cNvContentPartPr/>
                <p14:nvPr/>
              </p14:nvContentPartPr>
              <p14:xfrm>
                <a:off x="10653439" y="5130252"/>
                <a:ext cx="49680" cy="9360"/>
              </p14:xfrm>
            </p:contentPart>
          </mc:Choice>
          <mc:Fallback>
            <p:pic>
              <p:nvPicPr>
                <p:cNvPr id="56" name="Ink 55">
                  <a:extLst>
                    <a:ext uri="{FF2B5EF4-FFF2-40B4-BE49-F238E27FC236}">
                      <a16:creationId xmlns:a16="http://schemas.microsoft.com/office/drawing/2014/main" id="{764162B6-3D69-2CEA-2EBD-DE74B26EAB27}"/>
                    </a:ext>
                  </a:extLst>
                </p:cNvPr>
                <p:cNvPicPr/>
                <p:nvPr/>
              </p:nvPicPr>
              <p:blipFill>
                <a:blip r:embed="rId73"/>
                <a:stretch>
                  <a:fillRect/>
                </a:stretch>
              </p:blipFill>
              <p:spPr>
                <a:xfrm>
                  <a:off x="10647319" y="5124132"/>
                  <a:ext cx="619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Ink 56">
                  <a:extLst>
                    <a:ext uri="{FF2B5EF4-FFF2-40B4-BE49-F238E27FC236}">
                      <a16:creationId xmlns:a16="http://schemas.microsoft.com/office/drawing/2014/main" id="{1ADC83F5-E18D-1AC3-B789-C99A0476C1A3}"/>
                    </a:ext>
                  </a:extLst>
                </p14:cNvPr>
                <p14:cNvContentPartPr/>
                <p14:nvPr/>
              </p14:nvContentPartPr>
              <p14:xfrm>
                <a:off x="10612399" y="5026212"/>
                <a:ext cx="74160" cy="37080"/>
              </p14:xfrm>
            </p:contentPart>
          </mc:Choice>
          <mc:Fallback>
            <p:pic>
              <p:nvPicPr>
                <p:cNvPr id="57" name="Ink 56">
                  <a:extLst>
                    <a:ext uri="{FF2B5EF4-FFF2-40B4-BE49-F238E27FC236}">
                      <a16:creationId xmlns:a16="http://schemas.microsoft.com/office/drawing/2014/main" id="{1ADC83F5-E18D-1AC3-B789-C99A0476C1A3}"/>
                    </a:ext>
                  </a:extLst>
                </p:cNvPr>
                <p:cNvPicPr/>
                <p:nvPr/>
              </p:nvPicPr>
              <p:blipFill>
                <a:blip r:embed="rId75"/>
                <a:stretch>
                  <a:fillRect/>
                </a:stretch>
              </p:blipFill>
              <p:spPr>
                <a:xfrm>
                  <a:off x="10606279" y="5020032"/>
                  <a:ext cx="86400" cy="49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8" name="Ink 57">
                  <a:extLst>
                    <a:ext uri="{FF2B5EF4-FFF2-40B4-BE49-F238E27FC236}">
                      <a16:creationId xmlns:a16="http://schemas.microsoft.com/office/drawing/2014/main" id="{12E18686-6C6D-14DA-AA1C-E5D33852B04E}"/>
                    </a:ext>
                  </a:extLst>
                </p14:cNvPr>
                <p14:cNvContentPartPr/>
                <p14:nvPr/>
              </p14:nvContentPartPr>
              <p14:xfrm>
                <a:off x="10757119" y="5020092"/>
                <a:ext cx="10440" cy="160920"/>
              </p14:xfrm>
            </p:contentPart>
          </mc:Choice>
          <mc:Fallback>
            <p:pic>
              <p:nvPicPr>
                <p:cNvPr id="58" name="Ink 57">
                  <a:extLst>
                    <a:ext uri="{FF2B5EF4-FFF2-40B4-BE49-F238E27FC236}">
                      <a16:creationId xmlns:a16="http://schemas.microsoft.com/office/drawing/2014/main" id="{12E18686-6C6D-14DA-AA1C-E5D33852B04E}"/>
                    </a:ext>
                  </a:extLst>
                </p:cNvPr>
                <p:cNvPicPr/>
                <p:nvPr/>
              </p:nvPicPr>
              <p:blipFill>
                <a:blip r:embed="rId77"/>
                <a:stretch>
                  <a:fillRect/>
                </a:stretch>
              </p:blipFill>
              <p:spPr>
                <a:xfrm>
                  <a:off x="10751203" y="5013972"/>
                  <a:ext cx="22272"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9" name="Ink 58">
                  <a:extLst>
                    <a:ext uri="{FF2B5EF4-FFF2-40B4-BE49-F238E27FC236}">
                      <a16:creationId xmlns:a16="http://schemas.microsoft.com/office/drawing/2014/main" id="{E8B7C568-96DB-3689-63FA-BC9B8260EED2}"/>
                    </a:ext>
                  </a:extLst>
                </p14:cNvPr>
                <p14:cNvContentPartPr/>
                <p14:nvPr/>
              </p14:nvContentPartPr>
              <p14:xfrm>
                <a:off x="10844599" y="5074812"/>
                <a:ext cx="71640" cy="124920"/>
              </p14:xfrm>
            </p:contentPart>
          </mc:Choice>
          <mc:Fallback>
            <p:pic>
              <p:nvPicPr>
                <p:cNvPr id="59" name="Ink 58">
                  <a:extLst>
                    <a:ext uri="{FF2B5EF4-FFF2-40B4-BE49-F238E27FC236}">
                      <a16:creationId xmlns:a16="http://schemas.microsoft.com/office/drawing/2014/main" id="{E8B7C568-96DB-3689-63FA-BC9B8260EED2}"/>
                    </a:ext>
                  </a:extLst>
                </p:cNvPr>
                <p:cNvPicPr/>
                <p:nvPr/>
              </p:nvPicPr>
              <p:blipFill>
                <a:blip r:embed="rId79"/>
                <a:stretch>
                  <a:fillRect/>
                </a:stretch>
              </p:blipFill>
              <p:spPr>
                <a:xfrm>
                  <a:off x="10838479" y="5068692"/>
                  <a:ext cx="838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Ink 59">
                  <a:extLst>
                    <a:ext uri="{FF2B5EF4-FFF2-40B4-BE49-F238E27FC236}">
                      <a16:creationId xmlns:a16="http://schemas.microsoft.com/office/drawing/2014/main" id="{4DADCCC9-DC97-169A-6E96-6BD712E8D039}"/>
                    </a:ext>
                  </a:extLst>
                </p14:cNvPr>
                <p14:cNvContentPartPr/>
                <p14:nvPr/>
              </p14:nvContentPartPr>
              <p14:xfrm>
                <a:off x="10957999" y="5103972"/>
                <a:ext cx="72360" cy="93600"/>
              </p14:xfrm>
            </p:contentPart>
          </mc:Choice>
          <mc:Fallback>
            <p:pic>
              <p:nvPicPr>
                <p:cNvPr id="60" name="Ink 59">
                  <a:extLst>
                    <a:ext uri="{FF2B5EF4-FFF2-40B4-BE49-F238E27FC236}">
                      <a16:creationId xmlns:a16="http://schemas.microsoft.com/office/drawing/2014/main" id="{4DADCCC9-DC97-169A-6E96-6BD712E8D039}"/>
                    </a:ext>
                  </a:extLst>
                </p:cNvPr>
                <p:cNvPicPr/>
                <p:nvPr/>
              </p:nvPicPr>
              <p:blipFill>
                <a:blip r:embed="rId81"/>
                <a:stretch>
                  <a:fillRect/>
                </a:stretch>
              </p:blipFill>
              <p:spPr>
                <a:xfrm>
                  <a:off x="10951879" y="5097852"/>
                  <a:ext cx="846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1" name="Ink 60">
                  <a:extLst>
                    <a:ext uri="{FF2B5EF4-FFF2-40B4-BE49-F238E27FC236}">
                      <a16:creationId xmlns:a16="http://schemas.microsoft.com/office/drawing/2014/main" id="{53DFC9EC-3694-0998-D9DD-47084D05154D}"/>
                    </a:ext>
                  </a:extLst>
                </p14:cNvPr>
                <p14:cNvContentPartPr/>
                <p14:nvPr/>
              </p14:nvContentPartPr>
              <p14:xfrm>
                <a:off x="11107759" y="5184612"/>
                <a:ext cx="360" cy="360"/>
              </p14:xfrm>
            </p:contentPart>
          </mc:Choice>
          <mc:Fallback>
            <p:pic>
              <p:nvPicPr>
                <p:cNvPr id="61" name="Ink 60">
                  <a:extLst>
                    <a:ext uri="{FF2B5EF4-FFF2-40B4-BE49-F238E27FC236}">
                      <a16:creationId xmlns:a16="http://schemas.microsoft.com/office/drawing/2014/main" id="{53DFC9EC-3694-0998-D9DD-47084D05154D}"/>
                    </a:ext>
                  </a:extLst>
                </p:cNvPr>
                <p:cNvPicPr/>
                <p:nvPr/>
              </p:nvPicPr>
              <p:blipFill>
                <a:blip r:embed="rId83"/>
                <a:stretch>
                  <a:fillRect/>
                </a:stretch>
              </p:blipFill>
              <p:spPr>
                <a:xfrm>
                  <a:off x="11101639" y="5178492"/>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Ink 62">
                  <a:extLst>
                    <a:ext uri="{FF2B5EF4-FFF2-40B4-BE49-F238E27FC236}">
                      <a16:creationId xmlns:a16="http://schemas.microsoft.com/office/drawing/2014/main" id="{1115F939-D4F4-48AB-7DA1-C207AE872F5E}"/>
                    </a:ext>
                  </a:extLst>
                </p14:cNvPr>
                <p14:cNvContentPartPr/>
                <p14:nvPr/>
              </p14:nvContentPartPr>
              <p14:xfrm>
                <a:off x="11202799" y="4984452"/>
                <a:ext cx="107640" cy="228240"/>
              </p14:xfrm>
            </p:contentPart>
          </mc:Choice>
          <mc:Fallback>
            <p:pic>
              <p:nvPicPr>
                <p:cNvPr id="63" name="Ink 62">
                  <a:extLst>
                    <a:ext uri="{FF2B5EF4-FFF2-40B4-BE49-F238E27FC236}">
                      <a16:creationId xmlns:a16="http://schemas.microsoft.com/office/drawing/2014/main" id="{1115F939-D4F4-48AB-7DA1-C207AE872F5E}"/>
                    </a:ext>
                  </a:extLst>
                </p:cNvPr>
                <p:cNvPicPr/>
                <p:nvPr/>
              </p:nvPicPr>
              <p:blipFill>
                <a:blip r:embed="rId85"/>
                <a:stretch>
                  <a:fillRect/>
                </a:stretch>
              </p:blipFill>
              <p:spPr>
                <a:xfrm>
                  <a:off x="11196679" y="4978332"/>
                  <a:ext cx="1198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Ink 63">
                  <a:extLst>
                    <a:ext uri="{FF2B5EF4-FFF2-40B4-BE49-F238E27FC236}">
                      <a16:creationId xmlns:a16="http://schemas.microsoft.com/office/drawing/2014/main" id="{E481A5A5-692E-CCB2-BA01-D0E3BD8FDB11}"/>
                    </a:ext>
                  </a:extLst>
                </p14:cNvPr>
                <p14:cNvContentPartPr/>
                <p14:nvPr/>
              </p14:nvContentPartPr>
              <p14:xfrm>
                <a:off x="11301079" y="5112612"/>
                <a:ext cx="64080" cy="92520"/>
              </p14:xfrm>
            </p:contentPart>
          </mc:Choice>
          <mc:Fallback>
            <p:pic>
              <p:nvPicPr>
                <p:cNvPr id="64" name="Ink 63">
                  <a:extLst>
                    <a:ext uri="{FF2B5EF4-FFF2-40B4-BE49-F238E27FC236}">
                      <a16:creationId xmlns:a16="http://schemas.microsoft.com/office/drawing/2014/main" id="{E481A5A5-692E-CCB2-BA01-D0E3BD8FDB11}"/>
                    </a:ext>
                  </a:extLst>
                </p:cNvPr>
                <p:cNvPicPr/>
                <p:nvPr/>
              </p:nvPicPr>
              <p:blipFill>
                <a:blip r:embed="rId87"/>
                <a:stretch>
                  <a:fillRect/>
                </a:stretch>
              </p:blipFill>
              <p:spPr>
                <a:xfrm>
                  <a:off x="11294959" y="5106468"/>
                  <a:ext cx="76320" cy="104808"/>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5" name="Ink 64">
                  <a:extLst>
                    <a:ext uri="{FF2B5EF4-FFF2-40B4-BE49-F238E27FC236}">
                      <a16:creationId xmlns:a16="http://schemas.microsoft.com/office/drawing/2014/main" id="{E1D4D387-0F3E-404C-B3A5-483077DABF10}"/>
                    </a:ext>
                  </a:extLst>
                </p14:cNvPr>
                <p14:cNvContentPartPr/>
                <p14:nvPr/>
              </p14:nvContentPartPr>
              <p14:xfrm>
                <a:off x="11432479" y="4977612"/>
                <a:ext cx="7560" cy="233640"/>
              </p14:xfrm>
            </p:contentPart>
          </mc:Choice>
          <mc:Fallback>
            <p:pic>
              <p:nvPicPr>
                <p:cNvPr id="65" name="Ink 64">
                  <a:extLst>
                    <a:ext uri="{FF2B5EF4-FFF2-40B4-BE49-F238E27FC236}">
                      <a16:creationId xmlns:a16="http://schemas.microsoft.com/office/drawing/2014/main" id="{E1D4D387-0F3E-404C-B3A5-483077DABF10}"/>
                    </a:ext>
                  </a:extLst>
                </p:cNvPr>
                <p:cNvPicPr/>
                <p:nvPr/>
              </p:nvPicPr>
              <p:blipFill>
                <a:blip r:embed="rId89"/>
                <a:stretch>
                  <a:fillRect/>
                </a:stretch>
              </p:blipFill>
              <p:spPr>
                <a:xfrm>
                  <a:off x="11426359" y="4971501"/>
                  <a:ext cx="19800" cy="245861"/>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Ink 65">
                  <a:extLst>
                    <a:ext uri="{FF2B5EF4-FFF2-40B4-BE49-F238E27FC236}">
                      <a16:creationId xmlns:a16="http://schemas.microsoft.com/office/drawing/2014/main" id="{339E54C7-499D-75AA-99FF-7D31AAA3F354}"/>
                    </a:ext>
                  </a:extLst>
                </p14:cNvPr>
                <p14:cNvContentPartPr/>
                <p14:nvPr/>
              </p14:nvContentPartPr>
              <p14:xfrm>
                <a:off x="11462359" y="5098212"/>
                <a:ext cx="101880" cy="127440"/>
              </p14:xfrm>
            </p:contentPart>
          </mc:Choice>
          <mc:Fallback>
            <p:pic>
              <p:nvPicPr>
                <p:cNvPr id="66" name="Ink 65">
                  <a:extLst>
                    <a:ext uri="{FF2B5EF4-FFF2-40B4-BE49-F238E27FC236}">
                      <a16:creationId xmlns:a16="http://schemas.microsoft.com/office/drawing/2014/main" id="{339E54C7-499D-75AA-99FF-7D31AAA3F354}"/>
                    </a:ext>
                  </a:extLst>
                </p:cNvPr>
                <p:cNvPicPr/>
                <p:nvPr/>
              </p:nvPicPr>
              <p:blipFill>
                <a:blip r:embed="rId91"/>
                <a:stretch>
                  <a:fillRect/>
                </a:stretch>
              </p:blipFill>
              <p:spPr>
                <a:xfrm>
                  <a:off x="11456239" y="5092075"/>
                  <a:ext cx="114120" cy="139715"/>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7" name="Ink 66">
                  <a:extLst>
                    <a:ext uri="{FF2B5EF4-FFF2-40B4-BE49-F238E27FC236}">
                      <a16:creationId xmlns:a16="http://schemas.microsoft.com/office/drawing/2014/main" id="{475FA986-F803-F71F-5ABD-4521AB138316}"/>
                    </a:ext>
                  </a:extLst>
                </p14:cNvPr>
                <p14:cNvContentPartPr/>
                <p14:nvPr/>
              </p14:nvContentPartPr>
              <p14:xfrm>
                <a:off x="11587999" y="5142492"/>
                <a:ext cx="68400" cy="93960"/>
              </p14:xfrm>
            </p:contentPart>
          </mc:Choice>
          <mc:Fallback>
            <p:pic>
              <p:nvPicPr>
                <p:cNvPr id="67" name="Ink 66">
                  <a:extLst>
                    <a:ext uri="{FF2B5EF4-FFF2-40B4-BE49-F238E27FC236}">
                      <a16:creationId xmlns:a16="http://schemas.microsoft.com/office/drawing/2014/main" id="{475FA986-F803-F71F-5ABD-4521AB138316}"/>
                    </a:ext>
                  </a:extLst>
                </p:cNvPr>
                <p:cNvPicPr/>
                <p:nvPr/>
              </p:nvPicPr>
              <p:blipFill>
                <a:blip r:embed="rId93"/>
                <a:stretch>
                  <a:fillRect/>
                </a:stretch>
              </p:blipFill>
              <p:spPr>
                <a:xfrm>
                  <a:off x="11581879" y="5136372"/>
                  <a:ext cx="80640" cy="10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69" name="Ink 68">
                <a:extLst>
                  <a:ext uri="{FF2B5EF4-FFF2-40B4-BE49-F238E27FC236}">
                    <a16:creationId xmlns:a16="http://schemas.microsoft.com/office/drawing/2014/main" id="{7E49F01A-5705-6940-1F3C-17F9497DACFA}"/>
                  </a:ext>
                </a:extLst>
              </p14:cNvPr>
              <p14:cNvContentPartPr/>
              <p14:nvPr/>
            </p14:nvContentPartPr>
            <p14:xfrm>
              <a:off x="9157279" y="3276252"/>
              <a:ext cx="1184760" cy="23040"/>
            </p14:xfrm>
          </p:contentPart>
        </mc:Choice>
        <mc:Fallback>
          <p:pic>
            <p:nvPicPr>
              <p:cNvPr id="69" name="Ink 68">
                <a:extLst>
                  <a:ext uri="{FF2B5EF4-FFF2-40B4-BE49-F238E27FC236}">
                    <a16:creationId xmlns:a16="http://schemas.microsoft.com/office/drawing/2014/main" id="{7E49F01A-5705-6940-1F3C-17F9497DACFA}"/>
                  </a:ext>
                </a:extLst>
              </p:cNvPr>
              <p:cNvPicPr/>
              <p:nvPr/>
            </p:nvPicPr>
            <p:blipFill>
              <a:blip r:embed="rId95"/>
              <a:stretch>
                <a:fillRect/>
              </a:stretch>
            </p:blipFill>
            <p:spPr>
              <a:xfrm>
                <a:off x="9103279" y="3168252"/>
                <a:ext cx="1292400" cy="238680"/>
              </a:xfrm>
              <a:prstGeom prst="rect">
                <a:avLst/>
              </a:prstGeom>
            </p:spPr>
          </p:pic>
        </mc:Fallback>
      </mc:AlternateContent>
      <p:grpSp>
        <p:nvGrpSpPr>
          <p:cNvPr id="74" name="Group 73">
            <a:extLst>
              <a:ext uri="{FF2B5EF4-FFF2-40B4-BE49-F238E27FC236}">
                <a16:creationId xmlns:a16="http://schemas.microsoft.com/office/drawing/2014/main" id="{D7C2AAC7-5B57-CD89-1309-9FE8C9B73603}"/>
              </a:ext>
            </a:extLst>
          </p:cNvPr>
          <p:cNvGrpSpPr/>
          <p:nvPr/>
        </p:nvGrpSpPr>
        <p:grpSpPr>
          <a:xfrm>
            <a:off x="8032639" y="2550492"/>
            <a:ext cx="1036440" cy="1202400"/>
            <a:chOff x="8032639" y="2550492"/>
            <a:chExt cx="1036440" cy="1202400"/>
          </a:xfrm>
        </p:grpSpPr>
        <mc:AlternateContent xmlns:mc="http://schemas.openxmlformats.org/markup-compatibility/2006">
          <mc:Choice xmlns:p14="http://schemas.microsoft.com/office/powerpoint/2010/main" Requires="p14">
            <p:contentPart p14:bwMode="auto" r:id="rId96">
              <p14:nvContentPartPr>
                <p14:cNvPr id="18" name="Ink 17">
                  <a:extLst>
                    <a:ext uri="{FF2B5EF4-FFF2-40B4-BE49-F238E27FC236}">
                      <a16:creationId xmlns:a16="http://schemas.microsoft.com/office/drawing/2014/main" id="{B64C61CF-9782-58F2-3E85-B26F1DE416BB}"/>
                    </a:ext>
                  </a:extLst>
                </p14:cNvPr>
                <p14:cNvContentPartPr/>
                <p14:nvPr/>
              </p14:nvContentPartPr>
              <p14:xfrm>
                <a:off x="8055679" y="2550492"/>
                <a:ext cx="78120" cy="299520"/>
              </p14:xfrm>
            </p:contentPart>
          </mc:Choice>
          <mc:Fallback>
            <p:pic>
              <p:nvPicPr>
                <p:cNvPr id="18" name="Ink 17">
                  <a:extLst>
                    <a:ext uri="{FF2B5EF4-FFF2-40B4-BE49-F238E27FC236}">
                      <a16:creationId xmlns:a16="http://schemas.microsoft.com/office/drawing/2014/main" id="{B64C61CF-9782-58F2-3E85-B26F1DE416BB}"/>
                    </a:ext>
                  </a:extLst>
                </p:cNvPr>
                <p:cNvPicPr/>
                <p:nvPr/>
              </p:nvPicPr>
              <p:blipFill>
                <a:blip r:embed="rId97"/>
                <a:stretch>
                  <a:fillRect/>
                </a:stretch>
              </p:blipFill>
              <p:spPr>
                <a:xfrm>
                  <a:off x="8049587" y="2544372"/>
                  <a:ext cx="90304"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9" name="Ink 18">
                  <a:extLst>
                    <a:ext uri="{FF2B5EF4-FFF2-40B4-BE49-F238E27FC236}">
                      <a16:creationId xmlns:a16="http://schemas.microsoft.com/office/drawing/2014/main" id="{86CD473F-3D2B-22F8-14D1-B91572E1ED7E}"/>
                    </a:ext>
                  </a:extLst>
                </p14:cNvPr>
                <p14:cNvContentPartPr/>
                <p14:nvPr/>
              </p14:nvContentPartPr>
              <p14:xfrm>
                <a:off x="8032639" y="2821572"/>
                <a:ext cx="119880" cy="96480"/>
              </p14:xfrm>
            </p:contentPart>
          </mc:Choice>
          <mc:Fallback>
            <p:pic>
              <p:nvPicPr>
                <p:cNvPr id="19" name="Ink 18">
                  <a:extLst>
                    <a:ext uri="{FF2B5EF4-FFF2-40B4-BE49-F238E27FC236}">
                      <a16:creationId xmlns:a16="http://schemas.microsoft.com/office/drawing/2014/main" id="{86CD473F-3D2B-22F8-14D1-B91572E1ED7E}"/>
                    </a:ext>
                  </a:extLst>
                </p:cNvPr>
                <p:cNvPicPr/>
                <p:nvPr/>
              </p:nvPicPr>
              <p:blipFill>
                <a:blip r:embed="rId99"/>
                <a:stretch>
                  <a:fillRect/>
                </a:stretch>
              </p:blipFill>
              <p:spPr>
                <a:xfrm>
                  <a:off x="8026519" y="2815429"/>
                  <a:ext cx="132120" cy="108766"/>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0" name="Ink 69">
                  <a:extLst>
                    <a:ext uri="{FF2B5EF4-FFF2-40B4-BE49-F238E27FC236}">
                      <a16:creationId xmlns:a16="http://schemas.microsoft.com/office/drawing/2014/main" id="{1A2E0850-1BA4-941D-B486-259D633E14E2}"/>
                    </a:ext>
                  </a:extLst>
                </p14:cNvPr>
                <p14:cNvContentPartPr/>
                <p14:nvPr/>
              </p14:nvContentPartPr>
              <p14:xfrm>
                <a:off x="8256919" y="2905452"/>
                <a:ext cx="663840" cy="847440"/>
              </p14:xfrm>
            </p:contentPart>
          </mc:Choice>
          <mc:Fallback>
            <p:pic>
              <p:nvPicPr>
                <p:cNvPr id="70" name="Ink 69">
                  <a:extLst>
                    <a:ext uri="{FF2B5EF4-FFF2-40B4-BE49-F238E27FC236}">
                      <a16:creationId xmlns:a16="http://schemas.microsoft.com/office/drawing/2014/main" id="{1A2E0850-1BA4-941D-B486-259D633E14E2}"/>
                    </a:ext>
                  </a:extLst>
                </p:cNvPr>
                <p:cNvPicPr/>
                <p:nvPr/>
              </p:nvPicPr>
              <p:blipFill>
                <a:blip r:embed="rId101"/>
                <a:stretch>
                  <a:fillRect/>
                </a:stretch>
              </p:blipFill>
              <p:spPr>
                <a:xfrm>
                  <a:off x="8250796" y="2899332"/>
                  <a:ext cx="676087" cy="859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2" name="Ink 71">
                  <a:extLst>
                    <a:ext uri="{FF2B5EF4-FFF2-40B4-BE49-F238E27FC236}">
                      <a16:creationId xmlns:a16="http://schemas.microsoft.com/office/drawing/2014/main" id="{8A404729-6F74-0C15-A63B-3B324997A107}"/>
                    </a:ext>
                  </a:extLst>
                </p14:cNvPr>
                <p14:cNvContentPartPr/>
                <p14:nvPr/>
              </p14:nvContentPartPr>
              <p14:xfrm>
                <a:off x="8826439" y="2648412"/>
                <a:ext cx="242640" cy="255960"/>
              </p14:xfrm>
            </p:contentPart>
          </mc:Choice>
          <mc:Fallback>
            <p:pic>
              <p:nvPicPr>
                <p:cNvPr id="72" name="Ink 71">
                  <a:extLst>
                    <a:ext uri="{FF2B5EF4-FFF2-40B4-BE49-F238E27FC236}">
                      <a16:creationId xmlns:a16="http://schemas.microsoft.com/office/drawing/2014/main" id="{8A404729-6F74-0C15-A63B-3B324997A107}"/>
                    </a:ext>
                  </a:extLst>
                </p:cNvPr>
                <p:cNvPicPr/>
                <p:nvPr/>
              </p:nvPicPr>
              <p:blipFill>
                <a:blip r:embed="rId103"/>
                <a:stretch>
                  <a:fillRect/>
                </a:stretch>
              </p:blipFill>
              <p:spPr>
                <a:xfrm>
                  <a:off x="8820319" y="2642292"/>
                  <a:ext cx="2548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E9AA785A-882B-8A5C-6333-9DC2F02D1DBB}"/>
                    </a:ext>
                  </a:extLst>
                </p14:cNvPr>
                <p14:cNvContentPartPr/>
                <p14:nvPr/>
              </p14:nvContentPartPr>
              <p14:xfrm>
                <a:off x="8762719" y="2763252"/>
                <a:ext cx="191520" cy="195840"/>
              </p14:xfrm>
            </p:contentPart>
          </mc:Choice>
          <mc:Fallback>
            <p:pic>
              <p:nvPicPr>
                <p:cNvPr id="73" name="Ink 72">
                  <a:extLst>
                    <a:ext uri="{FF2B5EF4-FFF2-40B4-BE49-F238E27FC236}">
                      <a16:creationId xmlns:a16="http://schemas.microsoft.com/office/drawing/2014/main" id="{E9AA785A-882B-8A5C-6333-9DC2F02D1DBB}"/>
                    </a:ext>
                  </a:extLst>
                </p:cNvPr>
                <p:cNvPicPr/>
                <p:nvPr/>
              </p:nvPicPr>
              <p:blipFill>
                <a:blip r:embed="rId105"/>
                <a:stretch>
                  <a:fillRect/>
                </a:stretch>
              </p:blipFill>
              <p:spPr>
                <a:xfrm>
                  <a:off x="8756599" y="2757132"/>
                  <a:ext cx="203760" cy="208080"/>
                </a:xfrm>
                <a:prstGeom prst="rect">
                  <a:avLst/>
                </a:prstGeom>
              </p:spPr>
            </p:pic>
          </mc:Fallback>
        </mc:AlternateContent>
      </p:grpSp>
      <p:grpSp>
        <p:nvGrpSpPr>
          <p:cNvPr id="97" name="Group 96">
            <a:extLst>
              <a:ext uri="{FF2B5EF4-FFF2-40B4-BE49-F238E27FC236}">
                <a16:creationId xmlns:a16="http://schemas.microsoft.com/office/drawing/2014/main" id="{5F2D4C60-A092-3EC0-001D-EF3EE417C421}"/>
              </a:ext>
            </a:extLst>
          </p:cNvPr>
          <p:cNvGrpSpPr/>
          <p:nvPr/>
        </p:nvGrpSpPr>
        <p:grpSpPr>
          <a:xfrm>
            <a:off x="9145399" y="2436012"/>
            <a:ext cx="1581840" cy="407160"/>
            <a:chOff x="9145399" y="2436012"/>
            <a:chExt cx="1581840" cy="407160"/>
          </a:xfrm>
        </p:grpSpPr>
        <mc:AlternateContent xmlns:mc="http://schemas.openxmlformats.org/markup-compatibility/2006">
          <mc:Choice xmlns:p14="http://schemas.microsoft.com/office/powerpoint/2010/main" Requires="p14">
            <p:contentPart p14:bwMode="auto" r:id="rId106">
              <p14:nvContentPartPr>
                <p14:cNvPr id="75" name="Ink 74">
                  <a:extLst>
                    <a:ext uri="{FF2B5EF4-FFF2-40B4-BE49-F238E27FC236}">
                      <a16:creationId xmlns:a16="http://schemas.microsoft.com/office/drawing/2014/main" id="{34A36975-0B09-F4C5-7B31-5AE68F5B3612}"/>
                    </a:ext>
                  </a:extLst>
                </p14:cNvPr>
                <p14:cNvContentPartPr/>
                <p14:nvPr/>
              </p14:nvContentPartPr>
              <p14:xfrm>
                <a:off x="9145399" y="2589372"/>
                <a:ext cx="134640" cy="125640"/>
              </p14:xfrm>
            </p:contentPart>
          </mc:Choice>
          <mc:Fallback>
            <p:pic>
              <p:nvPicPr>
                <p:cNvPr id="75" name="Ink 74">
                  <a:extLst>
                    <a:ext uri="{FF2B5EF4-FFF2-40B4-BE49-F238E27FC236}">
                      <a16:creationId xmlns:a16="http://schemas.microsoft.com/office/drawing/2014/main" id="{34A36975-0B09-F4C5-7B31-5AE68F5B3612}"/>
                    </a:ext>
                  </a:extLst>
                </p:cNvPr>
                <p:cNvPicPr/>
                <p:nvPr/>
              </p:nvPicPr>
              <p:blipFill>
                <a:blip r:embed="rId107"/>
                <a:stretch>
                  <a:fillRect/>
                </a:stretch>
              </p:blipFill>
              <p:spPr>
                <a:xfrm>
                  <a:off x="9139263" y="2583252"/>
                  <a:ext cx="146913"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6" name="Ink 75">
                  <a:extLst>
                    <a:ext uri="{FF2B5EF4-FFF2-40B4-BE49-F238E27FC236}">
                      <a16:creationId xmlns:a16="http://schemas.microsoft.com/office/drawing/2014/main" id="{591013F6-FCDD-A4F2-F19F-881A469E5012}"/>
                    </a:ext>
                  </a:extLst>
                </p14:cNvPr>
                <p14:cNvContentPartPr/>
                <p14:nvPr/>
              </p14:nvContentPartPr>
              <p14:xfrm>
                <a:off x="9279679" y="2605572"/>
                <a:ext cx="68040" cy="101520"/>
              </p14:xfrm>
            </p:contentPart>
          </mc:Choice>
          <mc:Fallback>
            <p:pic>
              <p:nvPicPr>
                <p:cNvPr id="76" name="Ink 75">
                  <a:extLst>
                    <a:ext uri="{FF2B5EF4-FFF2-40B4-BE49-F238E27FC236}">
                      <a16:creationId xmlns:a16="http://schemas.microsoft.com/office/drawing/2014/main" id="{591013F6-FCDD-A4F2-F19F-881A469E5012}"/>
                    </a:ext>
                  </a:extLst>
                </p:cNvPr>
                <p:cNvPicPr/>
                <p:nvPr/>
              </p:nvPicPr>
              <p:blipFill>
                <a:blip r:embed="rId109"/>
                <a:stretch>
                  <a:fillRect/>
                </a:stretch>
              </p:blipFill>
              <p:spPr>
                <a:xfrm>
                  <a:off x="9273559" y="2599452"/>
                  <a:ext cx="802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7" name="Ink 76">
                  <a:extLst>
                    <a:ext uri="{FF2B5EF4-FFF2-40B4-BE49-F238E27FC236}">
                      <a16:creationId xmlns:a16="http://schemas.microsoft.com/office/drawing/2014/main" id="{3B726FFC-E587-3192-E20D-4439153B7A2B}"/>
                    </a:ext>
                  </a:extLst>
                </p14:cNvPr>
                <p14:cNvContentPartPr/>
                <p14:nvPr/>
              </p14:nvContentPartPr>
              <p14:xfrm>
                <a:off x="9364999" y="2613852"/>
                <a:ext cx="63000" cy="111600"/>
              </p14:xfrm>
            </p:contentPart>
          </mc:Choice>
          <mc:Fallback>
            <p:pic>
              <p:nvPicPr>
                <p:cNvPr id="77" name="Ink 76">
                  <a:extLst>
                    <a:ext uri="{FF2B5EF4-FFF2-40B4-BE49-F238E27FC236}">
                      <a16:creationId xmlns:a16="http://schemas.microsoft.com/office/drawing/2014/main" id="{3B726FFC-E587-3192-E20D-4439153B7A2B}"/>
                    </a:ext>
                  </a:extLst>
                </p:cNvPr>
                <p:cNvPicPr/>
                <p:nvPr/>
              </p:nvPicPr>
              <p:blipFill>
                <a:blip r:embed="rId111"/>
                <a:stretch>
                  <a:fillRect/>
                </a:stretch>
              </p:blipFill>
              <p:spPr>
                <a:xfrm>
                  <a:off x="9358879" y="2607712"/>
                  <a:ext cx="75240" cy="123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8" name="Ink 77">
                  <a:extLst>
                    <a:ext uri="{FF2B5EF4-FFF2-40B4-BE49-F238E27FC236}">
                      <a16:creationId xmlns:a16="http://schemas.microsoft.com/office/drawing/2014/main" id="{E6D3E31B-B906-CEB3-098D-68DCA4F50063}"/>
                    </a:ext>
                  </a:extLst>
                </p14:cNvPr>
                <p14:cNvContentPartPr/>
                <p14:nvPr/>
              </p14:nvContentPartPr>
              <p14:xfrm>
                <a:off x="9454999" y="2600892"/>
                <a:ext cx="74880" cy="126720"/>
              </p14:xfrm>
            </p:contentPart>
          </mc:Choice>
          <mc:Fallback>
            <p:pic>
              <p:nvPicPr>
                <p:cNvPr id="78" name="Ink 77">
                  <a:extLst>
                    <a:ext uri="{FF2B5EF4-FFF2-40B4-BE49-F238E27FC236}">
                      <a16:creationId xmlns:a16="http://schemas.microsoft.com/office/drawing/2014/main" id="{E6D3E31B-B906-CEB3-098D-68DCA4F50063}"/>
                    </a:ext>
                  </a:extLst>
                </p:cNvPr>
                <p:cNvPicPr/>
                <p:nvPr/>
              </p:nvPicPr>
              <p:blipFill>
                <a:blip r:embed="rId113"/>
                <a:stretch>
                  <a:fillRect/>
                </a:stretch>
              </p:blipFill>
              <p:spPr>
                <a:xfrm>
                  <a:off x="9448849" y="2594772"/>
                  <a:ext cx="87179"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9" name="Ink 78">
                  <a:extLst>
                    <a:ext uri="{FF2B5EF4-FFF2-40B4-BE49-F238E27FC236}">
                      <a16:creationId xmlns:a16="http://schemas.microsoft.com/office/drawing/2014/main" id="{11B7E337-CBED-6B90-AEB0-251BCDEF4A38}"/>
                    </a:ext>
                  </a:extLst>
                </p14:cNvPr>
                <p14:cNvContentPartPr/>
                <p14:nvPr/>
              </p14:nvContentPartPr>
              <p14:xfrm>
                <a:off x="9578839" y="2594412"/>
                <a:ext cx="104760" cy="108360"/>
              </p14:xfrm>
            </p:contentPart>
          </mc:Choice>
          <mc:Fallback>
            <p:pic>
              <p:nvPicPr>
                <p:cNvPr id="79" name="Ink 78">
                  <a:extLst>
                    <a:ext uri="{FF2B5EF4-FFF2-40B4-BE49-F238E27FC236}">
                      <a16:creationId xmlns:a16="http://schemas.microsoft.com/office/drawing/2014/main" id="{11B7E337-CBED-6B90-AEB0-251BCDEF4A38}"/>
                    </a:ext>
                  </a:extLst>
                </p:cNvPr>
                <p:cNvPicPr/>
                <p:nvPr/>
              </p:nvPicPr>
              <p:blipFill>
                <a:blip r:embed="rId115"/>
                <a:stretch>
                  <a:fillRect/>
                </a:stretch>
              </p:blipFill>
              <p:spPr>
                <a:xfrm>
                  <a:off x="9572719" y="2588292"/>
                  <a:ext cx="1170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0" name="Ink 79">
                  <a:extLst>
                    <a:ext uri="{FF2B5EF4-FFF2-40B4-BE49-F238E27FC236}">
                      <a16:creationId xmlns:a16="http://schemas.microsoft.com/office/drawing/2014/main" id="{D02957D3-91EC-82A6-2631-A4B2F27B8C1A}"/>
                    </a:ext>
                  </a:extLst>
                </p14:cNvPr>
                <p14:cNvContentPartPr/>
                <p14:nvPr/>
              </p14:nvContentPartPr>
              <p14:xfrm>
                <a:off x="9702679" y="2609172"/>
                <a:ext cx="57240" cy="92880"/>
              </p14:xfrm>
            </p:contentPart>
          </mc:Choice>
          <mc:Fallback>
            <p:pic>
              <p:nvPicPr>
                <p:cNvPr id="80" name="Ink 79">
                  <a:extLst>
                    <a:ext uri="{FF2B5EF4-FFF2-40B4-BE49-F238E27FC236}">
                      <a16:creationId xmlns:a16="http://schemas.microsoft.com/office/drawing/2014/main" id="{D02957D3-91EC-82A6-2631-A4B2F27B8C1A}"/>
                    </a:ext>
                  </a:extLst>
                </p:cNvPr>
                <p:cNvPicPr/>
                <p:nvPr/>
              </p:nvPicPr>
              <p:blipFill>
                <a:blip r:embed="rId117"/>
                <a:stretch>
                  <a:fillRect/>
                </a:stretch>
              </p:blipFill>
              <p:spPr>
                <a:xfrm>
                  <a:off x="9696520" y="2603052"/>
                  <a:ext cx="69557"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1" name="Ink 80">
                  <a:extLst>
                    <a:ext uri="{FF2B5EF4-FFF2-40B4-BE49-F238E27FC236}">
                      <a16:creationId xmlns:a16="http://schemas.microsoft.com/office/drawing/2014/main" id="{2D45C96B-85BE-3C10-6EE7-C5DA7C4D4E6F}"/>
                    </a:ext>
                  </a:extLst>
                </p14:cNvPr>
                <p14:cNvContentPartPr/>
                <p14:nvPr/>
              </p14:nvContentPartPr>
              <p14:xfrm>
                <a:off x="9826159" y="2505492"/>
                <a:ext cx="21600" cy="234720"/>
              </p14:xfrm>
            </p:contentPart>
          </mc:Choice>
          <mc:Fallback>
            <p:pic>
              <p:nvPicPr>
                <p:cNvPr id="81" name="Ink 80">
                  <a:extLst>
                    <a:ext uri="{FF2B5EF4-FFF2-40B4-BE49-F238E27FC236}">
                      <a16:creationId xmlns:a16="http://schemas.microsoft.com/office/drawing/2014/main" id="{2D45C96B-85BE-3C10-6EE7-C5DA7C4D4E6F}"/>
                    </a:ext>
                  </a:extLst>
                </p:cNvPr>
                <p:cNvPicPr/>
                <p:nvPr/>
              </p:nvPicPr>
              <p:blipFill>
                <a:blip r:embed="rId119"/>
                <a:stretch>
                  <a:fillRect/>
                </a:stretch>
              </p:blipFill>
              <p:spPr>
                <a:xfrm>
                  <a:off x="9820039" y="2499372"/>
                  <a:ext cx="338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2" name="Ink 81">
                  <a:extLst>
                    <a:ext uri="{FF2B5EF4-FFF2-40B4-BE49-F238E27FC236}">
                      <a16:creationId xmlns:a16="http://schemas.microsoft.com/office/drawing/2014/main" id="{5D7F7F31-378B-A8BE-BE85-08A81637348F}"/>
                    </a:ext>
                  </a:extLst>
                </p14:cNvPr>
                <p14:cNvContentPartPr/>
                <p14:nvPr/>
              </p14:nvContentPartPr>
              <p14:xfrm>
                <a:off x="9802399" y="2620692"/>
                <a:ext cx="100440" cy="8640"/>
              </p14:xfrm>
            </p:contentPart>
          </mc:Choice>
          <mc:Fallback>
            <p:pic>
              <p:nvPicPr>
                <p:cNvPr id="82" name="Ink 81">
                  <a:extLst>
                    <a:ext uri="{FF2B5EF4-FFF2-40B4-BE49-F238E27FC236}">
                      <a16:creationId xmlns:a16="http://schemas.microsoft.com/office/drawing/2014/main" id="{5D7F7F31-378B-A8BE-BE85-08A81637348F}"/>
                    </a:ext>
                  </a:extLst>
                </p:cNvPr>
                <p:cNvPicPr/>
                <p:nvPr/>
              </p:nvPicPr>
              <p:blipFill>
                <a:blip r:embed="rId121"/>
                <a:stretch>
                  <a:fillRect/>
                </a:stretch>
              </p:blipFill>
              <p:spPr>
                <a:xfrm>
                  <a:off x="9796257" y="2614572"/>
                  <a:ext cx="112724"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3" name="Ink 82">
                  <a:extLst>
                    <a:ext uri="{FF2B5EF4-FFF2-40B4-BE49-F238E27FC236}">
                      <a16:creationId xmlns:a16="http://schemas.microsoft.com/office/drawing/2014/main" id="{F3560AA5-4A4D-AD56-E920-69DF383241AF}"/>
                    </a:ext>
                  </a:extLst>
                </p14:cNvPr>
                <p14:cNvContentPartPr/>
                <p14:nvPr/>
              </p14:nvContentPartPr>
              <p14:xfrm>
                <a:off x="9942799" y="2646252"/>
                <a:ext cx="7560" cy="94320"/>
              </p14:xfrm>
            </p:contentPart>
          </mc:Choice>
          <mc:Fallback>
            <p:pic>
              <p:nvPicPr>
                <p:cNvPr id="83" name="Ink 82">
                  <a:extLst>
                    <a:ext uri="{FF2B5EF4-FFF2-40B4-BE49-F238E27FC236}">
                      <a16:creationId xmlns:a16="http://schemas.microsoft.com/office/drawing/2014/main" id="{F3560AA5-4A4D-AD56-E920-69DF383241AF}"/>
                    </a:ext>
                  </a:extLst>
                </p:cNvPr>
                <p:cNvPicPr/>
                <p:nvPr/>
              </p:nvPicPr>
              <p:blipFill>
                <a:blip r:embed="rId123"/>
                <a:stretch>
                  <a:fillRect/>
                </a:stretch>
              </p:blipFill>
              <p:spPr>
                <a:xfrm>
                  <a:off x="9936373" y="2640132"/>
                  <a:ext cx="20412"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4" name="Ink 83">
                  <a:extLst>
                    <a:ext uri="{FF2B5EF4-FFF2-40B4-BE49-F238E27FC236}">
                      <a16:creationId xmlns:a16="http://schemas.microsoft.com/office/drawing/2014/main" id="{D68556D3-0C16-0CFB-B73B-39EB04EB16AC}"/>
                    </a:ext>
                  </a:extLst>
                </p14:cNvPr>
                <p14:cNvContentPartPr/>
                <p14:nvPr/>
              </p14:nvContentPartPr>
              <p14:xfrm>
                <a:off x="9922639" y="2601252"/>
                <a:ext cx="6480" cy="2160"/>
              </p14:xfrm>
            </p:contentPart>
          </mc:Choice>
          <mc:Fallback>
            <p:pic>
              <p:nvPicPr>
                <p:cNvPr id="84" name="Ink 83">
                  <a:extLst>
                    <a:ext uri="{FF2B5EF4-FFF2-40B4-BE49-F238E27FC236}">
                      <a16:creationId xmlns:a16="http://schemas.microsoft.com/office/drawing/2014/main" id="{D68556D3-0C16-0CFB-B73B-39EB04EB16AC}"/>
                    </a:ext>
                  </a:extLst>
                </p:cNvPr>
                <p:cNvPicPr/>
                <p:nvPr/>
              </p:nvPicPr>
              <p:blipFill>
                <a:blip r:embed="rId125"/>
                <a:stretch>
                  <a:fillRect/>
                </a:stretch>
              </p:blipFill>
              <p:spPr>
                <a:xfrm>
                  <a:off x="9916841" y="2595132"/>
                  <a:ext cx="18076" cy="14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Ink 84">
                  <a:extLst>
                    <a:ext uri="{FF2B5EF4-FFF2-40B4-BE49-F238E27FC236}">
                      <a16:creationId xmlns:a16="http://schemas.microsoft.com/office/drawing/2014/main" id="{FA3C1F84-613D-F31C-AEA3-00FB0E1813DF}"/>
                    </a:ext>
                  </a:extLst>
                </p14:cNvPr>
                <p14:cNvContentPartPr/>
                <p14:nvPr/>
              </p14:nvContentPartPr>
              <p14:xfrm>
                <a:off x="10019839" y="2632212"/>
                <a:ext cx="57600" cy="105480"/>
              </p14:xfrm>
            </p:contentPart>
          </mc:Choice>
          <mc:Fallback>
            <p:pic>
              <p:nvPicPr>
                <p:cNvPr id="85" name="Ink 84">
                  <a:extLst>
                    <a:ext uri="{FF2B5EF4-FFF2-40B4-BE49-F238E27FC236}">
                      <a16:creationId xmlns:a16="http://schemas.microsoft.com/office/drawing/2014/main" id="{FA3C1F84-613D-F31C-AEA3-00FB0E1813DF}"/>
                    </a:ext>
                  </a:extLst>
                </p:cNvPr>
                <p:cNvPicPr/>
                <p:nvPr/>
              </p:nvPicPr>
              <p:blipFill>
                <a:blip r:embed="rId127"/>
                <a:stretch>
                  <a:fillRect/>
                </a:stretch>
              </p:blipFill>
              <p:spPr>
                <a:xfrm>
                  <a:off x="10013719" y="2626092"/>
                  <a:ext cx="69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Ink 85">
                  <a:extLst>
                    <a:ext uri="{FF2B5EF4-FFF2-40B4-BE49-F238E27FC236}">
                      <a16:creationId xmlns:a16="http://schemas.microsoft.com/office/drawing/2014/main" id="{ACE3C535-5BA5-77FE-3B9E-2AD7AF6177E3}"/>
                    </a:ext>
                  </a:extLst>
                </p14:cNvPr>
                <p14:cNvContentPartPr/>
                <p14:nvPr/>
              </p14:nvContentPartPr>
              <p14:xfrm>
                <a:off x="10115599" y="2644452"/>
                <a:ext cx="3600" cy="81360"/>
              </p14:xfrm>
            </p:contentPart>
          </mc:Choice>
          <mc:Fallback>
            <p:pic>
              <p:nvPicPr>
                <p:cNvPr id="86" name="Ink 85">
                  <a:extLst>
                    <a:ext uri="{FF2B5EF4-FFF2-40B4-BE49-F238E27FC236}">
                      <a16:creationId xmlns:a16="http://schemas.microsoft.com/office/drawing/2014/main" id="{ACE3C535-5BA5-77FE-3B9E-2AD7AF6177E3}"/>
                    </a:ext>
                  </a:extLst>
                </p:cNvPr>
                <p:cNvPicPr/>
                <p:nvPr/>
              </p:nvPicPr>
              <p:blipFill>
                <a:blip r:embed="rId129"/>
                <a:stretch>
                  <a:fillRect/>
                </a:stretch>
              </p:blipFill>
              <p:spPr>
                <a:xfrm>
                  <a:off x="10109479" y="2638332"/>
                  <a:ext cx="1584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7" name="Ink 86">
                  <a:extLst>
                    <a:ext uri="{FF2B5EF4-FFF2-40B4-BE49-F238E27FC236}">
                      <a16:creationId xmlns:a16="http://schemas.microsoft.com/office/drawing/2014/main" id="{5534B511-0457-57EB-1CCF-19EC08912648}"/>
                    </a:ext>
                  </a:extLst>
                </p14:cNvPr>
                <p14:cNvContentPartPr/>
                <p14:nvPr/>
              </p14:nvContentPartPr>
              <p14:xfrm>
                <a:off x="10110199" y="2603412"/>
                <a:ext cx="3600" cy="3240"/>
              </p14:xfrm>
            </p:contentPart>
          </mc:Choice>
          <mc:Fallback>
            <p:pic>
              <p:nvPicPr>
                <p:cNvPr id="87" name="Ink 86">
                  <a:extLst>
                    <a:ext uri="{FF2B5EF4-FFF2-40B4-BE49-F238E27FC236}">
                      <a16:creationId xmlns:a16="http://schemas.microsoft.com/office/drawing/2014/main" id="{5534B511-0457-57EB-1CCF-19EC08912648}"/>
                    </a:ext>
                  </a:extLst>
                </p:cNvPr>
                <p:cNvPicPr/>
                <p:nvPr/>
              </p:nvPicPr>
              <p:blipFill>
                <a:blip r:embed="rId131"/>
                <a:stretch>
                  <a:fillRect/>
                </a:stretch>
              </p:blipFill>
              <p:spPr>
                <a:xfrm>
                  <a:off x="10103399" y="2597292"/>
                  <a:ext cx="1720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8" name="Ink 87">
                  <a:extLst>
                    <a:ext uri="{FF2B5EF4-FFF2-40B4-BE49-F238E27FC236}">
                      <a16:creationId xmlns:a16="http://schemas.microsoft.com/office/drawing/2014/main" id="{2061A354-2456-3718-9F5B-B291D1A6C248}"/>
                    </a:ext>
                  </a:extLst>
                </p14:cNvPr>
                <p14:cNvContentPartPr/>
                <p14:nvPr/>
              </p14:nvContentPartPr>
              <p14:xfrm>
                <a:off x="10202359" y="2504772"/>
                <a:ext cx="9000" cy="248040"/>
              </p14:xfrm>
            </p:contentPart>
          </mc:Choice>
          <mc:Fallback>
            <p:pic>
              <p:nvPicPr>
                <p:cNvPr id="88" name="Ink 87">
                  <a:extLst>
                    <a:ext uri="{FF2B5EF4-FFF2-40B4-BE49-F238E27FC236}">
                      <a16:creationId xmlns:a16="http://schemas.microsoft.com/office/drawing/2014/main" id="{2061A354-2456-3718-9F5B-B291D1A6C248}"/>
                    </a:ext>
                  </a:extLst>
                </p:cNvPr>
                <p:cNvPicPr/>
                <p:nvPr/>
              </p:nvPicPr>
              <p:blipFill>
                <a:blip r:embed="rId133"/>
                <a:stretch>
                  <a:fillRect/>
                </a:stretch>
              </p:blipFill>
              <p:spPr>
                <a:xfrm>
                  <a:off x="10195984" y="2498652"/>
                  <a:ext cx="2175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Ink 88">
                  <a:extLst>
                    <a:ext uri="{FF2B5EF4-FFF2-40B4-BE49-F238E27FC236}">
                      <a16:creationId xmlns:a16="http://schemas.microsoft.com/office/drawing/2014/main" id="{ECE3D5B9-8E44-0036-C1B7-440BE64560A1}"/>
                    </a:ext>
                  </a:extLst>
                </p14:cNvPr>
                <p14:cNvContentPartPr/>
                <p14:nvPr/>
              </p14:nvContentPartPr>
              <p14:xfrm>
                <a:off x="10159519" y="2615652"/>
                <a:ext cx="70200" cy="46800"/>
              </p14:xfrm>
            </p:contentPart>
          </mc:Choice>
          <mc:Fallback>
            <p:pic>
              <p:nvPicPr>
                <p:cNvPr id="89" name="Ink 88">
                  <a:extLst>
                    <a:ext uri="{FF2B5EF4-FFF2-40B4-BE49-F238E27FC236}">
                      <a16:creationId xmlns:a16="http://schemas.microsoft.com/office/drawing/2014/main" id="{ECE3D5B9-8E44-0036-C1B7-440BE64560A1}"/>
                    </a:ext>
                  </a:extLst>
                </p:cNvPr>
                <p:cNvPicPr/>
                <p:nvPr/>
              </p:nvPicPr>
              <p:blipFill>
                <a:blip r:embed="rId135"/>
                <a:stretch>
                  <a:fillRect/>
                </a:stretch>
              </p:blipFill>
              <p:spPr>
                <a:xfrm>
                  <a:off x="10153430" y="2609532"/>
                  <a:ext cx="82378"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 name="Ink 89">
                  <a:extLst>
                    <a:ext uri="{FF2B5EF4-FFF2-40B4-BE49-F238E27FC236}">
                      <a16:creationId xmlns:a16="http://schemas.microsoft.com/office/drawing/2014/main" id="{493594EB-5222-15DE-30D2-3B05F1447BA6}"/>
                    </a:ext>
                  </a:extLst>
                </p14:cNvPr>
                <p14:cNvContentPartPr/>
                <p14:nvPr/>
              </p14:nvContentPartPr>
              <p14:xfrm>
                <a:off x="10212439" y="2664612"/>
                <a:ext cx="146160" cy="178560"/>
              </p14:xfrm>
            </p:contentPart>
          </mc:Choice>
          <mc:Fallback>
            <p:pic>
              <p:nvPicPr>
                <p:cNvPr id="90" name="Ink 89">
                  <a:extLst>
                    <a:ext uri="{FF2B5EF4-FFF2-40B4-BE49-F238E27FC236}">
                      <a16:creationId xmlns:a16="http://schemas.microsoft.com/office/drawing/2014/main" id="{493594EB-5222-15DE-30D2-3B05F1447BA6}"/>
                    </a:ext>
                  </a:extLst>
                </p:cNvPr>
                <p:cNvPicPr/>
                <p:nvPr/>
              </p:nvPicPr>
              <p:blipFill>
                <a:blip r:embed="rId137"/>
                <a:stretch>
                  <a:fillRect/>
                </a:stretch>
              </p:blipFill>
              <p:spPr>
                <a:xfrm>
                  <a:off x="10206319" y="2658492"/>
                  <a:ext cx="1584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Ink 90">
                  <a:extLst>
                    <a:ext uri="{FF2B5EF4-FFF2-40B4-BE49-F238E27FC236}">
                      <a16:creationId xmlns:a16="http://schemas.microsoft.com/office/drawing/2014/main" id="{9F5165B7-B362-FAF8-58C4-4FB1BF39D197}"/>
                    </a:ext>
                  </a:extLst>
                </p14:cNvPr>
                <p14:cNvContentPartPr/>
                <p14:nvPr/>
              </p14:nvContentPartPr>
              <p14:xfrm>
                <a:off x="10468759" y="2455452"/>
                <a:ext cx="18000" cy="199440"/>
              </p14:xfrm>
            </p:contentPart>
          </mc:Choice>
          <mc:Fallback>
            <p:pic>
              <p:nvPicPr>
                <p:cNvPr id="91" name="Ink 90">
                  <a:extLst>
                    <a:ext uri="{FF2B5EF4-FFF2-40B4-BE49-F238E27FC236}">
                      <a16:creationId xmlns:a16="http://schemas.microsoft.com/office/drawing/2014/main" id="{9F5165B7-B362-FAF8-58C4-4FB1BF39D197}"/>
                    </a:ext>
                  </a:extLst>
                </p:cNvPr>
                <p:cNvPicPr/>
                <p:nvPr/>
              </p:nvPicPr>
              <p:blipFill>
                <a:blip r:embed="rId139"/>
                <a:stretch>
                  <a:fillRect/>
                </a:stretch>
              </p:blipFill>
              <p:spPr>
                <a:xfrm>
                  <a:off x="10462639" y="2449332"/>
                  <a:ext cx="302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2" name="Ink 91">
                  <a:extLst>
                    <a:ext uri="{FF2B5EF4-FFF2-40B4-BE49-F238E27FC236}">
                      <a16:creationId xmlns:a16="http://schemas.microsoft.com/office/drawing/2014/main" id="{5A21A6BA-D54C-E9B5-DCF7-B045189B6354}"/>
                    </a:ext>
                  </a:extLst>
                </p14:cNvPr>
                <p14:cNvContentPartPr/>
                <p14:nvPr/>
              </p14:nvContentPartPr>
              <p14:xfrm>
                <a:off x="10459039" y="2738772"/>
                <a:ext cx="6480" cy="13680"/>
              </p14:xfrm>
            </p:contentPart>
          </mc:Choice>
          <mc:Fallback>
            <p:pic>
              <p:nvPicPr>
                <p:cNvPr id="92" name="Ink 91">
                  <a:extLst>
                    <a:ext uri="{FF2B5EF4-FFF2-40B4-BE49-F238E27FC236}">
                      <a16:creationId xmlns:a16="http://schemas.microsoft.com/office/drawing/2014/main" id="{5A21A6BA-D54C-E9B5-DCF7-B045189B6354}"/>
                    </a:ext>
                  </a:extLst>
                </p:cNvPr>
                <p:cNvPicPr/>
                <p:nvPr/>
              </p:nvPicPr>
              <p:blipFill>
                <a:blip r:embed="rId141"/>
                <a:stretch>
                  <a:fillRect/>
                </a:stretch>
              </p:blipFill>
              <p:spPr>
                <a:xfrm>
                  <a:off x="10452919" y="2732652"/>
                  <a:ext cx="187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Ink 92">
                  <a:extLst>
                    <a:ext uri="{FF2B5EF4-FFF2-40B4-BE49-F238E27FC236}">
                      <a16:creationId xmlns:a16="http://schemas.microsoft.com/office/drawing/2014/main" id="{C3B41C86-B10A-6637-9553-6E8EE58BFB6B}"/>
                    </a:ext>
                  </a:extLst>
                </p14:cNvPr>
                <p14:cNvContentPartPr/>
                <p14:nvPr/>
              </p14:nvContentPartPr>
              <p14:xfrm>
                <a:off x="10573519" y="2446092"/>
                <a:ext cx="20160" cy="272520"/>
              </p14:xfrm>
            </p:contentPart>
          </mc:Choice>
          <mc:Fallback>
            <p:pic>
              <p:nvPicPr>
                <p:cNvPr id="93" name="Ink 92">
                  <a:extLst>
                    <a:ext uri="{FF2B5EF4-FFF2-40B4-BE49-F238E27FC236}">
                      <a16:creationId xmlns:a16="http://schemas.microsoft.com/office/drawing/2014/main" id="{C3B41C86-B10A-6637-9553-6E8EE58BFB6B}"/>
                    </a:ext>
                  </a:extLst>
                </p:cNvPr>
                <p:cNvPicPr/>
                <p:nvPr/>
              </p:nvPicPr>
              <p:blipFill>
                <a:blip r:embed="rId143"/>
                <a:stretch>
                  <a:fillRect/>
                </a:stretch>
              </p:blipFill>
              <p:spPr>
                <a:xfrm>
                  <a:off x="10567506" y="2439972"/>
                  <a:ext cx="32185"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Ink 93">
                  <a:extLst>
                    <a:ext uri="{FF2B5EF4-FFF2-40B4-BE49-F238E27FC236}">
                      <a16:creationId xmlns:a16="http://schemas.microsoft.com/office/drawing/2014/main" id="{4E085F71-9E28-DFF9-D558-F291E498137E}"/>
                    </a:ext>
                  </a:extLst>
                </p14:cNvPr>
                <p14:cNvContentPartPr/>
                <p14:nvPr/>
              </p14:nvContentPartPr>
              <p14:xfrm>
                <a:off x="10541839" y="2771532"/>
                <a:ext cx="13320" cy="22320"/>
              </p14:xfrm>
            </p:contentPart>
          </mc:Choice>
          <mc:Fallback>
            <p:pic>
              <p:nvPicPr>
                <p:cNvPr id="94" name="Ink 93">
                  <a:extLst>
                    <a:ext uri="{FF2B5EF4-FFF2-40B4-BE49-F238E27FC236}">
                      <a16:creationId xmlns:a16="http://schemas.microsoft.com/office/drawing/2014/main" id="{4E085F71-9E28-DFF9-D558-F291E498137E}"/>
                    </a:ext>
                  </a:extLst>
                </p:cNvPr>
                <p:cNvPicPr/>
                <p:nvPr/>
              </p:nvPicPr>
              <p:blipFill>
                <a:blip r:embed="rId145"/>
                <a:stretch>
                  <a:fillRect/>
                </a:stretch>
              </p:blipFill>
              <p:spPr>
                <a:xfrm>
                  <a:off x="10535719" y="2765412"/>
                  <a:ext cx="255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Ink 94">
                  <a:extLst>
                    <a:ext uri="{FF2B5EF4-FFF2-40B4-BE49-F238E27FC236}">
                      <a16:creationId xmlns:a16="http://schemas.microsoft.com/office/drawing/2014/main" id="{0DD490B8-1280-F8A0-2220-079F06EBB862}"/>
                    </a:ext>
                  </a:extLst>
                </p14:cNvPr>
                <p14:cNvContentPartPr/>
                <p14:nvPr/>
              </p14:nvContentPartPr>
              <p14:xfrm>
                <a:off x="10687279" y="2436012"/>
                <a:ext cx="39960" cy="277560"/>
              </p14:xfrm>
            </p:contentPart>
          </mc:Choice>
          <mc:Fallback>
            <p:pic>
              <p:nvPicPr>
                <p:cNvPr id="95" name="Ink 94">
                  <a:extLst>
                    <a:ext uri="{FF2B5EF4-FFF2-40B4-BE49-F238E27FC236}">
                      <a16:creationId xmlns:a16="http://schemas.microsoft.com/office/drawing/2014/main" id="{0DD490B8-1280-F8A0-2220-079F06EBB862}"/>
                    </a:ext>
                  </a:extLst>
                </p:cNvPr>
                <p:cNvPicPr/>
                <p:nvPr/>
              </p:nvPicPr>
              <p:blipFill>
                <a:blip r:embed="rId147"/>
                <a:stretch>
                  <a:fillRect/>
                </a:stretch>
              </p:blipFill>
              <p:spPr>
                <a:xfrm>
                  <a:off x="10681159" y="2429892"/>
                  <a:ext cx="522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24D23C0C-0C36-2328-C2A2-346306AF0B00}"/>
                    </a:ext>
                  </a:extLst>
                </p14:cNvPr>
                <p14:cNvContentPartPr/>
                <p14:nvPr/>
              </p14:nvContentPartPr>
              <p14:xfrm>
                <a:off x="10684759" y="2805732"/>
                <a:ext cx="3960" cy="720"/>
              </p14:xfrm>
            </p:contentPart>
          </mc:Choice>
          <mc:Fallback>
            <p:pic>
              <p:nvPicPr>
                <p:cNvPr id="96" name="Ink 95">
                  <a:extLst>
                    <a:ext uri="{FF2B5EF4-FFF2-40B4-BE49-F238E27FC236}">
                      <a16:creationId xmlns:a16="http://schemas.microsoft.com/office/drawing/2014/main" id="{24D23C0C-0C36-2328-C2A2-346306AF0B00}"/>
                    </a:ext>
                  </a:extLst>
                </p:cNvPr>
                <p:cNvPicPr/>
                <p:nvPr/>
              </p:nvPicPr>
              <p:blipFill>
                <a:blip r:embed="rId149"/>
                <a:stretch>
                  <a:fillRect/>
                </a:stretch>
              </p:blipFill>
              <p:spPr>
                <a:xfrm>
                  <a:off x="10678639" y="2799612"/>
                  <a:ext cx="16200" cy="12960"/>
                </a:xfrm>
                <a:prstGeom prst="rect">
                  <a:avLst/>
                </a:prstGeom>
              </p:spPr>
            </p:pic>
          </mc:Fallback>
        </mc:AlternateContent>
      </p:grpSp>
      <p:pic>
        <p:nvPicPr>
          <p:cNvPr id="20" name="Picture 19" descr="A diagram of a function&#10;&#10;Description automatically generated">
            <a:extLst>
              <a:ext uri="{FF2B5EF4-FFF2-40B4-BE49-F238E27FC236}">
                <a16:creationId xmlns:a16="http://schemas.microsoft.com/office/drawing/2014/main" id="{EC849DE6-9762-5F61-2780-6B1EE730D9E3}"/>
              </a:ext>
            </a:extLst>
          </p:cNvPr>
          <p:cNvPicPr>
            <a:picLocks noChangeAspect="1"/>
          </p:cNvPicPr>
          <p:nvPr/>
        </p:nvPicPr>
        <p:blipFill>
          <a:blip r:embed="rId150"/>
          <a:stretch>
            <a:fillRect/>
          </a:stretch>
        </p:blipFill>
        <p:spPr>
          <a:xfrm>
            <a:off x="6275326" y="2403972"/>
            <a:ext cx="5511042" cy="2913480"/>
          </a:xfrm>
          <a:prstGeom prst="rect">
            <a:avLst/>
          </a:prstGeom>
        </p:spPr>
      </p:pic>
    </p:spTree>
    <p:extLst>
      <p:ext uri="{BB962C8B-B14F-4D97-AF65-F5344CB8AC3E}">
        <p14:creationId xmlns:p14="http://schemas.microsoft.com/office/powerpoint/2010/main" val="304931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2385-E8F6-FB03-D23A-C3855F5A1404}"/>
              </a:ext>
            </a:extLst>
          </p:cNvPr>
          <p:cNvSpPr>
            <a:spLocks noGrp="1"/>
          </p:cNvSpPr>
          <p:nvPr>
            <p:ph type="title"/>
          </p:nvPr>
        </p:nvSpPr>
        <p:spPr/>
        <p:txBody>
          <a:bodyPr/>
          <a:lstStyle/>
          <a:p>
            <a:r>
              <a:rPr lang="en-US" dirty="0"/>
              <a:t>Deep Neural Networks</a:t>
            </a:r>
          </a:p>
        </p:txBody>
      </p:sp>
      <p:pic>
        <p:nvPicPr>
          <p:cNvPr id="5" name="Content Placeholder 4" descr="A diagram of a network&#10;&#10;Description automatically generated">
            <a:extLst>
              <a:ext uri="{FF2B5EF4-FFF2-40B4-BE49-F238E27FC236}">
                <a16:creationId xmlns:a16="http://schemas.microsoft.com/office/drawing/2014/main" id="{CE6A3BB2-5BCC-371D-7E49-8CFFA4B1A6F8}"/>
              </a:ext>
            </a:extLst>
          </p:cNvPr>
          <p:cNvPicPr>
            <a:picLocks noGrp="1" noChangeAspect="1"/>
          </p:cNvPicPr>
          <p:nvPr>
            <p:ph idx="1"/>
          </p:nvPr>
        </p:nvPicPr>
        <p:blipFill>
          <a:blip r:embed="rId2"/>
          <a:stretch>
            <a:fillRect/>
          </a:stretch>
        </p:blipFill>
        <p:spPr>
          <a:xfrm>
            <a:off x="596537" y="2014194"/>
            <a:ext cx="6618228" cy="3849687"/>
          </a:xfrm>
        </p:spPr>
      </p:pic>
      <p:sp>
        <p:nvSpPr>
          <p:cNvPr id="6" name="TextBox 5">
            <a:extLst>
              <a:ext uri="{FF2B5EF4-FFF2-40B4-BE49-F238E27FC236}">
                <a16:creationId xmlns:a16="http://schemas.microsoft.com/office/drawing/2014/main" id="{ABB4372F-D28B-C90A-22F0-ACC926656B0E}"/>
              </a:ext>
            </a:extLst>
          </p:cNvPr>
          <p:cNvSpPr txBox="1"/>
          <p:nvPr/>
        </p:nvSpPr>
        <p:spPr>
          <a:xfrm>
            <a:off x="7572103" y="1676879"/>
            <a:ext cx="4023360" cy="4524315"/>
          </a:xfrm>
          <a:prstGeom prst="rect">
            <a:avLst/>
          </a:prstGeom>
          <a:noFill/>
        </p:spPr>
        <p:txBody>
          <a:bodyPr wrap="square" rtlCol="0">
            <a:spAutoFit/>
          </a:bodyPr>
          <a:lstStyle/>
          <a:p>
            <a:pPr marL="342900" indent="-342900">
              <a:buAutoNum type="arabicPeriod"/>
            </a:pPr>
            <a:r>
              <a:rPr lang="en-US" dirty="0"/>
              <a:t>The red dots are the </a:t>
            </a:r>
            <a:r>
              <a:rPr lang="en-US" dirty="0">
                <a:solidFill>
                  <a:srgbClr val="FF0000"/>
                </a:solidFill>
              </a:rPr>
              <a:t>input data</a:t>
            </a:r>
          </a:p>
          <a:p>
            <a:pPr marL="342900" indent="-342900">
              <a:buAutoNum type="arabicPeriod"/>
            </a:pPr>
            <a:endParaRPr lang="en-US" dirty="0"/>
          </a:p>
          <a:p>
            <a:pPr marL="342900" indent="-342900">
              <a:buAutoNum type="arabicPeriod"/>
            </a:pPr>
            <a:r>
              <a:rPr lang="en-US" dirty="0"/>
              <a:t>The blue dots are the </a:t>
            </a:r>
            <a:r>
              <a:rPr lang="en-US" dirty="0">
                <a:solidFill>
                  <a:srgbClr val="0070C0"/>
                </a:solidFill>
              </a:rPr>
              <a:t>output results</a:t>
            </a:r>
          </a:p>
          <a:p>
            <a:pPr marL="342900" indent="-342900">
              <a:buAutoNum type="arabicPeriod"/>
            </a:pPr>
            <a:endParaRPr lang="en-US" dirty="0"/>
          </a:p>
          <a:p>
            <a:pPr marL="342900" indent="-342900">
              <a:buAutoNum type="arabicPeriod"/>
            </a:pPr>
            <a:r>
              <a:rPr lang="en-US" dirty="0"/>
              <a:t>The yellow dots are </a:t>
            </a:r>
            <a:r>
              <a:rPr lang="en-US" dirty="0">
                <a:solidFill>
                  <a:srgbClr val="FFC000"/>
                </a:solidFill>
              </a:rPr>
              <a:t>neurons</a:t>
            </a:r>
          </a:p>
          <a:p>
            <a:pPr marL="342900" indent="-342900">
              <a:buAutoNum type="arabicPeriod"/>
            </a:pPr>
            <a:endParaRPr lang="en-US" dirty="0"/>
          </a:p>
          <a:p>
            <a:pPr marL="342900" indent="-342900">
              <a:buAutoNum type="arabicPeriod"/>
            </a:pPr>
            <a:r>
              <a:rPr lang="en-US" dirty="0"/>
              <a:t>The lines joining things up represent the </a:t>
            </a:r>
            <a:r>
              <a:rPr lang="en-US" b="1" i="1" dirty="0"/>
              <a:t>WEIGHTS</a:t>
            </a:r>
            <a:r>
              <a:rPr lang="en-US" dirty="0"/>
              <a:t> in the model!!!!</a:t>
            </a:r>
          </a:p>
          <a:p>
            <a:pPr marL="342900" indent="-342900">
              <a:buAutoNum type="arabicPeriod"/>
            </a:pPr>
            <a:endParaRPr lang="en-US" dirty="0"/>
          </a:p>
          <a:p>
            <a:pPr marL="342900" indent="-342900">
              <a:buAutoNum type="arabicPeriod"/>
            </a:pPr>
            <a:endParaRPr lang="en-US" dirty="0"/>
          </a:p>
          <a:p>
            <a:r>
              <a:rPr lang="en-US" dirty="0"/>
              <a:t>Two interesting parameters in Neural Networks are:</a:t>
            </a:r>
          </a:p>
          <a:p>
            <a:endParaRPr lang="en-US" dirty="0"/>
          </a:p>
          <a:p>
            <a:pPr marL="342900" indent="-342900">
              <a:buAutoNum type="alphaUcParenR"/>
            </a:pPr>
            <a:r>
              <a:rPr lang="en-US" dirty="0"/>
              <a:t>The </a:t>
            </a:r>
            <a:r>
              <a:rPr lang="en-US" dirty="0">
                <a:solidFill>
                  <a:srgbClr val="00B050"/>
                </a:solidFill>
              </a:rPr>
              <a:t>total number of neurons</a:t>
            </a:r>
          </a:p>
          <a:p>
            <a:pPr marL="342900" indent="-342900">
              <a:buAutoNum type="alphaUcParenR"/>
            </a:pPr>
            <a:r>
              <a:rPr lang="en-US" dirty="0"/>
              <a:t>The number </a:t>
            </a:r>
            <a:r>
              <a:rPr lang="en-US" dirty="0">
                <a:solidFill>
                  <a:srgbClr val="00B050"/>
                </a:solidFill>
              </a:rPr>
              <a:t>of CONNECTIONS per neuron</a:t>
            </a:r>
          </a:p>
        </p:txBody>
      </p:sp>
    </p:spTree>
    <p:extLst>
      <p:ext uri="{BB962C8B-B14F-4D97-AF65-F5344CB8AC3E}">
        <p14:creationId xmlns:p14="http://schemas.microsoft.com/office/powerpoint/2010/main" val="6085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F145-E38E-F2A1-165C-7B8193F975CF}"/>
              </a:ext>
            </a:extLst>
          </p:cNvPr>
          <p:cNvSpPr>
            <a:spLocks noGrp="1"/>
          </p:cNvSpPr>
          <p:nvPr>
            <p:ph type="title"/>
          </p:nvPr>
        </p:nvSpPr>
        <p:spPr/>
        <p:txBody>
          <a:bodyPr/>
          <a:lstStyle/>
          <a:p>
            <a:endParaRPr lang="en-US"/>
          </a:p>
        </p:txBody>
      </p:sp>
      <p:pic>
        <p:nvPicPr>
          <p:cNvPr id="5" name="Content Placeholder 4" descr="A diagram of a graph&#10;&#10;Description automatically generated with medium confidence">
            <a:extLst>
              <a:ext uri="{FF2B5EF4-FFF2-40B4-BE49-F238E27FC236}">
                <a16:creationId xmlns:a16="http://schemas.microsoft.com/office/drawing/2014/main" id="{DC49CC63-6A2C-8C00-CA23-96A41C2EDB23}"/>
              </a:ext>
            </a:extLst>
          </p:cNvPr>
          <p:cNvPicPr>
            <a:picLocks noGrp="1" noChangeAspect="1"/>
          </p:cNvPicPr>
          <p:nvPr>
            <p:ph idx="1"/>
          </p:nvPr>
        </p:nvPicPr>
        <p:blipFill>
          <a:blip r:embed="rId2"/>
          <a:stretch>
            <a:fillRect/>
          </a:stretch>
        </p:blipFill>
        <p:spPr>
          <a:xfrm>
            <a:off x="0" y="0"/>
            <a:ext cx="12187308" cy="6858000"/>
          </a:xfrm>
        </p:spPr>
      </p:pic>
    </p:spTree>
    <p:extLst>
      <p:ext uri="{BB962C8B-B14F-4D97-AF65-F5344CB8AC3E}">
        <p14:creationId xmlns:p14="http://schemas.microsoft.com/office/powerpoint/2010/main" val="1198346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1456-7C08-0AE1-8874-84755EF56936}"/>
              </a:ext>
            </a:extLst>
          </p:cNvPr>
          <p:cNvSpPr>
            <a:spLocks noGrp="1"/>
          </p:cNvSpPr>
          <p:nvPr>
            <p:ph type="title"/>
          </p:nvPr>
        </p:nvSpPr>
        <p:spPr/>
        <p:txBody>
          <a:bodyPr/>
          <a:lstStyle/>
          <a:p>
            <a:endParaRPr lang="en-US"/>
          </a:p>
        </p:txBody>
      </p:sp>
      <p:pic>
        <p:nvPicPr>
          <p:cNvPr id="5" name="Content Placeholder 4" descr="A screen shot of a network diagram&#10;&#10;Description automatically generated">
            <a:extLst>
              <a:ext uri="{FF2B5EF4-FFF2-40B4-BE49-F238E27FC236}">
                <a16:creationId xmlns:a16="http://schemas.microsoft.com/office/drawing/2014/main" id="{08E39F56-2B68-E48A-2038-E56996D7AB13}"/>
              </a:ext>
            </a:extLst>
          </p:cNvPr>
          <p:cNvPicPr>
            <a:picLocks noGrp="1" noChangeAspect="1"/>
          </p:cNvPicPr>
          <p:nvPr>
            <p:ph idx="1"/>
          </p:nvPr>
        </p:nvPicPr>
        <p:blipFill>
          <a:blip r:embed="rId2"/>
          <a:stretch>
            <a:fillRect/>
          </a:stretch>
        </p:blipFill>
        <p:spPr>
          <a:xfrm>
            <a:off x="0" y="0"/>
            <a:ext cx="12192000" cy="6871701"/>
          </a:xfrm>
        </p:spPr>
      </p:pic>
    </p:spTree>
    <p:extLst>
      <p:ext uri="{BB962C8B-B14F-4D97-AF65-F5344CB8AC3E}">
        <p14:creationId xmlns:p14="http://schemas.microsoft.com/office/powerpoint/2010/main" val="332143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fontScale="92500" lnSpcReduction="20000"/>
          </a:bodyPr>
          <a:lstStyle/>
          <a:p>
            <a:r>
              <a:rPr lang="en-US" dirty="0"/>
              <a:t>This is extremely interesting!  It is a topic at the boundary between mathematics and philosophy</a:t>
            </a:r>
          </a:p>
          <a:p>
            <a:r>
              <a:rPr lang="en-US" dirty="0"/>
              <a:t>The idea is that logical human thought processes can be expressed in terms of mathematical expressions involving True/False statements.</a:t>
            </a:r>
          </a:p>
          <a:p>
            <a:endParaRPr lang="en-US" dirty="0"/>
          </a:p>
          <a:p>
            <a:r>
              <a:rPr lang="en-US" dirty="0"/>
              <a:t>Example:  Jane is a medical doctor.  All medical doctors are human.  Therefore, Jane is a human.</a:t>
            </a:r>
          </a:p>
          <a:p>
            <a:endParaRPr lang="en-US" dirty="0"/>
          </a:p>
          <a:p>
            <a:r>
              <a:rPr lang="en-US" dirty="0"/>
              <a:t>Let the (predicate) statement “is a doctor” be represented by P</a:t>
            </a:r>
          </a:p>
          <a:p>
            <a:r>
              <a:rPr lang="en-US" dirty="0"/>
              <a:t>Let the (predicate) statement ”is human” be represented by Q</a:t>
            </a:r>
          </a:p>
          <a:p>
            <a:endParaRPr lang="en-US" dirty="0"/>
          </a:p>
          <a:p>
            <a:r>
              <a:rPr lang="en-US" dirty="0"/>
              <a:t>We can then represent the statement “All medical doctors are human” by:  P ➔ Q   (”P implies Q”)</a:t>
            </a:r>
          </a:p>
          <a:p>
            <a:r>
              <a:rPr lang="en-US" dirty="0"/>
              <a:t>We can represent the statement “Jane is a doctor” by:  P = True</a:t>
            </a:r>
          </a:p>
          <a:p>
            <a:r>
              <a:rPr lang="en-US" dirty="0"/>
              <a:t>Thus, we can infer that Q = True.  Therefore, Jane is human.</a:t>
            </a:r>
          </a:p>
        </p:txBody>
      </p:sp>
    </p:spTree>
    <p:extLst>
      <p:ext uri="{BB962C8B-B14F-4D97-AF65-F5344CB8AC3E}">
        <p14:creationId xmlns:p14="http://schemas.microsoft.com/office/powerpoint/2010/main" val="14088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2:</a:t>
            </a:r>
          </a:p>
          <a:p>
            <a:endParaRPr lang="en-US" dirty="0"/>
          </a:p>
          <a:p>
            <a:r>
              <a:rPr lang="en-US" dirty="0"/>
              <a:t>“In Newport News, sometimes it is raining, and sometimes a person is asleep.”</a:t>
            </a:r>
          </a:p>
          <a:p>
            <a:r>
              <a:rPr lang="en-US" dirty="0"/>
              <a:t>Let “is raining” be represented by P</a:t>
            </a:r>
          </a:p>
          <a:p>
            <a:r>
              <a:rPr lang="en-US" dirty="0"/>
              <a:t>Let ”is asleep” by represented by Q</a:t>
            </a:r>
          </a:p>
          <a:p>
            <a:endParaRPr lang="en-US" dirty="0"/>
          </a:p>
          <a:p>
            <a:r>
              <a:rPr lang="en-US" dirty="0"/>
              <a:t>Consider now the expression P v Q … this means “P or Q”.  We can construct a “truth table” for this: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3710638262"/>
              </p:ext>
            </p:extLst>
          </p:nvPr>
        </p:nvGraphicFramePr>
        <p:xfrm>
          <a:off x="4733160" y="4976355"/>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P=0</a:t>
                      </a:r>
                    </a:p>
                  </a:txBody>
                  <a:tcPr/>
                </a:tc>
                <a:tc>
                  <a:txBody>
                    <a:bodyPr/>
                    <a:lstStyle/>
                    <a:p>
                      <a:r>
                        <a:rPr lang="en-US" dirty="0"/>
                        <a:t>P=1</a:t>
                      </a:r>
                    </a:p>
                  </a:txBody>
                  <a:tcPr/>
                </a:tc>
                <a:extLst>
                  <a:ext uri="{0D108BD9-81ED-4DB2-BD59-A6C34878D82A}">
                    <a16:rowId xmlns:a16="http://schemas.microsoft.com/office/drawing/2014/main" val="2685495327"/>
                  </a:ext>
                </a:extLst>
              </a:tr>
              <a:tr h="457200">
                <a:tc>
                  <a:txBody>
                    <a:bodyPr/>
                    <a:lstStyle/>
                    <a:p>
                      <a:r>
                        <a:rPr lang="en-US" dirty="0"/>
                        <a:t>Q=0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Q=1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10593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a:xfrm>
            <a:off x="1066800" y="2103119"/>
            <a:ext cx="10058400" cy="4192577"/>
          </a:xfrm>
        </p:spPr>
        <p:txBody>
          <a:bodyPr>
            <a:normAutofit fontScale="62500" lnSpcReduction="20000"/>
          </a:bodyPr>
          <a:lstStyle/>
          <a:p>
            <a:pPr marL="0" indent="0">
              <a:buNone/>
            </a:pPr>
            <a:r>
              <a:rPr lang="en-US" sz="2100" dirty="0"/>
              <a:t>Now, consider now the expression Q v P … We can construct a “truth table” for this:</a:t>
            </a:r>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endParaRPr lang="en-US" sz="2100" dirty="0"/>
          </a:p>
          <a:p>
            <a:pPr marL="0" indent="0">
              <a:buNone/>
            </a:pPr>
            <a:r>
              <a:rPr lang="en-US" sz="2100" dirty="0"/>
              <a:t>Of course, it’s exactly the same!  So, we can then write that:</a:t>
            </a:r>
          </a:p>
          <a:p>
            <a:pPr marL="0" indent="0">
              <a:buNone/>
            </a:pPr>
            <a:endParaRPr lang="en-US" sz="2100" dirty="0"/>
          </a:p>
          <a:p>
            <a:pPr marL="0" indent="0">
              <a:buNone/>
            </a:pPr>
            <a:r>
              <a:rPr lang="en-US" sz="2100" dirty="0"/>
              <a:t>				</a:t>
            </a:r>
            <a:r>
              <a:rPr lang="en-US" sz="4600" dirty="0"/>
              <a:t>P v Q = Q v P</a:t>
            </a:r>
          </a:p>
          <a:p>
            <a:pPr marL="0" indent="0">
              <a:buNone/>
            </a:pPr>
            <a:endParaRPr lang="en-US" sz="2100" dirty="0"/>
          </a:p>
          <a:p>
            <a:pPr marL="0" indent="0">
              <a:buNone/>
            </a:pPr>
            <a:r>
              <a:rPr lang="en-US" sz="2100" dirty="0"/>
              <a:t>This is known as an AXIOM.  We can’t really “prove” axioms, but we accept them to be true statements, and can use them as parts of proofs of other statements.</a:t>
            </a:r>
          </a:p>
          <a:p>
            <a:endParaRPr lang="en-US" dirty="0"/>
          </a:p>
        </p:txBody>
      </p:sp>
      <p:graphicFrame>
        <p:nvGraphicFramePr>
          <p:cNvPr id="4" name="Table 3">
            <a:extLst>
              <a:ext uri="{FF2B5EF4-FFF2-40B4-BE49-F238E27FC236}">
                <a16:creationId xmlns:a16="http://schemas.microsoft.com/office/drawing/2014/main" id="{2269F1C2-1387-22EB-ACCB-79B308690E7C}"/>
              </a:ext>
            </a:extLst>
          </p:cNvPr>
          <p:cNvGraphicFramePr>
            <a:graphicFrameLocks noGrp="1"/>
          </p:cNvGraphicFramePr>
          <p:nvPr>
            <p:extLst>
              <p:ext uri="{D42A27DB-BD31-4B8C-83A1-F6EECF244321}">
                <p14:modId xmlns:p14="http://schemas.microsoft.com/office/powerpoint/2010/main" val="468814059"/>
              </p:ext>
            </p:extLst>
          </p:nvPr>
        </p:nvGraphicFramePr>
        <p:xfrm>
          <a:off x="4291726" y="2656332"/>
          <a:ext cx="2550510" cy="1371600"/>
        </p:xfrm>
        <a:graphic>
          <a:graphicData uri="http://schemas.openxmlformats.org/drawingml/2006/table">
            <a:tbl>
              <a:tblPr firstRow="1" bandRow="1">
                <a:tableStyleId>{5C22544A-7EE6-4342-B048-85BDC9FD1C3A}</a:tableStyleId>
              </a:tblPr>
              <a:tblGrid>
                <a:gridCol w="850170">
                  <a:extLst>
                    <a:ext uri="{9D8B030D-6E8A-4147-A177-3AD203B41FA5}">
                      <a16:colId xmlns:a16="http://schemas.microsoft.com/office/drawing/2014/main" val="2185026017"/>
                    </a:ext>
                  </a:extLst>
                </a:gridCol>
                <a:gridCol w="850170">
                  <a:extLst>
                    <a:ext uri="{9D8B030D-6E8A-4147-A177-3AD203B41FA5}">
                      <a16:colId xmlns:a16="http://schemas.microsoft.com/office/drawing/2014/main" val="1339434458"/>
                    </a:ext>
                  </a:extLst>
                </a:gridCol>
                <a:gridCol w="850170">
                  <a:extLst>
                    <a:ext uri="{9D8B030D-6E8A-4147-A177-3AD203B41FA5}">
                      <a16:colId xmlns:a16="http://schemas.microsoft.com/office/drawing/2014/main" val="635204006"/>
                    </a:ext>
                  </a:extLst>
                </a:gridCol>
              </a:tblGrid>
              <a:tr h="457200">
                <a:tc>
                  <a:txBody>
                    <a:bodyPr/>
                    <a:lstStyle/>
                    <a:p>
                      <a:endParaRPr lang="en-US"/>
                    </a:p>
                  </a:txBody>
                  <a:tcPr/>
                </a:tc>
                <a:tc>
                  <a:txBody>
                    <a:bodyPr/>
                    <a:lstStyle/>
                    <a:p>
                      <a:r>
                        <a:rPr lang="en-US" dirty="0"/>
                        <a:t>Q=0</a:t>
                      </a:r>
                    </a:p>
                  </a:txBody>
                  <a:tcPr/>
                </a:tc>
                <a:tc>
                  <a:txBody>
                    <a:bodyPr/>
                    <a:lstStyle/>
                    <a:p>
                      <a:r>
                        <a:rPr lang="en-US" dirty="0"/>
                        <a:t>Q=1</a:t>
                      </a:r>
                    </a:p>
                  </a:txBody>
                  <a:tcPr/>
                </a:tc>
                <a:extLst>
                  <a:ext uri="{0D108BD9-81ED-4DB2-BD59-A6C34878D82A}">
                    <a16:rowId xmlns:a16="http://schemas.microsoft.com/office/drawing/2014/main" val="2685495327"/>
                  </a:ext>
                </a:extLst>
              </a:tr>
              <a:tr h="457200">
                <a:tc>
                  <a:txBody>
                    <a:bodyPr/>
                    <a:lstStyle/>
                    <a:p>
                      <a:r>
                        <a:rPr lang="en-US" dirty="0"/>
                        <a:t>P=0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836322281"/>
                  </a:ext>
                </a:extLst>
              </a:tr>
              <a:tr h="457200">
                <a:tc>
                  <a:txBody>
                    <a:bodyPr/>
                    <a:lstStyle/>
                    <a:p>
                      <a:r>
                        <a:rPr lang="en-US" dirty="0"/>
                        <a:t>P=1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34899189"/>
                  </a:ext>
                </a:extLst>
              </a:tr>
            </a:tbl>
          </a:graphicData>
        </a:graphic>
      </p:graphicFrame>
    </p:spTree>
    <p:extLst>
      <p:ext uri="{BB962C8B-B14F-4D97-AF65-F5344CB8AC3E}">
        <p14:creationId xmlns:p14="http://schemas.microsoft.com/office/powerpoint/2010/main" val="36293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lnSpcReduction="10000"/>
          </a:bodyPr>
          <a:lstStyle/>
          <a:p>
            <a:r>
              <a:rPr lang="en-US" dirty="0"/>
              <a:t>Example 3:</a:t>
            </a:r>
          </a:p>
          <a:p>
            <a:r>
              <a:rPr lang="en-US" dirty="0"/>
              <a:t>Consider the following conversation:</a:t>
            </a:r>
          </a:p>
          <a:p>
            <a:r>
              <a:rPr lang="en-US" dirty="0"/>
              <a:t>Alice: “It is raining or snowing.”</a:t>
            </a:r>
          </a:p>
          <a:p>
            <a:r>
              <a:rPr lang="en-US" dirty="0"/>
              <a:t>Bob:  “No, Alice, you are wrong.”</a:t>
            </a:r>
          </a:p>
          <a:p>
            <a:r>
              <a:rPr lang="en-US" dirty="0"/>
              <a:t>Charlie: “Oh, OK, I understand.  It is … ?”</a:t>
            </a:r>
          </a:p>
          <a:p>
            <a:endParaRPr lang="en-US" dirty="0"/>
          </a:p>
          <a:p>
            <a:r>
              <a:rPr lang="en-US" dirty="0"/>
              <a:t>What should Charlie say?</a:t>
            </a:r>
          </a:p>
          <a:p>
            <a:r>
              <a:rPr lang="en-US" dirty="0"/>
              <a:t>Let “is raining” be represented by P, and “is snowing” be represented by Q.</a:t>
            </a:r>
          </a:p>
          <a:p>
            <a:r>
              <a:rPr lang="en-US" dirty="0"/>
              <a:t>Alice:  P v Q.  (i.e. “is raining or snowing).”)</a:t>
            </a:r>
          </a:p>
          <a:p>
            <a:r>
              <a:rPr lang="en-US" dirty="0"/>
              <a:t>Bob:  ~(P v Q) (i.e. “is NOT (raining or snowing”)</a:t>
            </a:r>
          </a:p>
          <a:p>
            <a:pPr lvl="1"/>
            <a:endParaRPr lang="en-US" dirty="0"/>
          </a:p>
        </p:txBody>
      </p:sp>
    </p:spTree>
    <p:extLst>
      <p:ext uri="{BB962C8B-B14F-4D97-AF65-F5344CB8AC3E}">
        <p14:creationId xmlns:p14="http://schemas.microsoft.com/office/powerpoint/2010/main" val="127798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54E5-CEAD-F1F1-22EF-37025DA34D9A}"/>
              </a:ext>
            </a:extLst>
          </p:cNvPr>
          <p:cNvSpPr>
            <a:spLocks noGrp="1"/>
          </p:cNvSpPr>
          <p:nvPr>
            <p:ph type="title"/>
          </p:nvPr>
        </p:nvSpPr>
        <p:spPr/>
        <p:txBody>
          <a:bodyPr/>
          <a:lstStyle/>
          <a:p>
            <a:r>
              <a:rPr lang="en-US" dirty="0"/>
              <a:t>Logical Reasoning</a:t>
            </a:r>
          </a:p>
        </p:txBody>
      </p:sp>
      <p:sp>
        <p:nvSpPr>
          <p:cNvPr id="3" name="Content Placeholder 2">
            <a:extLst>
              <a:ext uri="{FF2B5EF4-FFF2-40B4-BE49-F238E27FC236}">
                <a16:creationId xmlns:a16="http://schemas.microsoft.com/office/drawing/2014/main" id="{8C1EB91C-BD17-ABA2-694A-C46F62C5E8D1}"/>
              </a:ext>
            </a:extLst>
          </p:cNvPr>
          <p:cNvSpPr>
            <a:spLocks noGrp="1"/>
          </p:cNvSpPr>
          <p:nvPr>
            <p:ph idx="1"/>
          </p:nvPr>
        </p:nvSpPr>
        <p:spPr/>
        <p:txBody>
          <a:bodyPr>
            <a:normAutofit/>
          </a:bodyPr>
          <a:lstStyle/>
          <a:p>
            <a:r>
              <a:rPr lang="en-US" dirty="0"/>
              <a:t>Example 3:</a:t>
            </a:r>
          </a:p>
          <a:p>
            <a:endParaRPr lang="en-US" dirty="0"/>
          </a:p>
          <a:p>
            <a:pPr lvl="1"/>
            <a:endParaRPr lang="en-US" dirty="0"/>
          </a:p>
          <a:p>
            <a:pPr marL="274320" lvl="1" indent="0">
              <a:buNone/>
            </a:pPr>
            <a:endParaRPr lang="en-US" dirty="0"/>
          </a:p>
          <a:p>
            <a:pPr lvl="8"/>
            <a:r>
              <a:rPr lang="en-US" dirty="0"/>
              <a:t>          Alice					Bob</a:t>
            </a:r>
          </a:p>
        </p:txBody>
      </p:sp>
      <p:graphicFrame>
        <p:nvGraphicFramePr>
          <p:cNvPr id="4" name="Table 3">
            <a:extLst>
              <a:ext uri="{FF2B5EF4-FFF2-40B4-BE49-F238E27FC236}">
                <a16:creationId xmlns:a16="http://schemas.microsoft.com/office/drawing/2014/main" id="{4B392FE2-E3F9-3E02-FC27-9A3B58600616}"/>
              </a:ext>
            </a:extLst>
          </p:cNvPr>
          <p:cNvGraphicFramePr>
            <a:graphicFrameLocks noGrp="1"/>
          </p:cNvGraphicFramePr>
          <p:nvPr>
            <p:extLst>
              <p:ext uri="{D42A27DB-BD31-4B8C-83A1-F6EECF244321}">
                <p14:modId xmlns:p14="http://schemas.microsoft.com/office/powerpoint/2010/main" val="1201335674"/>
              </p:ext>
            </p:extLst>
          </p:nvPr>
        </p:nvGraphicFramePr>
        <p:xfrm>
          <a:off x="4363546" y="3897009"/>
          <a:ext cx="4284716" cy="2475480"/>
        </p:xfrm>
        <a:graphic>
          <a:graphicData uri="http://schemas.openxmlformats.org/drawingml/2006/table">
            <a:tbl>
              <a:tblPr firstRow="1" bandRow="1">
                <a:tableStyleId>{5C22544A-7EE6-4342-B048-85BDC9FD1C3A}</a:tableStyleId>
              </a:tblPr>
              <a:tblGrid>
                <a:gridCol w="1071179">
                  <a:extLst>
                    <a:ext uri="{9D8B030D-6E8A-4147-A177-3AD203B41FA5}">
                      <a16:colId xmlns:a16="http://schemas.microsoft.com/office/drawing/2014/main" val="3515834882"/>
                    </a:ext>
                  </a:extLst>
                </a:gridCol>
                <a:gridCol w="1071179">
                  <a:extLst>
                    <a:ext uri="{9D8B030D-6E8A-4147-A177-3AD203B41FA5}">
                      <a16:colId xmlns:a16="http://schemas.microsoft.com/office/drawing/2014/main" val="423988179"/>
                    </a:ext>
                  </a:extLst>
                </a:gridCol>
                <a:gridCol w="1071179">
                  <a:extLst>
                    <a:ext uri="{9D8B030D-6E8A-4147-A177-3AD203B41FA5}">
                      <a16:colId xmlns:a16="http://schemas.microsoft.com/office/drawing/2014/main" val="851229261"/>
                    </a:ext>
                  </a:extLst>
                </a:gridCol>
                <a:gridCol w="1071179">
                  <a:extLst>
                    <a:ext uri="{9D8B030D-6E8A-4147-A177-3AD203B41FA5}">
                      <a16:colId xmlns:a16="http://schemas.microsoft.com/office/drawing/2014/main" val="983766327"/>
                    </a:ext>
                  </a:extLst>
                </a:gridCol>
              </a:tblGrid>
              <a:tr h="618870">
                <a:tc>
                  <a:txBody>
                    <a:bodyPr/>
                    <a:lstStyle/>
                    <a:p>
                      <a:endParaRPr lang="en-US"/>
                    </a:p>
                  </a:txBody>
                  <a:tcPr/>
                </a:tc>
                <a:tc>
                  <a:txBody>
                    <a:bodyPr/>
                    <a:lstStyle/>
                    <a:p>
                      <a:endParaRPr lang="en-US" dirty="0"/>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1123132895"/>
                  </a:ext>
                </a:extLst>
              </a:tr>
              <a:tr h="618870">
                <a:tc>
                  <a:txBody>
                    <a:bodyPr/>
                    <a:lstStyle/>
                    <a:p>
                      <a:endParaRPr lang="en-US" dirty="0"/>
                    </a:p>
                  </a:txBody>
                  <a:tcPr/>
                </a:tc>
                <a:tc>
                  <a:txBody>
                    <a:bodyPr/>
                    <a:lstStyle/>
                    <a:p>
                      <a:endParaRPr lang="en-US" dirty="0"/>
                    </a:p>
                  </a:txBody>
                  <a:tcPr/>
                </a:tc>
                <a:tc>
                  <a:txBody>
                    <a:bodyPr/>
                    <a:lstStyle/>
                    <a:p>
                      <a:r>
                        <a:rPr lang="en-US" dirty="0"/>
                        <a:t>~P = 1</a:t>
                      </a:r>
                    </a:p>
                  </a:txBody>
                  <a:tcPr/>
                </a:tc>
                <a:tc>
                  <a:txBody>
                    <a:bodyPr/>
                    <a:lstStyle/>
                    <a:p>
                      <a:r>
                        <a:rPr lang="en-US" dirty="0"/>
                        <a:t>~P = 0</a:t>
                      </a:r>
                    </a:p>
                  </a:txBody>
                  <a:tcPr/>
                </a:tc>
                <a:extLst>
                  <a:ext uri="{0D108BD9-81ED-4DB2-BD59-A6C34878D82A}">
                    <a16:rowId xmlns:a16="http://schemas.microsoft.com/office/drawing/2014/main" val="3555492024"/>
                  </a:ext>
                </a:extLst>
              </a:tr>
              <a:tr h="618870">
                <a:tc>
                  <a:txBody>
                    <a:bodyPr/>
                    <a:lstStyle/>
                    <a:p>
                      <a:r>
                        <a:rPr lang="en-US" dirty="0"/>
                        <a:t>Q = 0</a:t>
                      </a:r>
                    </a:p>
                  </a:txBody>
                  <a:tcPr/>
                </a:tc>
                <a:tc>
                  <a:txBody>
                    <a:bodyPr/>
                    <a:lstStyle/>
                    <a:p>
                      <a:r>
                        <a:rPr lang="en-US" dirty="0"/>
                        <a:t>~Q = 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08894833"/>
                  </a:ext>
                </a:extLst>
              </a:tr>
              <a:tr h="618870">
                <a:tc>
                  <a:txBody>
                    <a:bodyPr/>
                    <a:lstStyle/>
                    <a:p>
                      <a:r>
                        <a:rPr lang="en-US" dirty="0"/>
                        <a:t>Q = 1</a:t>
                      </a:r>
                    </a:p>
                  </a:txBody>
                  <a:tcPr/>
                </a:tc>
                <a:tc>
                  <a:txBody>
                    <a:bodyPr/>
                    <a:lstStyle/>
                    <a:p>
                      <a:r>
                        <a:rPr lang="en-US" dirty="0"/>
                        <a:t>~Q = 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591111720"/>
                  </a:ext>
                </a:extLst>
              </a:tr>
            </a:tbl>
          </a:graphicData>
        </a:graphic>
      </p:graphicFrame>
      <p:graphicFrame>
        <p:nvGraphicFramePr>
          <p:cNvPr id="7" name="Table 6">
            <a:extLst>
              <a:ext uri="{FF2B5EF4-FFF2-40B4-BE49-F238E27FC236}">
                <a16:creationId xmlns:a16="http://schemas.microsoft.com/office/drawing/2014/main" id="{16ACCF71-ED2F-B840-0450-BA316ED8526A}"/>
              </a:ext>
            </a:extLst>
          </p:cNvPr>
          <p:cNvGraphicFramePr>
            <a:graphicFrameLocks noGrp="1"/>
          </p:cNvGraphicFramePr>
          <p:nvPr>
            <p:extLst>
              <p:ext uri="{D42A27DB-BD31-4B8C-83A1-F6EECF244321}">
                <p14:modId xmlns:p14="http://schemas.microsoft.com/office/powerpoint/2010/main" val="3255572988"/>
              </p:ext>
            </p:extLst>
          </p:nvPr>
        </p:nvGraphicFramePr>
        <p:xfrm>
          <a:off x="3062016"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3555564645"/>
                    </a:ext>
                  </a:extLst>
                </a:gridCol>
                <a:gridCol w="962280">
                  <a:extLst>
                    <a:ext uri="{9D8B030D-6E8A-4147-A177-3AD203B41FA5}">
                      <a16:colId xmlns:a16="http://schemas.microsoft.com/office/drawing/2014/main" val="2319811787"/>
                    </a:ext>
                  </a:extLst>
                </a:gridCol>
                <a:gridCol w="962280">
                  <a:extLst>
                    <a:ext uri="{9D8B030D-6E8A-4147-A177-3AD203B41FA5}">
                      <a16:colId xmlns:a16="http://schemas.microsoft.com/office/drawing/2014/main" val="422772927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3900086757"/>
                  </a:ext>
                </a:extLst>
              </a:tr>
              <a:tr h="569171">
                <a:tc>
                  <a:txBody>
                    <a:bodyPr/>
                    <a:lstStyle/>
                    <a:p>
                      <a:r>
                        <a:rPr lang="en-US" dirty="0"/>
                        <a:t>Q = 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319882806"/>
                  </a:ext>
                </a:extLst>
              </a:tr>
              <a:tr h="569171">
                <a:tc>
                  <a:txBody>
                    <a:bodyPr/>
                    <a:lstStyle/>
                    <a:p>
                      <a:r>
                        <a:rPr lang="en-US" dirty="0"/>
                        <a:t>Q = 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85766246"/>
                  </a:ext>
                </a:extLst>
              </a:tr>
            </a:tbl>
          </a:graphicData>
        </a:graphic>
      </p:graphicFrame>
      <p:graphicFrame>
        <p:nvGraphicFramePr>
          <p:cNvPr id="8" name="Table 7">
            <a:extLst>
              <a:ext uri="{FF2B5EF4-FFF2-40B4-BE49-F238E27FC236}">
                <a16:creationId xmlns:a16="http://schemas.microsoft.com/office/drawing/2014/main" id="{BEA0B7EC-6C40-BA94-8178-E1E7F8A65B64}"/>
              </a:ext>
            </a:extLst>
          </p:cNvPr>
          <p:cNvGraphicFramePr>
            <a:graphicFrameLocks noGrp="1"/>
          </p:cNvGraphicFramePr>
          <p:nvPr>
            <p:extLst>
              <p:ext uri="{D42A27DB-BD31-4B8C-83A1-F6EECF244321}">
                <p14:modId xmlns:p14="http://schemas.microsoft.com/office/powerpoint/2010/main" val="3417852361"/>
              </p:ext>
            </p:extLst>
          </p:nvPr>
        </p:nvGraphicFramePr>
        <p:xfrm>
          <a:off x="7204842" y="1721487"/>
          <a:ext cx="2886840" cy="1707513"/>
        </p:xfrm>
        <a:graphic>
          <a:graphicData uri="http://schemas.openxmlformats.org/drawingml/2006/table">
            <a:tbl>
              <a:tblPr firstRow="1" bandRow="1">
                <a:tableStyleId>{5C22544A-7EE6-4342-B048-85BDC9FD1C3A}</a:tableStyleId>
              </a:tblPr>
              <a:tblGrid>
                <a:gridCol w="962280">
                  <a:extLst>
                    <a:ext uri="{9D8B030D-6E8A-4147-A177-3AD203B41FA5}">
                      <a16:colId xmlns:a16="http://schemas.microsoft.com/office/drawing/2014/main" val="1657160738"/>
                    </a:ext>
                  </a:extLst>
                </a:gridCol>
                <a:gridCol w="962280">
                  <a:extLst>
                    <a:ext uri="{9D8B030D-6E8A-4147-A177-3AD203B41FA5}">
                      <a16:colId xmlns:a16="http://schemas.microsoft.com/office/drawing/2014/main" val="4177012632"/>
                    </a:ext>
                  </a:extLst>
                </a:gridCol>
                <a:gridCol w="962280">
                  <a:extLst>
                    <a:ext uri="{9D8B030D-6E8A-4147-A177-3AD203B41FA5}">
                      <a16:colId xmlns:a16="http://schemas.microsoft.com/office/drawing/2014/main" val="1471052344"/>
                    </a:ext>
                  </a:extLst>
                </a:gridCol>
              </a:tblGrid>
              <a:tr h="569171">
                <a:tc>
                  <a:txBody>
                    <a:bodyPr/>
                    <a:lstStyle/>
                    <a:p>
                      <a:endParaRPr lang="en-US"/>
                    </a:p>
                  </a:txBody>
                  <a:tcPr/>
                </a:tc>
                <a:tc>
                  <a:txBody>
                    <a:bodyPr/>
                    <a:lstStyle/>
                    <a:p>
                      <a:r>
                        <a:rPr lang="en-US" dirty="0"/>
                        <a:t>P = 0</a:t>
                      </a:r>
                    </a:p>
                  </a:txBody>
                  <a:tcPr/>
                </a:tc>
                <a:tc>
                  <a:txBody>
                    <a:bodyPr/>
                    <a:lstStyle/>
                    <a:p>
                      <a:r>
                        <a:rPr lang="en-US" dirty="0"/>
                        <a:t>P = 1</a:t>
                      </a:r>
                    </a:p>
                  </a:txBody>
                  <a:tcPr/>
                </a:tc>
                <a:extLst>
                  <a:ext uri="{0D108BD9-81ED-4DB2-BD59-A6C34878D82A}">
                    <a16:rowId xmlns:a16="http://schemas.microsoft.com/office/drawing/2014/main" val="2232656076"/>
                  </a:ext>
                </a:extLst>
              </a:tr>
              <a:tr h="569171">
                <a:tc>
                  <a:txBody>
                    <a:bodyPr/>
                    <a:lstStyle/>
                    <a:p>
                      <a:r>
                        <a:rPr lang="en-US" dirty="0"/>
                        <a:t>Q = 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4186473312"/>
                  </a:ext>
                </a:extLst>
              </a:tr>
              <a:tr h="569171">
                <a:tc>
                  <a:txBody>
                    <a:bodyPr/>
                    <a:lstStyle/>
                    <a:p>
                      <a:r>
                        <a:rPr lang="en-US" dirty="0"/>
                        <a:t>Q = 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853326949"/>
                  </a:ext>
                </a:extLst>
              </a:tr>
            </a:tbl>
          </a:graphicData>
        </a:graphic>
      </p:graphicFrame>
      <p:sp>
        <p:nvSpPr>
          <p:cNvPr id="9" name="TextBox 8">
            <a:extLst>
              <a:ext uri="{FF2B5EF4-FFF2-40B4-BE49-F238E27FC236}">
                <a16:creationId xmlns:a16="http://schemas.microsoft.com/office/drawing/2014/main" id="{19DD6E15-6EE6-ADA0-F1C8-1BA36A447C67}"/>
              </a:ext>
            </a:extLst>
          </p:cNvPr>
          <p:cNvSpPr txBox="1"/>
          <p:nvPr/>
        </p:nvSpPr>
        <p:spPr>
          <a:xfrm>
            <a:off x="455740" y="4474474"/>
            <a:ext cx="3674826" cy="1292662"/>
          </a:xfrm>
          <a:prstGeom prst="rect">
            <a:avLst/>
          </a:prstGeom>
          <a:noFill/>
        </p:spPr>
        <p:txBody>
          <a:bodyPr wrap="square" rtlCol="0">
            <a:spAutoFit/>
          </a:bodyPr>
          <a:lstStyle/>
          <a:p>
            <a:r>
              <a:rPr lang="en-US" dirty="0"/>
              <a:t>Charlie:  ”It is not raining and it is not snowing.”</a:t>
            </a:r>
          </a:p>
          <a:p>
            <a:endParaRPr lang="en-US" dirty="0"/>
          </a:p>
          <a:p>
            <a:r>
              <a:rPr lang="en-US" sz="2400" dirty="0">
                <a:solidFill>
                  <a:srgbClr val="FF0000"/>
                </a:solidFill>
              </a:rPr>
              <a:t>~(P v Q) = ~P * ~Q</a:t>
            </a:r>
          </a:p>
        </p:txBody>
      </p:sp>
    </p:spTree>
    <p:extLst>
      <p:ext uri="{BB962C8B-B14F-4D97-AF65-F5344CB8AC3E}">
        <p14:creationId xmlns:p14="http://schemas.microsoft.com/office/powerpoint/2010/main" val="225320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657BF2-BFFB-4FF0-9FE2-4D7F7A7C9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397171-E233-4F26-9A8C-29C436537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EA830B9C-C9EB-4D80-9552-AE9DE3075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53" y="374904"/>
            <a:ext cx="734015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67EB810-1334-A52C-4795-E23FF8B1FF89}"/>
              </a:ext>
            </a:extLst>
          </p:cNvPr>
          <p:cNvSpPr>
            <a:spLocks noGrp="1"/>
          </p:cNvSpPr>
          <p:nvPr>
            <p:ph type="title"/>
          </p:nvPr>
        </p:nvSpPr>
        <p:spPr>
          <a:xfrm>
            <a:off x="868680" y="642593"/>
            <a:ext cx="6281928" cy="1744183"/>
          </a:xfrm>
        </p:spPr>
        <p:txBody>
          <a:bodyPr>
            <a:normAutofit/>
          </a:bodyPr>
          <a:lstStyle/>
          <a:p>
            <a:r>
              <a:rPr lang="en-US" dirty="0"/>
              <a:t>So, what’s the point?</a:t>
            </a:r>
          </a:p>
        </p:txBody>
      </p:sp>
      <p:sp>
        <p:nvSpPr>
          <p:cNvPr id="3" name="Content Placeholder 2">
            <a:extLst>
              <a:ext uri="{FF2B5EF4-FFF2-40B4-BE49-F238E27FC236}">
                <a16:creationId xmlns:a16="http://schemas.microsoft.com/office/drawing/2014/main" id="{6BF6E168-EBD0-2C7A-F6E4-637DAD23AEFC}"/>
              </a:ext>
            </a:extLst>
          </p:cNvPr>
          <p:cNvSpPr>
            <a:spLocks noGrp="1"/>
          </p:cNvSpPr>
          <p:nvPr>
            <p:ph idx="1"/>
          </p:nvPr>
        </p:nvSpPr>
        <p:spPr>
          <a:xfrm>
            <a:off x="868680" y="2386584"/>
            <a:ext cx="6281928" cy="3648456"/>
          </a:xfrm>
        </p:spPr>
        <p:txBody>
          <a:bodyPr>
            <a:normAutofit/>
          </a:bodyPr>
          <a:lstStyle/>
          <a:p>
            <a:r>
              <a:rPr lang="en-US" dirty="0"/>
              <a:t>In 1910, Whitehead and Russell published Principia Mathematica, where they developed a series of logical PROOFS,  starting from a set of six basic axioms</a:t>
            </a:r>
          </a:p>
          <a:p>
            <a:r>
              <a:rPr lang="en-US" dirty="0"/>
              <a:t>The guys (Simon, Newell, and Shaw) that designed and wrote Logic Theorist set out to write a computer program that could  figure out these proofs, using only the six axioms</a:t>
            </a:r>
          </a:p>
          <a:p>
            <a:r>
              <a:rPr lang="en-US" dirty="0"/>
              <a:t>The results were quite fascinating!</a:t>
            </a:r>
          </a:p>
          <a:p>
            <a:endParaRPr lang="en-US" dirty="0"/>
          </a:p>
        </p:txBody>
      </p:sp>
      <p:pic>
        <p:nvPicPr>
          <p:cNvPr id="5" name="Picture 4" descr="A paper with math equations&#10;&#10;Description automatically generated with medium confidence">
            <a:extLst>
              <a:ext uri="{FF2B5EF4-FFF2-40B4-BE49-F238E27FC236}">
                <a16:creationId xmlns:a16="http://schemas.microsoft.com/office/drawing/2014/main" id="{49242F9E-F372-CC86-24F7-A2BD32AA7453}"/>
              </a:ext>
            </a:extLst>
          </p:cNvPr>
          <p:cNvPicPr>
            <a:picLocks noChangeAspect="1"/>
          </p:cNvPicPr>
          <p:nvPr/>
        </p:nvPicPr>
        <p:blipFill rotWithShape="1">
          <a:blip r:embed="rId2"/>
          <a:srcRect r="2824" b="-2"/>
          <a:stretch/>
        </p:blipFill>
        <p:spPr>
          <a:xfrm>
            <a:off x="7837370" y="237744"/>
            <a:ext cx="4124416" cy="6382512"/>
          </a:xfrm>
          <a:prstGeom prst="rect">
            <a:avLst/>
          </a:prstGeom>
        </p:spPr>
      </p:pic>
    </p:spTree>
    <p:extLst>
      <p:ext uri="{BB962C8B-B14F-4D97-AF65-F5344CB8AC3E}">
        <p14:creationId xmlns:p14="http://schemas.microsoft.com/office/powerpoint/2010/main" val="277447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716-5146-DCCE-D3BF-8C7ED8653258}"/>
              </a:ext>
            </a:extLst>
          </p:cNvPr>
          <p:cNvSpPr>
            <a:spLocks noGrp="1"/>
          </p:cNvSpPr>
          <p:nvPr>
            <p:ph type="title"/>
          </p:nvPr>
        </p:nvSpPr>
        <p:spPr/>
        <p:txBody>
          <a:bodyPr/>
          <a:lstStyle/>
          <a:p>
            <a:r>
              <a:rPr lang="en-US" dirty="0"/>
              <a:t>Logic Theorist</a:t>
            </a:r>
          </a:p>
        </p:txBody>
      </p:sp>
      <p:sp>
        <p:nvSpPr>
          <p:cNvPr id="3" name="Content Placeholder 2">
            <a:extLst>
              <a:ext uri="{FF2B5EF4-FFF2-40B4-BE49-F238E27FC236}">
                <a16:creationId xmlns:a16="http://schemas.microsoft.com/office/drawing/2014/main" id="{E8EA1AD5-3604-886C-CD22-585D0CFC9B68}"/>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Simon: </a:t>
            </a:r>
            <a:r>
              <a:rPr lang="en-US" b="0" i="0" dirty="0">
                <a:solidFill>
                  <a:srgbClr val="212529"/>
                </a:solidFill>
                <a:effectLst/>
                <a:latin typeface="Arial" panose="020B0604020202020204" pitchFamily="34" charset="0"/>
                <a:cs typeface="Arial" panose="020B0604020202020204" pitchFamily="34" charset="0"/>
              </a:rPr>
              <a:t>“We </a:t>
            </a:r>
            <a:r>
              <a:rPr lang="en-US" b="0" i="0" dirty="0">
                <a:solidFill>
                  <a:srgbClr val="FF0000"/>
                </a:solidFill>
                <a:effectLst/>
                <a:latin typeface="Arial" panose="020B0604020202020204" pitchFamily="34" charset="0"/>
                <a:cs typeface="Arial" panose="020B0604020202020204" pitchFamily="34" charset="0"/>
              </a:rPr>
              <a:t>invented a computer program capable of thinking non-numerically</a:t>
            </a:r>
            <a:r>
              <a:rPr lang="en-US" b="0" i="0" dirty="0">
                <a:solidFill>
                  <a:srgbClr val="212529"/>
                </a:solidFill>
                <a:effectLst/>
                <a:latin typeface="Arial" panose="020B0604020202020204" pitchFamily="34" charset="0"/>
                <a:cs typeface="Arial" panose="020B0604020202020204" pitchFamily="34" charset="0"/>
              </a:rPr>
              <a:t>, and thereby solved the venerable mind-body problem, explaining how a system composed of matter can have the properties of mind.”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more direct </a:t>
            </a:r>
            <a:r>
              <a:rPr lang="en-US" dirty="0">
                <a:solidFill>
                  <a:srgbClr val="212529"/>
                </a:solidFill>
                <a:latin typeface="Arial" panose="020B0604020202020204" pitchFamily="34" charset="0"/>
                <a:cs typeface="Arial" panose="020B0604020202020204" pitchFamily="34" charset="0"/>
              </a:rPr>
              <a:t>(fewer steps) 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The proofs were, in some cases, </a:t>
            </a:r>
            <a:r>
              <a:rPr lang="en-US" dirty="0">
                <a:solidFill>
                  <a:srgbClr val="FF0000"/>
                </a:solidFill>
                <a:latin typeface="Arial" panose="020B0604020202020204" pitchFamily="34" charset="0"/>
                <a:cs typeface="Arial" panose="020B0604020202020204" pitchFamily="34" charset="0"/>
              </a:rPr>
              <a:t>much more detailed </a:t>
            </a:r>
            <a:r>
              <a:rPr lang="en-US" dirty="0">
                <a:solidFill>
                  <a:srgbClr val="212529"/>
                </a:solidFill>
                <a:latin typeface="Arial" panose="020B0604020202020204" pitchFamily="34" charset="0"/>
                <a:cs typeface="Arial" panose="020B0604020202020204" pitchFamily="34" charset="0"/>
              </a:rPr>
              <a:t>than the human proofs offered by Russell and Whitehead</a:t>
            </a:r>
          </a:p>
          <a:p>
            <a:endParaRPr lang="en-US" dirty="0">
              <a:solidFill>
                <a:srgbClr val="212529"/>
              </a:solidFill>
              <a:latin typeface="Arial" panose="020B0604020202020204" pitchFamily="34" charset="0"/>
              <a:cs typeface="Arial" panose="020B0604020202020204" pitchFamily="34" charset="0"/>
            </a:endParaRPr>
          </a:p>
          <a:p>
            <a:r>
              <a:rPr lang="en-US" dirty="0">
                <a:solidFill>
                  <a:srgbClr val="212529"/>
                </a:solidFill>
                <a:latin typeface="Arial" panose="020B0604020202020204" pitchFamily="34" charset="0"/>
                <a:cs typeface="Arial" panose="020B0604020202020204" pitchFamily="34" charset="0"/>
              </a:rPr>
              <a:t>Pamela </a:t>
            </a:r>
            <a:r>
              <a:rPr lang="en-US" dirty="0" err="1">
                <a:solidFill>
                  <a:srgbClr val="212529"/>
                </a:solidFill>
                <a:latin typeface="Arial" panose="020B0604020202020204" pitchFamily="34" charset="0"/>
                <a:cs typeface="Arial" panose="020B0604020202020204" pitchFamily="34" charset="0"/>
              </a:rPr>
              <a:t>McCorduck</a:t>
            </a:r>
            <a:r>
              <a:rPr lang="en-US" dirty="0">
                <a:solidFill>
                  <a:srgbClr val="212529"/>
                </a:solidFill>
                <a:latin typeface="Arial" panose="020B0604020202020204" pitchFamily="34" charset="0"/>
                <a:cs typeface="Arial" panose="020B0604020202020204" pitchFamily="34" charset="0"/>
              </a:rPr>
              <a:t>: “</a:t>
            </a:r>
            <a:r>
              <a:rPr lang="en-US" b="0" i="0" dirty="0">
                <a:solidFill>
                  <a:srgbClr val="202122"/>
                </a:solidFill>
                <a:effectLst/>
                <a:latin typeface="Arial" panose="020B0604020202020204" pitchFamily="34" charset="0"/>
                <a:cs typeface="Arial" panose="020B0604020202020204" pitchFamily="34" charset="0"/>
              </a:rPr>
              <a:t>proof positive that a machine could perform tasks heretofore considered </a:t>
            </a:r>
            <a:r>
              <a:rPr lang="en-US" b="0" i="0" dirty="0">
                <a:solidFill>
                  <a:srgbClr val="FF0000"/>
                </a:solidFill>
                <a:effectLst/>
                <a:latin typeface="Arial" panose="020B0604020202020204" pitchFamily="34" charset="0"/>
                <a:cs typeface="Arial" panose="020B0604020202020204" pitchFamily="34" charset="0"/>
              </a:rPr>
              <a:t>intelligent, creative and uniquely human</a:t>
            </a:r>
            <a:r>
              <a:rPr lang="en-US" b="0" i="0" dirty="0">
                <a:solidFill>
                  <a:srgbClr val="202122"/>
                </a:solidFill>
                <a:effectLst/>
                <a:latin typeface="Arial" panose="020B0604020202020204" pitchFamily="34" charset="0"/>
                <a:cs typeface="Arial" panose="020B0604020202020204" pitchFamily="34" charset="0"/>
              </a:rPr>
              <a:t>” -&gt; Strong AI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650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6041</TotalTime>
  <Words>2588</Words>
  <Application>Microsoft Macintosh PowerPoint</Application>
  <PresentationFormat>Widescreen</PresentationFormat>
  <Paragraphs>249</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Balto</vt:lpstr>
      <vt:lpstr>Calibri</vt:lpstr>
      <vt:lpstr>Calibri Light</vt:lpstr>
      <vt:lpstr>Garamond</vt:lpstr>
      <vt:lpstr>PT Serif</vt:lpstr>
      <vt:lpstr>Segoe UI</vt:lpstr>
      <vt:lpstr>source-serif-pro</vt:lpstr>
      <vt:lpstr>Symbol</vt:lpstr>
      <vt:lpstr>Times New Roman</vt:lpstr>
      <vt:lpstr>SavonVTI</vt:lpstr>
      <vt:lpstr>Tracing the arc</vt:lpstr>
      <vt:lpstr>Early Successes in AI</vt:lpstr>
      <vt:lpstr>Logical Reasoning</vt:lpstr>
      <vt:lpstr>Logical Reasoning</vt:lpstr>
      <vt:lpstr>Logical Reasoning</vt:lpstr>
      <vt:lpstr>Logical Reasoning</vt:lpstr>
      <vt:lpstr>Logical Reasoning</vt:lpstr>
      <vt:lpstr>So, what’s the point?</vt:lpstr>
      <vt:lpstr>Logic Theorist</vt:lpstr>
      <vt:lpstr>Early Successes in AI</vt:lpstr>
      <vt:lpstr>ELIZA Example Conversation</vt:lpstr>
      <vt:lpstr>Early Successes in AI</vt:lpstr>
      <vt:lpstr>Early Successes in AI</vt:lpstr>
      <vt:lpstr>Impact of Logic Theorist and ELIZA</vt:lpstr>
      <vt:lpstr>The First AI Winter</vt:lpstr>
      <vt:lpstr>The First AI Winter</vt:lpstr>
      <vt:lpstr>The First AI Winter</vt:lpstr>
      <vt:lpstr>The Machine Learning Era</vt:lpstr>
      <vt:lpstr>The Machine Learning Era</vt:lpstr>
      <vt:lpstr>Supervised vs. Unsupervised Learning</vt:lpstr>
      <vt:lpstr>Supervised vs. Unsupervised Learning</vt:lpstr>
      <vt:lpstr>PowerPoint Presentation</vt:lpstr>
      <vt:lpstr>How does our brain work?</vt:lpstr>
      <vt:lpstr>How does an Artificial Neural Network work?</vt:lpstr>
      <vt:lpstr>Deep Neural Networks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28</cp:revision>
  <dcterms:created xsi:type="dcterms:W3CDTF">2023-10-14T18:04:06Z</dcterms:created>
  <dcterms:modified xsi:type="dcterms:W3CDTF">2023-11-07T23:24:10Z</dcterms:modified>
</cp:coreProperties>
</file>