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256" r:id="rId2"/>
    <p:sldId id="312" r:id="rId3"/>
    <p:sldId id="298" r:id="rId4"/>
    <p:sldId id="288" r:id="rId5"/>
    <p:sldId id="289" r:id="rId6"/>
    <p:sldId id="290" r:id="rId7"/>
    <p:sldId id="291" r:id="rId8"/>
    <p:sldId id="292" r:id="rId9"/>
    <p:sldId id="293" r:id="rId10"/>
    <p:sldId id="294" r:id="rId11"/>
    <p:sldId id="295" r:id="rId12"/>
    <p:sldId id="296" r:id="rId13"/>
    <p:sldId id="297" r:id="rId14"/>
    <p:sldId id="299" r:id="rId15"/>
    <p:sldId id="300" r:id="rId16"/>
    <p:sldId id="304" r:id="rId17"/>
    <p:sldId id="301" r:id="rId18"/>
    <p:sldId id="302" r:id="rId19"/>
    <p:sldId id="303" r:id="rId20"/>
    <p:sldId id="305" r:id="rId21"/>
    <p:sldId id="257" r:id="rId22"/>
    <p:sldId id="258" r:id="rId23"/>
    <p:sldId id="259" r:id="rId24"/>
    <p:sldId id="260" r:id="rId25"/>
    <p:sldId id="261"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p:restoredTop sz="94694"/>
  </p:normalViewPr>
  <p:slideViewPr>
    <p:cSldViewPr snapToGrid="0">
      <p:cViewPr varScale="1">
        <p:scale>
          <a:sx n="121" d="100"/>
          <a:sy n="121"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6.725"/>
    </inkml:context>
    <inkml:brush xml:id="br0">
      <inkml:brushProperty name="width" value="0.035" units="cm"/>
      <inkml:brushProperty name="height" value="0.035" units="cm"/>
      <inkml:brushProperty name="color" value="#E71224"/>
    </inkml:brush>
  </inkml:definitions>
  <inkml:trace contextRef="#ctx0" brushRef="#br0">0 0 24575,'8'8'0,"1"5"0,1 7 0,1 5 0,0 4 0,-1 6 0,2 9 0,4 11 0,3 12 0,1 9 0,-2-4 0,-4-8 0,-5-18 0,-4-14 0,-3-10 0,0-7 0,-1-4 0,-1-1 0,0 2 0,-1 0 0,1-3 0,0-9 0,2-7 0,0 2 0,3-6 0,7-9 0,12-21 0,8-18 0,1-14 0,-10-4 0,-10 2 0,-8 2 0,-4 9 0,1 7 0,-1 15 0,0 15 0,-1 16 0,2 23 0,8 28 0,13 26 0,15 20 0,-16-39 0,2-2 0,18 33 0,-13-23 0,-14-21 0,-10-13 0,-3-5 0,1-1 0,0 0 0,0-3 0,-1-1 0,-1-2 0,-2 1 0,1-2 0,2-8 0,6-16 0,8-19 0,7-22 0,2-16 0,-3-11 0,-7-4 0,-8 10 0,-5 17 0,-2 20 0,0 14 0,-1 10 0,1 5 0,1 5 0,0 2 0,1 1 0,-1 1 0,-1 7 0,0-2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8.110"/>
    </inkml:context>
    <inkml:brush xml:id="br0">
      <inkml:brushProperty name="width" value="0.035" units="cm"/>
      <inkml:brushProperty name="height" value="0.035" units="cm"/>
      <inkml:brushProperty name="color" value="#E71224"/>
    </inkml:brush>
  </inkml:definitions>
  <inkml:trace contextRef="#ctx0" brushRef="#br0">13 1 24575,'0'5'0,"0"0"0,0-2 0,3-2 0,3 0 0,8 0 0,6 2 0,4 1 0,-1 2 0,-6-1 0,-7-2 0,-6 1 0,-1 1 0,2 7 0,2 6 0,1 6 0,-1 2 0,-1-4 0,-3-5 0,-1-4 0,-1-3 0,-1 1 0,-3 0 0,-2-2 0,-4 0 0,-5 0 0,-1 1 0,1-1 0,4-3 0,4-3 0,-8-5 0,-8-2 0,-4-1 0,3 0 0,12 2 0,8 1 0,3 0 0,0-2 0,1-1 0,0-3 0,-1-3 0,1-3 0,2-6 0,-3 8 0,3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9.078"/>
    </inkml:context>
    <inkml:brush xml:id="br0">
      <inkml:brushProperty name="width" value="0.035" units="cm"/>
      <inkml:brushProperty name="height" value="0.035" units="cm"/>
      <inkml:brushProperty name="color" value="#E71224"/>
    </inkml:brush>
  </inkml:definitions>
  <inkml:trace contextRef="#ctx0" brushRef="#br0">0 18 24575,'17'-4'0,"3"2"0,4 1 0,6 0 0,-2 0 0,-6 0 0,-8-1 0,-11 0 0,-3 0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3.895"/>
    </inkml:context>
    <inkml:brush xml:id="br0">
      <inkml:brushProperty name="width" value="0.035" units="cm"/>
      <inkml:brushProperty name="height" value="0.035" units="cm"/>
      <inkml:brushProperty name="color" value="#E71224"/>
    </inkml:brush>
  </inkml:definitions>
  <inkml:trace contextRef="#ctx0" brushRef="#br0">0 0 24575,'0'4'0,"0"5"0,2 7 0,2 9 0,1 4 0,4 1 0,2 7 0,2 0 0,0 2 0,0-4 0,-3-7 0,0-1 0,-1 0 0,0-2 0,-1-1 0,-2-2 0,0-3 0,0-2 0,-1-2 0,-1 0 0,-1 2 0,2 3 0,0 1 0,0 0 0,-1-3 0,-2-6 0,0-5 0,-1-2 0,1 6 0,0 6 0,1-1 0,0-3 0,-2-7 0,-1-4 0,0 0 0,1-1 0,3-5 0,6-9 0,9-10 0,5-8 0,-4 0 0,-6 8 0,-8 9 0,-3 5 0,-1-7 0,0-17 0,1-16 0,-2-3 0,-1 10 0,-1 20 0,1 9 0,0-2 0,0-3 0,0 0 0,0 4 0,1 2 0,1-1 0,1-3 0,0-1 0,0 3 0,-1 2 0,-1 5 0,-1 10 0,-1 17 0,1 18 0,2 15 0,3 6 0,2-4 0,1-6 0,-1-7 0,0-4 0,1-2 0,1-3 0,1-1 0,1-6 0,0-4 0,0-6 0,-3-5 0,-1-2 0,-3-2 0,-1 0 0,-1-2 0,1-7 0,1-9 0,4-15 0,7-22 0,6-24 0,2-23 0,-3-1 0,-4 12 0,-2 14 0,-3 17 0,0 7 0,-2 14 0,-3 12 0,-2 10 0,-2 4 0,2 0 0,-1 1 0,1-1 0,-1 1 0,0 4 0,0 9 0,-2-4 0,2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6.095"/>
    </inkml:context>
    <inkml:brush xml:id="br0">
      <inkml:brushProperty name="width" value="0.035" units="cm"/>
      <inkml:brushProperty name="height" value="0.035" units="cm"/>
      <inkml:brushProperty name="color" value="#E71224"/>
    </inkml:brush>
  </inkml:definitions>
  <inkml:trace contextRef="#ctx0" brushRef="#br0">74 1 24575,'-2'4'0,"0"2"0,-2 4 0,-2 4 0,-2 3 0,-1 0 0,1 0 0,-1 0 0,3-2 0,0-1 0,2-1 0,2 1 0,-1 2 0,1 1 0,1 1 0,0-2 0,1-3 0,0-5 0,0-3 0,0-3 0,0-2 0,0 1 0,3-1 0,1 0 0,1-2 0,3-3 0,1-1 0,2-1 0,-2 0 0,-2 0 0,-2-1 0,1-2 0,-2 1 0,-6 5 0,-7 5 0,-3 4 0,0 0 0,5-1 0,5-2 0,1-3 0,0-2 0,1-3 0,0 2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9.079"/>
    </inkml:context>
    <inkml:brush xml:id="br0">
      <inkml:brushProperty name="width" value="0.035" units="cm"/>
      <inkml:brushProperty name="height" value="0.035" units="cm"/>
      <inkml:brushProperty name="color" value="#E71224"/>
    </inkml:brush>
  </inkml:definitions>
  <inkml:trace contextRef="#ctx0" brushRef="#br0">47 28 24575,'-3'7'0,"-1"3"0,1 2 0,1-1 0,0 0 0,2-2 0,-1-3 0,0-1 0,1-2 0,-1 1 0,1-2 0,0 2 0,1 0 0,1 0 0,6 2 0,9 2 0,4 0 0,-1 0 0,-5-5 0,-2-3 0,1-2 0,1-1 0,-5 2 0,-2-1 0,-4-1 0,2-3 0,1-1 0,-1 1 0,-1 0 0,-1 0 0,2-1 0,0-2 0,0 2 0,-3 2 0,-1 1 0,-1 1 0,1-1 0,-1 0 0,0 0 0,-1 0 0,0-2 0,0 2 0,0 0 0,-1 3 0,-2 0 0,-8-3 0,-5-1 0,1 0 0,2 2 0,4 2 0,-2 0 0,0-1 0,1 1 0,0-2 0,-6-1 0,-4-2 0,1 0 0,4 4 0,2 4 0,0 5 0,0 0 0,4-1 0,5-3 0,2-2 0,2 0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8.050"/>
    </inkml:context>
    <inkml:brush xml:id="br0">
      <inkml:brushProperty name="width" value="0.035" units="cm"/>
      <inkml:brushProperty name="height" value="0.035" units="cm"/>
    </inkml:brush>
  </inkml:definitions>
  <inkml:trace contextRef="#ctx0" brushRef="#br0">1 1 24575,'1'26'0,"1"7"0,2 11 0,1 6 0,-1-2 0,-2-5 0,0-6 0,0-4 0,0-1 0,0-2 0,-1-5 0,0-4 0,0-2 0,0-2 0,-1 0 0,1-1 0,-1 0 0,0 1 0,0 5 0,-1 3 0,1-4 0,-1-7 0,2-9 0,-1-6 0,1-2 0,-1-12 0,-3-15 0,2 11 0,-3-6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9.085"/>
    </inkml:context>
    <inkml:brush xml:id="br0">
      <inkml:brushProperty name="width" value="0.035" units="cm"/>
      <inkml:brushProperty name="height" value="0.035" units="cm"/>
    </inkml:brush>
  </inkml:definitions>
  <inkml:trace contextRef="#ctx0" brushRef="#br0">0 22 24575,'7'-1'0,"6"0"0,7 0 0,4 0 0,3 0 0,0 1 0,1-1 0,0 2 0,3-1 0,4 0 0,3-2 0,3 0 0,-4-2 0,-6 1 0,-11 1 0,-7 0 0,-6 1 0,-5 3 0,-10 6 0,4-4 0,-5 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4.635"/>
    </inkml:context>
    <inkml:brush xml:id="br0">
      <inkml:brushProperty name="width" value="0.035" units="cm"/>
      <inkml:brushProperty name="height" value="0.035" units="cm"/>
      <inkml:brushProperty name="color" value="#E71224"/>
    </inkml:brush>
  </inkml:definitions>
  <inkml:trace contextRef="#ctx0" brushRef="#br0">0 77 24575,'17'22'0,"12"13"0,19 23 0,14 17 0,-27-31 0,1 2 0,-1 1 0,-1 1 0,-5-3 0,-1 0 0,12 32 0,-18-17 0,-10-13 0,-7-13 0,-2-11 0,-2-9 0,0-6 0,0 0 0,-1-1 0,1-2 0,0-5 0,5-13 0,5-17 0,2-19 0,0-24 0,-4-15 0,-4-10 0,-2 8 0,-1 20 0,-1 20 0,4 13 0,4 2 0,1 5 0,-1 6 0,-2 8 0,-1 5 0,-1 3 0,-2 6 0,-1 18 0,2 28 0,9 35 0,0-25 0,2 3 0,3 4 0,2-1 0,0-5 0,0-1 0,14 28 0,-15-33 0,-9-20 0,-4-19 0,0-15 0,3-7 0,-1-3 0,-2 3 0,1-6 0,5-18 0,7-35 0,-6 19 0,-2-4 0,0-8 0,-2-2 0,-1 0 0,-2 2 0,-3 10 0,-1 5 0,0-18 0,-1 34 0,0 22 0,-1 12 0,1 12 0,-1-7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6.119"/>
    </inkml:context>
    <inkml:brush xml:id="br0">
      <inkml:brushProperty name="width" value="0.035" units="cm"/>
      <inkml:brushProperty name="height" value="0.035" units="cm"/>
      <inkml:brushProperty name="color" value="#E71224"/>
    </inkml:brush>
  </inkml:definitions>
  <inkml:trace contextRef="#ctx0" brushRef="#br0">83 0 24575,'-13'17'0,"0"2"0,-1 3 0,4-2 0,4-2 0,1-1 0,-1 2 0,0 2 0,1 1 0,3-2 0,0-1 0,2-1 0,1-1 0,3 2 0,4-1 0,8 3 0,6 0 0,3-1 0,1-4 0,-1-5 0,-2-6 0,3-3 0,2-1 0,-2-4 0,-1-3 0,-5-2 0,-4-3 0,-2-3 0,-2-5 0,-2-5 0,-2-1 0,-5 3 0,-4 4 0,-2 4 0,-6-1 0,-5-1 0,-2-1 0,-2-1 0,1 1 0,-2-1 0,-1 0 0,2 2 0,5 4 0,4 6 0,2 5 0,-7 2 0,-3 2 0,1 0 0,4-1 0,11 0 0,6 0 0,0-1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4.455"/>
    </inkml:context>
    <inkml:brush xml:id="br0">
      <inkml:brushProperty name="width" value="0.035" units="cm"/>
      <inkml:brushProperty name="height" value="0.035" units="cm"/>
    </inkml:brush>
  </inkml:definitions>
  <inkml:trace contextRef="#ctx0" brushRef="#br0">4 0 24575,'-1'8'0,"-1"2"0,2 5 0,-1 8 0,1 4 0,1 3 0,-1 3 0,1 2 0,-1 6 0,0 0 0,-1 0 0,1-5 0,-1-4 0,2 2 0,-1 2 0,2 3 0,1 1 0,1 0 0,-1 1 0,1 3 0,1 2 0,-1 1 0,1-7 0,0-11 0,-2-12 0,-2-7 0,-1 1 0,-1 3 0,-1 1 0,1-3 0,0-6 0,1-2 0,0 8 0,1 7 0,0 3 0,1-5 0,0-10 0,4-15 0,0-7 0,2-6 0,-3-4 0,-2-5 0,-3 14 0,0-1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6.307"/>
    </inkml:context>
    <inkml:brush xml:id="br0">
      <inkml:brushProperty name="width" value="0.035" units="cm"/>
      <inkml:brushProperty name="height" value="0.035" units="cm"/>
    </inkml:brush>
  </inkml:definitions>
  <inkml:trace contextRef="#ctx0" brushRef="#br0">0 163 24575,'1'-6'0,"2"-1"0,4-2 0,7-5 0,5-3 0,5-2 0,5-2 0,0 1 0,0 4 0,0 4 0,-1 4 0,-1 3 0,-1 2 0,-5 0 0,-7 2 0,-5 0 0,0 1 0,5 3 0,11 5 0,5 3 0,0 5 0,-7 5 0,-8 2 0,-6 9 0,-5 6 0,-3 6 0,-4 4 0,-8 1 0,-8 0 0,-5-5 0,-4-6 0,-2-10 0,-3-9 0,-4-6 0,-3-5 0,2-3 0,9-2 0,11-1 0,5-1 0,-2 0 0,-7 0 0,-2 0 0,6 1 0,11 0 0,15 7 0,19 12 0,14 14 0,10 13 0,-2 4 0,-11-5 0,-11-7 0,-13-8 0,-7-2 0,-2 2 0,-2 4 0,2 1 0,1-5 0,-2-7 0,-1-7 0,-1-6 0,-1-5 0,-1 0 0,1 0 0,0-2 0,2-2 0,1-7 0,0-6 0,0-5 0,-3 0 0,-1 5 0,0 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8.473"/>
    </inkml:context>
    <inkml:brush xml:id="br0">
      <inkml:brushProperty name="width" value="0.035" units="cm"/>
      <inkml:brushProperty name="height" value="0.035" units="cm"/>
    </inkml:brush>
  </inkml:definitions>
  <inkml:trace contextRef="#ctx0" brushRef="#br0">0 213 24575,'15'-1'0,"0"1"0,2 0 0,-1 1 0,-2-2 0,0 0 0,0-3 0,0 0 0,1-2 0,3 2 0,1 1 0,1 1 0,-2 1 0,-4 1 0,-5-1 0,-3-2 0,2-3 0,1-3 0,-2 0 0,-2 0 0,-4 0 0,-1 1 0,-1 0 0,-3-4 0,-5-2 0,-6-3 0,-5-2 0,-1-1 0,1 1 0,6 5 0,2 5 0,-3 9 0,-4 7 0,-5 7 0,0 4 0,7 4 0,3 2 0,5 1 0,5 3 0,2 0 0,4-1 0,1-4 0,0-3 0,2-1 0,2 0 0,5 5 0,7 2 0,2 2 0,-1-2 0,-3-4 0,-5-5 0,-2-4 0,1-3 0,3-4 0,0-1 0,-1-2 0,-2-1 0,-5 0 0,1-2 0,2 0 0,1-2 0,-1 0 0,-3-1 0,-3 1 0,0-2 0,0-3 0,-1-1 0,-1-5 0,0-2 0,-1 6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0.507"/>
    </inkml:context>
    <inkml:brush xml:id="br0">
      <inkml:brushProperty name="width" value="0.035" units="cm"/>
      <inkml:brushProperty name="height" value="0.035" units="cm"/>
    </inkml:brush>
  </inkml:definitions>
  <inkml:trace contextRef="#ctx0" brushRef="#br0">284 93 24575,'-19'-13'0,"-10"-5"0,-9-4 0,2 2 0,11 6 0,10 9 0,4 5 0,-3 1 0,-4 2 0,-1 4 0,2 3 0,5 3 0,5 3 0,3 0 0,3 3 0,0 3 0,1 0 0,2-1 0,1-5 0,2-4 0,1-3 0,6 1 0,8 3 0,11 2 0,7 1 0,3-2 0,-2-2 0,-9-3 0,-11-3 0,-11-3 0,-5 1 0,-2 6 0,-1 9 0,-1 5 0,0 2 0,-2-4 0,-2-6 0,-4-6 0,-5-3 0,-5-1 0,-5-2 0,-1 0 0,-2-2 0,0-1 0,2-1 0,4 0 0,8-2 0,6 1 0,3-2 0,-1-2 0,-1-1 0,-2-3 0,1-1 0,0-2 0,0 1 0,1 0 0,3 6 0,2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2.274"/>
    </inkml:context>
    <inkml:brush xml:id="br0">
      <inkml:brushProperty name="width" value="0.035" units="cm"/>
      <inkml:brushProperty name="height" value="0.035" units="cm"/>
    </inkml:brush>
  </inkml:definitions>
  <inkml:trace contextRef="#ctx0" brushRef="#br0">6 1 24575,'-3'15'0,"1"4"0,1 9 0,2 2 0,-1 0 0,2-3 0,-1 0 0,1 1 0,1 2 0,0-2 0,1-6 0,-1-4 0,0-2 0,0-1 0,3 1 0,2-2 0,0-5 0,-3-3 0,-2-4 0,-2-1 0,5 2 0,2 1 0,2 0 0,-3-1 0,-1-2 0,5-1 0,6-1 0,7 2 0,-2-1 0,-8 0 0,-5-3 0,-3-3 0,2-7 0,0-9 0,-2-7 0,-3-2 0,-2 4 0,-1 7 0,1 5 0,1 1 0,1-6 0,0-3 0,0-3 0,-1 1 0,-1 4 0,0 5 0,0 5 0,-1 0 0,0 2 0,-1-2 0,0 0 0,-4 5 0,-8 5 0,-2 9 0,2-3 0,5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0.021"/>
    </inkml:context>
    <inkml:brush xml:id="br0">
      <inkml:brushProperty name="width" value="0.035" units="cm"/>
      <inkml:brushProperty name="height" value="0.035" units="cm"/>
    </inkml:brush>
  </inkml:definitions>
  <inkml:trace contextRef="#ctx0" brushRef="#br0">1 51 24575,'9'-2'0,"6"0"0,7 0 0,5-1 0,1 0 0,1-1 0,1-1 0,-5 1 0,-6 2 0,-7 0 0,1 2 0,3-1 0,2-1 0,-2 1 0,-6 0 0,-1 0 0,2 1 0,0 1 0,-1-1 0,-2 1 0,-1-1 0,1 0 0,1 0 0,4 0 0,6 1 0,5 0 0,-4 1 0,-8-1 0,-6 0 0,-4-1 0,0 1 0,-2-1 0,-5-2 0,-12-7 0,8 4 0,-6-3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1.237"/>
    </inkml:context>
    <inkml:brush xml:id="br0">
      <inkml:brushProperty name="width" value="0.035" units="cm"/>
      <inkml:brushProperty name="height" value="0.035" units="cm"/>
    </inkml:brush>
  </inkml:definitions>
  <inkml:trace contextRef="#ctx0" brushRef="#br0">0 8 24575,'5'-4'0,"7"1"0,10 3 0,12 2 0,8 0 0,4 2 0,-2-2 0,-4 0 0,-4-2 0,-6 0 0,-6 0 0,-9 0 0,-7 0 0,-2 0 0,-1 0 0,1-1 0,-1 1 0,-1-1 0,-3 0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4.374"/>
    </inkml:context>
    <inkml:brush xml:id="br0">
      <inkml:brushProperty name="width" value="0.035" units="cm"/>
      <inkml:brushProperty name="height" value="0.035" units="cm"/>
    </inkml:brush>
  </inkml:definitions>
  <inkml:trace contextRef="#ctx0" brushRef="#br0">10 0 24575,'-2'8'0,"0"8"0,0 11 0,2 13 0,0 13 0,0 6 0,0 6 0,0-2 0,0 0 0,-1 0 0,1-3 0,0-5 0,0-10 0,1-6 0,-1-3 0,1 1 0,-1 0 0,1-3 0,0-5 0,0-6 0,-1 0 0,0 1 0,0-2 0,0-1 0,0-6 0,0-5 0,-1-2 0,0 0 0,1 2 0,-1 2 0,1 2 0,-1 1 0,0-2 0,0 0 0,0-1 0,1 7 0,1 6 0,1-1 0,1-5 0,-1-13 0,-1-6 0,0-4 0,0-2 0,-1-10 0,0 9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6.241"/>
    </inkml:context>
    <inkml:brush xml:id="br0">
      <inkml:brushProperty name="width" value="0.035" units="cm"/>
      <inkml:brushProperty name="height" value="0.035" units="cm"/>
    </inkml:brush>
  </inkml:definitions>
  <inkml:trace contextRef="#ctx0" brushRef="#br0">52 0 24575,'-4'11'0,"1"5"0,-1 12 0,0 11 0,0 9 0,-2 8 0,1-2 0,1-4 0,1-7 0,0-6 0,-1-1 0,1 0 0,0 4 0,2 4 0,1-1 0,2-6 0,0-7 0,-1-7 0,-1-4 0,0 0 0,0 1 0,0-1 0,1-5 0,-1-5 0,1-4 0,1 2 0,4 4 0,11 7 0,12 2 0,11-4 0,3-5 0,-10-6 0,-11-4 0,-11 0 0,-4-3 0,5-6 0,4-4 0,1-2 0,-3 1 0,-3 1 0,-4 0 0,-2 2 0,-2 2 0,-2 3 0,-1 1 0,-1 2 0,-4 0 0,-13-5 0,9 5 0,-7-4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7.292"/>
    </inkml:context>
    <inkml:brush xml:id="br0">
      <inkml:brushProperty name="width" value="0.035" units="cm"/>
      <inkml:brushProperty name="height" value="0.035" units="cm"/>
    </inkml:brush>
  </inkml:definitions>
  <inkml:trace contextRef="#ctx0" brushRef="#br0">0 32 24575,'16'-1'0,"9"0"0,17 2 0,12 2 0,-3-1 0,-8 0 0,-16-3 0,-8-3 0,-1-1 0,1 0 0,1 0 0,2 1 0,0-1 0,-2 1 0,-4 1 0,-9 2 0,-17 2 0,4 1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8.231"/>
    </inkml:context>
    <inkml:brush xml:id="br0">
      <inkml:brushProperty name="width" value="0.035" units="cm"/>
      <inkml:brushProperty name="height" value="0.035" units="cm"/>
      <inkml:brushProperty name="color" value="#E71224"/>
    </inkml:brush>
  </inkml:definitions>
  <inkml:trace contextRef="#ctx0" brushRef="#br0">0 68 24575,'0'7'0,"1"8"0,3 10 0,1 6 0,2 4 0,0-2 0,-1-1 0,-1 2 0,2 3 0,5 4 0,3 1 0,4-1 0,0-1 0,-3-4 0,-4 1 0,-5-2 0,0-2 0,-1-7 0,-2-10 0,-2-8 0,-1-6 0,-1-3 0,2-5 0,1-6 0,3-7 0,4-13 0,4-20 0,3-20 0,-1-4 0,-5 8 0,-4 14 0,-2 9 0,-1 0 0,-1 2 0,-1 10 0,-2 11 0,0 9 0,1-1 0,1-5 0,0-2 0,0 3 0,-1 10 0,-1 10 0,-1 12 0,1 15 0,2 15 0,2 11 0,5 6 0,2-1 0,1-7 0,-2-7 0,-4-8 0,-2-6 0,0-7 0,-2-10 0,0-5 0,-2 1 0,1 4 0,0 5 0,0-1 0,1-4 0,0-5 0,-1-4 0,-1-2 0,0-1 0,3 8 0,3 9 0,3 3 0,-1-4 0,-3-10 0,-3-9 0,-1-2 0,1-2 0,4-5 0,3-6 0,5-9 0,5-7 0,0-5 0,-2-3 0,-4 0 0,-3 0 0,-4 2 0,0-1 0,-1 3 0,0 3 0,-2 4 0,-2 2 0,0 5 0,0 5 0,-1 6 0,1 6 0,-1 2 0,2-5 0,0-6 0,1-7 0,-1-1 0,-1 6 0,0 4 0,0-2 0,1-4 0,0-1 0,0 4 0,-2 7 0,0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9.481"/>
    </inkml:context>
    <inkml:brush xml:id="br0">
      <inkml:brushProperty name="width" value="0.035" units="cm"/>
      <inkml:brushProperty name="height" value="0.035" units="cm"/>
      <inkml:brushProperty name="color" value="#E71224"/>
    </inkml:brush>
  </inkml:definitions>
  <inkml:trace contextRef="#ctx0" brushRef="#br0">1 0 24575,'0'13'0,"0"5"0,0 8 0,0 6 0,1 2 0,0 0 0,1-6 0,-1-9 0,0-7 0,-1-5 0,0 0 0,0 3 0,0-1 0,0-2 0,-1 0 0,1-1 0,0-1 0,0-2 0,1-4 0,0-3 0,1-3 0,0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8.650"/>
    </inkml:context>
    <inkml:brush xml:id="br0">
      <inkml:brushProperty name="width" value="0.035" units="cm"/>
      <inkml:brushProperty name="height" value="0.035" units="cm"/>
    </inkml:brush>
  </inkml:definitions>
  <inkml:trace contextRef="#ctx0" brushRef="#br0">60 274 24575,'1'16'0,"0"7"0,0 10 0,1 12 0,0 2 0,0-3 0,-2-6 0,0-7 0,-1-5 0,1-8 0,-2-1 0,1 4 0,-1 6 0,1 6 0,0-3 0,0-2 0,0 0 0,0 1 0,0-5 0,1-9 0,0-8 0,0-2 0,-1 2 0,1 3 0,-1 0 0,1-3 0,0-6 0,1-2 0,0-3 0,2-9 0,0-13 0,0-11 0,-1-5 0,-2 1 0,-2 3 0,0-2 0,-1 0 0,1 2 0,1 4 0,0 3 0,2-1 0,-1 1 0,1 1 0,-1 2 0,0 4 0,-1 4 0,0 4 0,0 6 0,1 3 0,-1-4 0,1-7 0,0-7 0,1-2 0,0 2 0,0 5 0,1 2 0,-1 2 0,1-1 0,-1 1 0,0 1 0,1 1 0,0 1 0,0-1 0,1 0 0,3-1 0,1 0 0,-1 4 0,0 5 0,1 8 0,5 10 0,9 15 0,5 11 0,1 9 0,-4-2 0,-7-11 0,-6-12 0,-7-13 0,-2-4 0,-2 1 0,0 2 0,-1 7 0,-2 4 0,-2 5 0,-1 2 0,0-4 0,-1-5 0,0-4 0,-5-2 0,-5-2 0,-4-1 0,-4-1 0,0-3 0,-1 0 0,1 0 0,5 0 0,8 0 0,6-2 0,6-2 0,1 0 0,3 3 0,9 7 0,16 12 0,12 13 0,5 9 0,-7 1 0,-13-7 0,-10-11 0,-9-13 0,-5-9 0,0 0 0,1 4 0,4 10 0,3 5 0,0 0 0,-1-5 0,-5-11 0,-2-5 0,-1-5 0,1-1 0,-1-1 0,1-1 0,1 0 0,-1 2 0,0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9.484"/>
    </inkml:context>
    <inkml:brush xml:id="br0">
      <inkml:brushProperty name="width" value="0.035" units="cm"/>
      <inkml:brushProperty name="height" value="0.035" units="cm"/>
    </inkml:brush>
  </inkml:definitions>
  <inkml:trace contextRef="#ctx0" brushRef="#br0">0 0 24575,'0'8'0,"1"7"0,0 13 0,2 19 0,0 9 0,-1-1-6784,-1-12 6784,0-19 0,-1-13 0,0-10 0,-3-13 0,2 6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1.267"/>
    </inkml:context>
    <inkml:brush xml:id="br0">
      <inkml:brushProperty name="width" value="0.035" units="cm"/>
      <inkml:brushProperty name="height" value="0.035" units="cm"/>
    </inkml:brush>
  </inkml:definitions>
  <inkml:trace contextRef="#ctx0" brushRef="#br0">18 0 24575,'-1'10'0,"1"6"0,-1 7 0,1 10 0,0 5 0,0 2 0,0 0 0,-2-6 0,1-4 0,-1-5 0,0-7 0,0-6 0,1-5 0,1-2 0,-1-1 0,0 3 0,0-1 0,0-1 0,0-2 0,1 0 0,-1 1 0,1-1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2.267"/>
    </inkml:context>
    <inkml:brush xml:id="br0">
      <inkml:brushProperty name="width" value="0.035" units="cm"/>
      <inkml:brushProperty name="height" value="0.035" units="cm"/>
    </inkml:brush>
  </inkml:definitions>
  <inkml:trace contextRef="#ctx0" brushRef="#br0">0 20 24575,'8'0'0,"2"0"0,4 0 0,7-1 0,6 0 0,2-1 0,-1 0 0,-3-1 0,-4 2 0,-6-1 0,-2-1 0,1 1 0,-8 1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4.685"/>
    </inkml:context>
    <inkml:brush xml:id="br0">
      <inkml:brushProperty name="width" value="0.035" units="cm"/>
      <inkml:brushProperty name="height" value="0.035" units="cm"/>
    </inkml:brush>
  </inkml:definitions>
  <inkml:trace contextRef="#ctx0" brushRef="#br0">0 1 24575,'0'37'0,"2"4"0,0 12 0,1 2 0,1 1 0,-1-6 0,-1-8 0,0-3 0,-2-1 0,0 3 0,0-2 0,0-6 0,0-5 0,0-6 0,1 1 0,-1-1 0,1 2 0,0-1 0,-1 0 0,1-2 0,-1-2 0,0-1 0,0 4 0,0-2 0,0-5 0,0-7 0,0-9 0,0-6 0,-1-9 0,-2-12 0,2 9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7.952"/>
    </inkml:context>
    <inkml:brush xml:id="br0">
      <inkml:brushProperty name="width" value="0.035" units="cm"/>
      <inkml:brushProperty name="height" value="0.035" units="cm"/>
    </inkml:brush>
  </inkml:definitions>
  <inkml:trace contextRef="#ctx0" brushRef="#br0">1 144 24575,'5'-18'0,"1"1"0,5-4 0,7-1 0,7-1 0,3 3 0,-6 7 0,-6 7 0,-5 4 0,2 1 0,6 1 0,5 1 0,0 1 0,-3 0 0,-5 0 0,-1 1 0,2 0 0,1 1 0,-2 0 0,-7 2 0,-3 6 0,-1 9 0,2 9 0,-2 3 0,-2-2 0,-4-6 0,-5-5 0,-8-2 0,-8 1 0,-7 1 0,-1-1 0,-3-2 0,-2-2 0,-1-1 0,1 1 0,5-2 0,7-2 0,5-2 0,6-2 0,1 0 0,2 0 0,2-1 0,4-2 0,2-3 0,1 0 0,0 1 0,3 3 0,9 11 0,13 11 0,10 13 0,4 1 0,-8-8 0,-12-13 0,-11-11 0,-6-7 0,-2-1 0,2 2 0,6 4 0,5 4 0,1 1 0,1-1 0,-2-2 0,-1 0 0,0-2 0,-5-2 0,-5-4 0,-1 0 0,-1 0 0,3 1 0,3 1 0,1 1 0,6 2 0,13 5 0,5 0 0,-1 0 0,-10-4 0,-15-7 0,-4-4 0,-2-4 0,1 4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9.920"/>
    </inkml:context>
    <inkml:brush xml:id="br0">
      <inkml:brushProperty name="width" value="0.035" units="cm"/>
      <inkml:brushProperty name="height" value="0.035" units="cm"/>
    </inkml:brush>
  </inkml:definitions>
  <inkml:trace contextRef="#ctx0" brushRef="#br0">1 49 24575,'5'-9'0,"1"0"0,1-2 0,-1 2 0,-2 4 0,2 1 0,6 3 0,5 0 0,2 1 0,-5 4 0,-6 2 0,-3 8 0,2 8 0,3 7 0,1 2 0,-1-4 0,-4-8 0,-3-8 0,-3-6 0,0-2 0,-1-1 0,0 1 0,-1 0 0,1 0 0,0 0 0,0 0 0,0 1 0,-3 2 0,0 3 0,0 0 0,0-3 0,1-3 0,0 0 0,-2 1 0,-2 0 0,-1 0 0,1 0 0,3-1 0,13-1 0,13-2 0,5 0 0,-2 0 0,-9 0 0,-8 0 0,9-1 0,8-1 0,3-1 0,-4 0 0,-14 0 0,-7 1 0,-3 1 0,0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3.354"/>
    </inkml:context>
    <inkml:brush xml:id="br0">
      <inkml:brushProperty name="width" value="0.035" units="cm"/>
      <inkml:brushProperty name="height" value="0.035" units="cm"/>
    </inkml:brush>
  </inkml:definitions>
  <inkml:trace contextRef="#ctx0" brushRef="#br0">46 1 24575,'1'8'0,"0"5"0,0 5 0,-1 5 0,0 4 0,-1 2 0,-1 0 0,-1 0 0,-1-1 0,0-2 0,1-2 0,1-6 0,0-6 0,1-3 0,-1 2 0,1 3 0,-1 0 0,2-3 0,-2 2 0,-1 6 0,-1 8 0,0 2 0,2-7 0,2-15 0,1-8 0,0-5 0,0-1 0,-1 1 0,-4-3 0,3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4.220"/>
    </inkml:context>
    <inkml:brush xml:id="br0">
      <inkml:brushProperty name="width" value="0.035" units="cm"/>
      <inkml:brushProperty name="height" value="0.035" units="cm"/>
    </inkml:brush>
  </inkml:definitions>
  <inkml:trace contextRef="#ctx0" brushRef="#br0">0 1 24575,'25'0'0,"6"0"0,10 1 0,5 1 0,-5 1 0,-9 0 0,-14-2 0,-9 0 0,-2-2 0,2 0 0,1-1 0,-2 1 0,-4 0 0,-5 0 0,1 0 0,0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6.088"/>
    </inkml:context>
    <inkml:brush xml:id="br0">
      <inkml:brushProperty name="width" value="0.035" units="cm"/>
      <inkml:brushProperty name="height" value="0.035" units="cm"/>
    </inkml:brush>
  </inkml:definitions>
  <inkml:trace contextRef="#ctx0" brushRef="#br0">0 1 24575,'2'8'0,"0"4"0,1 7 0,1 4 0,0 5 0,-1 3 0,1 6 0,-1 6 0,-1 2 0,-1 1 0,1-4 0,1-5 0,0-5 0,-1-2 0,-1-5 0,0-3 0,0-2 0,0-2 0,0 1 0,1 1 0,-1-1 0,0-2 0,0-5 0,-1-4 0,1-4 0,-1 0 0,0 8 0,0 11 0,0 7 0,0-2 0,0-11 0,-3-14 0,0-11 0,-2-6 0,-1-9 0,3 11 0,0-2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8.272"/>
    </inkml:context>
    <inkml:brush xml:id="br0">
      <inkml:brushProperty name="width" value="0.035" units="cm"/>
      <inkml:brushProperty name="height" value="0.035" units="cm"/>
    </inkml:brush>
  </inkml:definitions>
  <inkml:trace contextRef="#ctx0" brushRef="#br0">51 256 24575,'2'-4'0,"-1"-3"0,2-6 0,0-9 0,2-8 0,2-8 0,0-3 0,2 1 0,0 8 0,-1 11 0,-2 14 0,-2 15 0,2 21 0,3 14 0,1 6 0,-2-5 0,-4-12 0,-3-7 0,-2-2 0,-1 0 0,-4-2 0,-3-2 0,-3-2 0,-4-3 0,-2 0 0,1-2 0,4-3 0,5-4 0,3-2 0,3-2 0,0 0 0,-2 1 0,0 0 0,-2 2 0,-3 2 0,1 0 0,1 0 0,3-3-6784,4-1 6784,1-2 0,1 0 0,0 0 0,0 0 0,0 0 0,5 1 0,6 3 6784,11 6-6784,13 9 0,8 11 0,7 11 0,-4 6 0,-4 3 0,-3-1 0,-7-7 0,0-2 0,-5-7 0,-6-6 0,-6-7 0,-7-8 0,-2-2 0,1 4 0,2 5 0,0 1 0,-3-5 0,-5-8 0,-4-5 0,-7-5 0,-5-6 0,-4-8 0,5 5 0,5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9.889"/>
    </inkml:context>
    <inkml:brush xml:id="br0">
      <inkml:brushProperty name="width" value="0.035" units="cm"/>
      <inkml:brushProperty name="height" value="0.035" units="cm"/>
    </inkml:brush>
  </inkml:definitions>
  <inkml:trace contextRef="#ctx0" brushRef="#br0">1 55 24575,'3'1'0,"0"0"0,-2-1 0,1 0 0,2-2 0,6-3 0,4-4 0,5-3 0,1 1 0,-2 3 0,-1 2 0,-2 4 0,-1 1 0,-2 1 0,-2 1 0,-2 1 0,-3 4 0,1 8 0,3 8 0,1 7 0,-1-1 0,-5-8 0,-5-8 0,-6-6 0,-6-4 0,-7 0 0,-3 0 0,3-1 0,7 0 0,7 0 0,5-1 0,6 1 0,5 0 0,15 7 0,7 5 0,5 4 0,-8-1 0,-14-5 0,-10-3 0,-5 0 0,-3 2 0,-1 2 0,-7-1 0,-6 1 0,-4 1 0,-2 1 0,4-2 0,4-3 0,5-3 0,5-3 0,2-3 0,2-2 0,0 0 0,0 1 0,-1-1 0,0 1 0,0-2 0,1 1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3.490"/>
    </inkml:context>
    <inkml:brush xml:id="br0">
      <inkml:brushProperty name="width" value="0.035" units="cm"/>
      <inkml:brushProperty name="height" value="0.035" units="cm"/>
    </inkml:brush>
  </inkml:definitions>
  <inkml:trace contextRef="#ctx0" brushRef="#br0">22 0 24575,'-4'8'0,"0"6"0,-1 8 0,2 6 0,0 6 0,2 4 0,0 3 0,1-2 0,-1-5 0,2-9 0,-1-7 0,1-5 0,-1-3 0,0 0 0,1 1 0,-1 0 0,1 3 0,0 2 0,1 0 0,2-3 0,2-8 0,-2-7 0,0-4 0,-2 2 0,-2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4.275"/>
    </inkml:context>
    <inkml:brush xml:id="br0">
      <inkml:brushProperty name="width" value="0.035" units="cm"/>
      <inkml:brushProperty name="height" value="0.035" units="cm"/>
    </inkml:brush>
  </inkml:definitions>
  <inkml:trace contextRef="#ctx0" brushRef="#br0">0 0 24575,'7'0'0,"8"0"0,12 1 0,15 1 0,14 1 0,8 0 0,7 0 0,-1-2 0,-14 0 0,-19 0 0,-19-1 0,-13-1 0,-3 0 0,1 0 0,-1 0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6.541"/>
    </inkml:context>
    <inkml:brush xml:id="br0">
      <inkml:brushProperty name="width" value="0.035" units="cm"/>
      <inkml:brushProperty name="height" value="0.035" units="cm"/>
    </inkml:brush>
  </inkml:definitions>
  <inkml:trace contextRef="#ctx0" brushRef="#br0">2 1 24575,'-1'12'0,"1"4"0,-1 7 0,1 4 0,1 0 0,-1-3 0,1-2 0,-1 4 0,0 4 0,1 5 0,-1-2 0,1-4 0,1-2 0,0 2 0,0 5 0,1 1 0,-1-2 0,1-7 0,-1-6 0,0-3 0,0-1 0,-1-5 0,0-1 0,-1 3 0,0 8 0,1 7 0,-1 1 0,1-8 0,-1-5 0,0-6 0,-1-2 0,1-3 0,0-3 0,2-6 0,3-7 0,2-11 0,-1-9 0,-2 11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8.575"/>
    </inkml:context>
    <inkml:brush xml:id="br0">
      <inkml:brushProperty name="width" value="0.035" units="cm"/>
      <inkml:brushProperty name="height" value="0.035" units="cm"/>
    </inkml:brush>
  </inkml:definitions>
  <inkml:trace contextRef="#ctx0" brushRef="#br0">42 227 24575,'-11'-25'0,"1"1"0,0-3 0,3 3 0,4 3 0,3 3 0,0 1 0,0 4 0,3 2 0,6 2 0,9 0 0,7 1 0,4-1 0,-4 3 0,-5 2 0,-6 2 0,-2 3 0,6 2 0,7 4 0,3 4-6784,-3-2 6784,-8-2 0,-10-4 0,-6 1 0,-2 6 0,-1 6 0,-3 9 0,-1 6 6784,-1 0-6784,1-4 0,0-7 0,-3-8 0,-7-2 0,-7 0 0,-6 1 0,-3 0 0,3-2 0,7-3 0,7-3 0,6 3 0,4 2 0,1 2 0,0 2 0,3-2 0,0 0 0,4 1 0,6 2 0,6 3 0,5 2 0,0 2 0,-1-2 0,0-2 0,-2-1 0,-3-3 0,-3-2 0,-3 0 0,2 8 0,7 8 0,3 7 0,3 3 0,-2-2 0,-6-7 0,-6-7 0,-6-6 0,-3-4 0,0-2 0,0-4 0,0-4 0,2-6 0,-1 4 0,1-4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9.508"/>
    </inkml:context>
    <inkml:brush xml:id="br0">
      <inkml:brushProperty name="width" value="0.035" units="cm"/>
      <inkml:brushProperty name="height" value="0.035" units="cm"/>
    </inkml:brush>
  </inkml:definitions>
  <inkml:trace contextRef="#ctx0" brushRef="#br0">30 1 24575,'-2'4'0,"1"2"0,-1 3 0,1 2 0,-2 4 0,1 2 0,-1 3 0,-1 1 0,2 1 0,0-3 0,1-6 0,1-4 0,-1-3 0,0 2 0,0 2 0,-1 3 0,1-3 0,0-2 0,1-5 0,0-4 0,2-3 0,-1-6 0,0 5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1.775"/>
    </inkml:context>
    <inkml:brush xml:id="br0">
      <inkml:brushProperty name="width" value="0.035" units="cm"/>
      <inkml:brushProperty name="height" value="0.035" units="cm"/>
    </inkml:brush>
  </inkml:definitions>
  <inkml:trace contextRef="#ctx0" brushRef="#br0">52 15 24575,'-3'4'0,"-2"2"0,-1 5 0,1 0 0,0 1 0,2-6 0,3-6 0,1-5 0,0 0 0,-1 3 0,0 2 0,1-1 0,-1-3 0,2-6 0,-1-1 0,1-1 0,-2 4 0,0 3 0,-2 4 0,-3 3 0,-3 2 0,0 4 0,3 0 0,2 0 0,2-2 0,2-4 0,0-3 0,2-3 0,-1-3 0,1-1 0,-2 3 0,-3 6 0,-1 4 0,0 2 0,1-4 0,2-3 0,2-5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3.559"/>
    </inkml:context>
    <inkml:brush xml:id="br0">
      <inkml:brushProperty name="width" value="0.035" units="cm"/>
      <inkml:brushProperty name="height" value="0.035" units="cm"/>
    </inkml:brush>
  </inkml:definitions>
  <inkml:trace contextRef="#ctx0" brushRef="#br0">48 1 24575,'-9'20'0,"1"18"0,-1 17 0,4 5 0,3-8 0,0-15 0,0-10 0,0-3 0,0 3 0,0 0 0,1 4 0,0 2 0,1 0 0,-1-1 0,0-8 0,1-8 0,-1-6 0,1 0 0,1 5 0,1 5 0,0 1 0,-1-4 0,0-5 0,0 2 0,0 3 0,1 5 0,1-4 0,-1-6 0,-2-5 0,0 2 0,0 4 0,0 1-6784,0-2 6784,0-7 0,0-4 0,-4-6 0,3 2 0,-3-2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5.626"/>
    </inkml:context>
    <inkml:brush xml:id="br0">
      <inkml:brushProperty name="width" value="0.035" units="cm"/>
      <inkml:brushProperty name="height" value="0.035" units="cm"/>
    </inkml:brush>
  </inkml:definitions>
  <inkml:trace contextRef="#ctx0" brushRef="#br0">7 178 24575,'0'-14'0,"-2"-8"0,0-7 0,1-2 0,-1 4 0,2 10 0,2 5 0,7 4 0,7 2 0,3 1 0,0 1 0,-8 2 0,-3 2 0,-2-1 0,0 1 0,-1 0 0,-1 1 0,8 4 0,12 7 0,10 7 0,3 6 0,-3 3 0,-10-3 0,-8-4 0,-6-2 0,-6-4 0,-3-1 0,-2 2 0,-4 4 0,-4 5 0,-1 3 0,-2 2 0,0-3 0,-3-3 0,-1-3 0,-4-3 0,-4-4 0,-1-2 0,0-2 0,2-2 0,5-2 0,3-2 0,2-1 0,0 0 0,0 0 0,1-1 0,4 0 0,5 3 0,4 6 0,3 8 0,8 10 0,7 6 0,5 0 0,-4-6 0,-7-10 0,-7-10 0,-5-3 0,0 2 0,1 6 0,0 7 0,0 7 0,-1 4 0,-1-3 0,2-9 0,0-12 0,2-10 0,-1-4 0,1 0 0,-2 2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7.178"/>
    </inkml:context>
    <inkml:brush xml:id="br0">
      <inkml:brushProperty name="width" value="0.035" units="cm"/>
      <inkml:brushProperty name="height" value="0.035" units="cm"/>
    </inkml:brush>
  </inkml:definitions>
  <inkml:trace contextRef="#ctx0" brushRef="#br0">3 25 24575,'6'-5'0,"4"-1"0,5 0 0,-1 0 0,-2 4 0,-6 6 0,-3 7 0,1 8 0,3 3 0,0-1 0,-2-4 0,-2-7 0,-4-3 0,-4 0 0,-3 2 0,-2 4 0,-2 0 0,-1-1 0,1 0 0,1-2 0,2-1 0,3 0 0,3-1 0,1-1 0,1-2 0,1-1 0,-1-1 0,1 0 0,4-1 0,9 0 0,14 0 0,8 1 0,-2-2 0,-5-1 0,-14-1 0,-6-1 0,-4 1 0,-1-1 0,5 1 0,-4 0 0,2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0.811"/>
    </inkml:context>
    <inkml:brush xml:id="br0">
      <inkml:brushProperty name="width" value="0.035" units="cm"/>
      <inkml:brushProperty name="height" value="0.035" units="cm"/>
    </inkml:brush>
  </inkml:definitions>
  <inkml:trace contextRef="#ctx0" brushRef="#br0">5 1 24575,'-2'6'0,"0"3"0,2 3 0,1 9 0,2 8 0,3 7 0,2 4 0,0-2 0,-2-3 0,-1-5 0,-3-6 0,-1-2 0,-1 0 0,1 1 0,0 1 0,1-2 0,0-4 0,0-7 0,-2-5 0,0 1 0,0 5 0,0 4 0,1 2 0,-1-6 0,1-7 0,1-5 0,1-4 0,4-8 0,-4 6 0,3-4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1.761"/>
    </inkml:context>
    <inkml:brush xml:id="br0">
      <inkml:brushProperty name="width" value="0.035" units="cm"/>
      <inkml:brushProperty name="height" value="0.035" units="cm"/>
    </inkml:brush>
  </inkml:definitions>
  <inkml:trace contextRef="#ctx0" brushRef="#br0">0 35 24575,'6'-2'0,"3"0"0,8-1 0,8 0 0,7-1 0,7 0 0,3 0 0,0 1 0,-8 0 0,-12 0 0,-11 0 0,-2 5 0,-7-3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5.462"/>
    </inkml:context>
    <inkml:brush xml:id="br0">
      <inkml:brushProperty name="width" value="0.035" units="cm"/>
      <inkml:brushProperty name="height" value="0.035" units="cm"/>
    </inkml:brush>
  </inkml:definitions>
  <inkml:trace contextRef="#ctx0" brushRef="#br0">6 0 24575,'0'17'0,"0"6"0,-1 7 0,1 9 0,-2 5 0,1 2 0,1 0 0,-1-6 0,1-5 0,0-3 0,0 1 0,0-2 0,0 0 0,-1 1 0,2-1 0,1-1 0,1-4 0,0-7 0,-1-6 0,-2-7 0,0-1 0,0 2 0,0-1 0,0 0 0,0 1 0,1 5 0,0 5 0,0-1 0,2-9 0,1-10 0,0-6 0,0 0 0,-1 0 0,-2-3 0,0 6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7.663"/>
    </inkml:context>
    <inkml:brush xml:id="br0">
      <inkml:brushProperty name="width" value="0.035" units="cm"/>
      <inkml:brushProperty name="height" value="0.035" units="cm"/>
    </inkml:brush>
  </inkml:definitions>
  <inkml:trace contextRef="#ctx0" brushRef="#br0">18 147 24575,'5'-20'0,"2"-1"0,4-4 0,2 1 0,0 3 0,-1 6 0,-3 6 0,3 4 0,9 1 0,8 2 0,5 2 0,-1 3 0,-7 4 0,-3 3 0,-5 0 0,-6-2 0,-6-1 0,-5 2 0,-3 9 0,0 10 0,-1 7 0,1-1 0,-2-4 0,-2-5 0,-4-6 0,-6-1 0,-5-3 0,-10 0 0,-7-2 0,-5-2 0,3-2 0,7-2 0,11-1 0,9-3 0,6 1 0,3 0 0,1 0 0,1-1 0,1-2 0,1 2 0,1 4 0,3 7 0,7 9 0,5 3 0,2-3 0,-3-8 0,-7-8 0,-4-4 0,-2 0 0,6 5 0,9 8 0,8 7 0,3 2 0,-2-4 0,-8-8 0,-8-4 0,0 5 0,6 11 0,5 8 0,0 0 0,-6-6 0,-8-8 0,-4-5 0,-1-6 0,-6-20 0,3 7 0,-4-11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9.364"/>
    </inkml:context>
    <inkml:brush xml:id="br0">
      <inkml:brushProperty name="width" value="0.035" units="cm"/>
      <inkml:brushProperty name="height" value="0.035" units="cm"/>
    </inkml:brush>
  </inkml:definitions>
  <inkml:trace contextRef="#ctx0" brushRef="#br0">1 79 24575,'11'-18'0,"0"0"0,2-1 0,-4 6 0,-3 6 0,-3 4 0,-1 2 0,-1 2 0,4 4 0,2 4 0,2 2 0,-2-2 0,-3-2 0,-3 1 0,0 4 0,1 5 0,0 4 0,0 1 0,-3 3 0,-1 2 0,0-1 0,-1-4 0,0-7 0,-2-6 0,-3-3 0,-3 0 0,-1-1 0,-2 1 0,3 0 0,1-1 0,3-1 0,4-1 0,2-1 0,1 2 0,0 5 0,0 2 0,2-1 0,5-5 0,19-2 0,18 1 0,8-1 0,-5 0 0,-20-3 0,-16-2 0,-8-2 0,4-9 0,-5 7 0,4-4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0.997"/>
    </inkml:context>
    <inkml:brush xml:id="br0">
      <inkml:brushProperty name="width" value="0.035" units="cm"/>
      <inkml:brushProperty name="height" value="0.035" units="cm"/>
    </inkml:brush>
  </inkml:definitions>
  <inkml:trace contextRef="#ctx0" brushRef="#br0">8 0 24575,'-3'5'0,"1"-1"0,0 2 0,1 0 0,1 3 0,0 4 0,0-1 0,2-2 0,4-7 0,5-7 0,4-3 0,-2-1 0,-5 3 0,-6 6 0,-4 6 0,0 5 0,1-1 0,1-2 0,1-9 0,0-8 0,0-4 0,0 0 0,-2 4 0,1 6 0,-1 3 0,1-4 0,1-1 0,10-6 0,-7 4 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2.297"/>
    </inkml:context>
    <inkml:brush xml:id="br0">
      <inkml:brushProperty name="width" value="0.035" units="cm"/>
      <inkml:brushProperty name="height" value="0.035" units="cm"/>
    </inkml:brush>
  </inkml:definitions>
  <inkml:trace contextRef="#ctx0" brushRef="#br0">4 0 24575,'-2'9'0,"1"12"0,2 18 0,4 17 0,5 15 0,1-3 0,-1-9 0,-4-12 0,-4-15 0,-1-7 0,0-4 0,-1-1 0,0 3 0,0-3 0,0-2 0,-1-1 0,-1 5 0,1 7 0,-1 0 0,2-7 0,0-11 0,0-3 0,0 2 0,-1 1 0,0-2 0,2-9 0,1-14 0,0 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3.965"/>
    </inkml:context>
    <inkml:brush xml:id="br0">
      <inkml:brushProperty name="width" value="0.035" units="cm"/>
      <inkml:brushProperty name="height" value="0.035" units="cm"/>
    </inkml:brush>
  </inkml:definitions>
  <inkml:trace contextRef="#ctx0" brushRef="#br0">0 182 24575,'3'-9'0,"4"-5"0,5-13 0,4-8 0,0-1 0,-1 7 0,-5 12 0,-1 8 0,-1 5 0,4 3 0,8 2 0,4 5 0,3 5 0,-2 5 0,-5 0 0,-7-3 0,-6-2 0,-5 2 0,-1 6 0,1 9 0,2 3 0,-2 1 0,0-3 0,-3-3 0,-3-1 0,-6-2 0,-8-1 0,-10 0 0,-8 1 0,-4 0 0,3-4 0,7-3 0,8-4 0,9-5 0,6-2 0,3-2 0,3-1 0,-1 1 0,3 2 0,7 6 0,13 12 0,12 11 0,7 2 0,-2-4 0,-13-11 0,-11-10 0,-8-5 0,-3 2 0,0 4 0,1 5 0,0 6 0,1 1 0,0-3 0,-1-5 0,-2-3 0,1 5 0,2 4 0,-1-2 0,0-11 0,-1-14 0,-2-13 0,0 7 0,-1-3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6.031"/>
    </inkml:context>
    <inkml:brush xml:id="br0">
      <inkml:brushProperty name="width" value="0.035" units="cm"/>
      <inkml:brushProperty name="height" value="0.035" units="cm"/>
    </inkml:brush>
  </inkml:definitions>
  <inkml:trace contextRef="#ctx0" brushRef="#br0">29 21 24575,'14'-7'0,"-1"1"0,0 1 0,-5 3 0,-4 2 0,-3 1 0,2 5 0,2 3 0,1 1 0,0-2 0,-4-5 0,-1-2 0,-2 1 0,-1 1 0,-4 4 0,-7 4 0,-7 3 0,1 0 0,4-4 0,6-4 0,5-3 0,1 0 0,1-1 0,-2 1 0,0-1 0,1 0 0,3-1 0,6-1 0,9-1 0,4 0 0,0 0 0,-4 1 0,-5 2 0,9 8 0,8 7 0,2 2 0,-4-3 0,-15-10 0,-9-4 0,-1 1 0,-1 3 0,-2 4 0,0 3 0,-2-1 0,-2 1 0,-2-1 0,1 0 0,0-3 0,0-3 0,-2-1 0,-1 0 0,1-1 0,4-1 0,4-5 0,3-2 0,0-3 0,0-1 0,-1 3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216"/>
    </inkml:context>
    <inkml:brush xml:id="br0">
      <inkml:brushProperty name="width" value="0.035" units="cm"/>
      <inkml:brushProperty name="height" value="0.035" units="cm"/>
    </inkml:brush>
  </inkml:definitions>
  <inkml:trace contextRef="#ctx0" brushRef="#br0">48 1 24575,'-3'19'0,"0"8"0,1 9 0,0 6 0,1-1 0,0-8 0,-1-8 0,-1-6 0,-2-2 0,1 0 0,1-2 0,1-5 0,1-3 0,0 3 0,-1 3 0,0 1 0,1-2 0,1-7 0,-5-23 0,4 12 0,-3-12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966"/>
    </inkml:context>
    <inkml:brush xml:id="br0">
      <inkml:brushProperty name="width" value="0.035" units="cm"/>
      <inkml:brushProperty name="height" value="0.035" units="cm"/>
    </inkml:brush>
  </inkml:definitions>
  <inkml:trace contextRef="#ctx0" brushRef="#br0">1 0 24575,'8'1'0,"8"3"0,16 3 0,21 4 0,13 0 0,0-1 0,-11-3 0,-17-3 0,-13-2 0,-8-3 0,-3-1 0,-3 0 0,-2 0 0,-2 4 0,-3-2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3.501"/>
    </inkml:context>
    <inkml:brush xml:id="br0">
      <inkml:brushProperty name="width" value="0.035" units="cm"/>
      <inkml:brushProperty name="height" value="0.035" units="cm"/>
    </inkml:brush>
  </inkml:definitions>
  <inkml:trace contextRef="#ctx0" brushRef="#br0">0 44 24575,'0'23'0,"5"9"0,3 11 0,3 8 0,-1-1 0,-2-2 0,-4 1 0,-2-7 0,0-8 0,-1-7 0,1-12 0,0-2 0,1 3 0,2 6 0,1 8 0,0 4 0,0 3 0,-1-4 0,-2-3 0,0-4 0,-2-4 0,-1-4 0,0-4 0,0-5 0,0-3 0,0-3 0,0 1 0,-1 7 0,0 9 0,0 7 0,0-2 0,1-8 0,0-10 0,0-9 0,1-2 0,-1 0 0,1-5 0,0-9 0,1-10 0,-1-11 0,-2-9 0,-2-9 0,-4-9 0,-7-5 0,-3 4 0,0 8 0,5 10 0,5 8 0,6 6 0,2 0 0,1 0 0,0 0 0,0 2 0,2 4 0,-1 0 0,1 5 0,-2 4 0,0 6 0,-1 5 0,2 4 0,4 2 0,7-1 0,13 0 0,12 0 0,3 2 0,-5 2 0,-14 1 0,-12 0 0,-5 4 0,1 8 0,1 14 0,3 12 0,-1 6 0,-2-3 0,-3-11 0,-5-11 0,-6-5 0,-8 0 0,-10 5 0,-11 4 0,-6 1 0,-1-3 0,3-5 0,7-5 0,9-3 0,7-3 0,7-2 0,3-1 0,2-1 0,1 0 0,2 0 0,1 3 0,4 6 0,9 9 0,7 6 0,6 2 0,0-4 0,-8-7 0,-6-7 0,-7-4 0,2 4 0,8 8 0,7 9 0,3 5 0,-1-2 0,-6-6 0,-4-7 0,-5-4 0,-7 3 0,-1 9 0,0 5 0,1-2 0,2-9 0,1-6 0,2-3 0,0-1 0,0-4 0,-2-8 0,-1-6 0,-2 3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4.251"/>
    </inkml:context>
    <inkml:brush xml:id="br0">
      <inkml:brushProperty name="width" value="0.035" units="cm"/>
      <inkml:brushProperty name="height" value="0.035" units="cm"/>
    </inkml:brush>
  </inkml:definitions>
  <inkml:trace contextRef="#ctx0" brushRef="#br0">1 0 24575,'0'30'0,"2"3"0,1 8 0,0 1 0,1-6 0,-3-10 0,1-12 0,0-13 0,1-11 0,1-4 0,-1 4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6.134"/>
    </inkml:context>
    <inkml:brush xml:id="br0">
      <inkml:brushProperty name="width" value="0.035" units="cm"/>
      <inkml:brushProperty name="height" value="0.035" units="cm"/>
    </inkml:brush>
  </inkml:definitions>
  <inkml:trace contextRef="#ctx0" brushRef="#br0">44 29 24575,'-9'10'0,"0"4"0,-2 6 0,3 0 0,3-4 0,3-5 0,3-9 0,6-13 0,2-11 0,-1-10 0,-3 1 0,-5 12 0,-1 12 0,1 11 0,0 3 0,-1 3 0,1 7 0,-1 7 0,1 0 0,0-8 0,4-14 0,2-11 0,2-6 0,-1 0 0,-4 4 0,-7 10 0,-5 9 0,-1 5 0,1 2 0,5-3 0,2-4 0,1-3 0,0-3 0,1-2 0,0-4 0,0 2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7.601"/>
    </inkml:context>
    <inkml:brush xml:id="br0">
      <inkml:brushProperty name="width" value="0.035" units="cm"/>
      <inkml:brushProperty name="height" value="0.035" units="cm"/>
    </inkml:brush>
  </inkml:definitions>
  <inkml:trace contextRef="#ctx0" brushRef="#br0">15 0 24575,'-3'18'0,"-1"14"0,0 21 0,1 16 0,3 2 0,0-2 0,0-5 0,1-5 0,0-9 0,1-12 0,0-16 0,-2-12 0,0-4 0,0 2 0,-1 6 0,1 5 0,-1 5 0,1 0 0,0-2 0,0-6 0,0-5 0,1 3 0,0 5 0,4 7 0,3-1 0,-1-8 0,-2-10 0,-1-8 0,0-4 0,0-2 0,0 0 0,-2 2 0,-1 3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9.385"/>
    </inkml:context>
    <inkml:brush xml:id="br0">
      <inkml:brushProperty name="width" value="0.035" units="cm"/>
      <inkml:brushProperty name="height" value="0.035" units="cm"/>
    </inkml:brush>
  </inkml:definitions>
  <inkml:trace contextRef="#ctx0" brushRef="#br0">50 77 24575,'8'-9'0,"9"-3"0,14-4 0,7-1 0,1 3 0,-13 6 0,-15 7 0,-7 7 0,-2 9 0,1 5 0,0-1 0,-1-1 0,-2-2 0,-2 3 0,-2 9 0,-2 6 0,-2 2 0,-3-1 0,-4-5 0,-8-8 0,-6-4 0,-6-2 0,0-2 0,4-3 0,9-2 0,10 3 0,15 10 0,13 12 0,7 9 0,3-2 0,-4-11 0,-7-10 0,-5-7 0,-3 1 0,1 3 0,5 6 0,1 2 0,-3-5 0,-1-6 0,9-3 0,17 2 0,10 3 0,3 0 0,-13-6 0,-15-5 0,-10-5 0,-7-4 0,-4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1.269"/>
    </inkml:context>
    <inkml:brush xml:id="br0">
      <inkml:brushProperty name="width" value="0.035" units="cm"/>
      <inkml:brushProperty name="height" value="0.035" units="cm"/>
    </inkml:brush>
  </inkml:definitions>
  <inkml:trace contextRef="#ctx0" brushRef="#br0">25 18 24575,'-3'8'0,"0"2"0,0 0 0,2-3 0,5-7 0,7-6 0,7-5 0,3-1 0,0 2 0,-1 2 0,-6 3 0,-6 5 0,-5 4 0,-1 8 0,2 7 0,0 2 0,-1-4 0,-3-6 0,-6-4 0,-9 2 0,-9 3 0,-9-1 0,0-2 0,8-3 0,14-5 0,15 0 0,11 1 0,6 1 0,-1 1 0,-5 1 0,-8-1 0,-3 2 0,-1 4 0,0 4 0,1 0 0,-2-1 0,-1-6 0,-1-2 0,-1 0 0,-2 3 0,-2 4 0,-1 2 0,-1 0 0,-2-1 0,-4-2 0,0-1 0,2-2 0,5-4 0,5-4 0,1-1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8.137"/>
    </inkml:context>
    <inkml:brush xml:id="br0">
      <inkml:brushProperty name="width" value="0.035" units="cm"/>
      <inkml:brushProperty name="height" value="0.035" units="cm"/>
      <inkml:brushProperty name="color" value="#E71224"/>
    </inkml:brush>
  </inkml:definitions>
  <inkml:trace contextRef="#ctx0" brushRef="#br0">1 51 24575,'1'6'0,"3"9"0,3 9 0,6 15 0,6 8 0,2 3 0,-2-3 0,-4-7 0,-2-5 0,-2-6 0,-1-4 0,-2-4 0,-1-2 0,1 1 0,1-1 0,1-1 0,-2-4 0,0-2 0,-1-1 0,-3-4 0,5-18 0,5-29 0,3-26 0,0-11 0,-6 8 0,-6 14 0,-3 18 0,-1 11 0,-1 9 0,2 0 0,2-8 0,0-7 0,-1 1 0,-1 13 0,-2 12 0,0 8 0,0 7 0,1 18 0,5 23 0,7 20 0,8 12 0,3-6 0,-5-16 0,-6-19 0,-8-20 0,-4-13 0,-1-6 0,1 4 0,1 6 0,2 5 0,1-1 0,-1-8 0,1-12 0,4-13 0,3-9 0,-1-5 0,-3-4 0,-2 1 0,-2 0 0,0 4 0,1 0 0,-2-3 0,-1-1 0,1 2 0,-1 6 0,0 5 0,2-2 0,1 1 0,-2 4 0,-1 6 0,0 3 0,-1-1 0,0 1 0,1 1 0,0-1 0,2-2 0,-3 3 0,-1 6 0,-1 3 0,-1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9.888"/>
    </inkml:context>
    <inkml:brush xml:id="br0">
      <inkml:brushProperty name="width" value="0.035" units="cm"/>
      <inkml:brushProperty name="height" value="0.035" units="cm"/>
      <inkml:brushProperty name="color" value="#E71224"/>
    </inkml:brush>
  </inkml:definitions>
  <inkml:trace contextRef="#ctx0" brushRef="#br0">0 4 24575,'14'-1'0,"5"0"0,6 0 0,-2 0 0,-7 2 0,-6-1 0,-6 1 0,-3 2 0,0 6 0,-1 12 0,0 9 0,2 5 0,-2-5 0,0-7 0,-3-8 0,0-6 0,-1-3 0,-2 0 0,-1-1 0,-4 2 0,-1 0 0,1 0 0,2-3 0,5-1 0,2-2 0,3 0 0,4 0 0,12 1 0,20 6 0,12 4 0,1 1 0,-13-3 0,-19-6 0,-11-3 0,-4-2 0,-1-3 0,1-7 0,5-3 0,-4 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3.639"/>
    </inkml:context>
    <inkml:brush xml:id="br0">
      <inkml:brushProperty name="width" value="0.035" units="cm"/>
      <inkml:brushProperty name="height" value="0.035" units="cm"/>
      <inkml:brushProperty name="color" value="#E71224"/>
    </inkml:brush>
  </inkml:definitions>
  <inkml:trace contextRef="#ctx0" brushRef="#br0">0 86 24575,'0'10'0,"1"6"0,1 15 0,3 15 0,3 12 0,1 0 0,0-5 0,-1-9 0,-2-7 0,0-3 0,-1-7 0,1-2 0,2-2 0,1 3 0,-1-2 0,-2-6 0,-3-6 0,-2-7 0,-1-1 0,1 0 0,0-3 0,5-8 0,7-12 0,4-7 0,2-7 0,-5-3 0,-5-12 0,-5-14 0,-2-10 0,-1 5 0,-1 17 0,0 19 0,0 14 0,0 6 0,1 2 0,1-2 0,1-2 0,0 1 0,-1 5 0,-3 15 0,0 18 0,1 18 0,5 14 0,6 3 0,3-7 0,-1-10 0,-4-14 0,-5-13 0,-3-7 0,1 4 0,4 6 0,4 9 0,4 1 0,-2-8 0,-4-9 0,-6-7 0,-2-2 0,2 7 0,1 7 0,2 1 0,-1-3 0,-2-7 0,-2-6 0,2-4 0,4-12 0,5-12 0,2-9 0,-2-6 0,-6-3 0,-3-6 0,3-7 0,0-5 0,1 4 0,-2 9 0,-3 10 0,0 12 0,1 4 0,0-1 0,1-6 0,1-4 0,-2 3 0,0 7 0,-1 10 0,0 6 0,-1 3 0,0 2 0,-3 4 0,2-1 0,-3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5.790"/>
    </inkml:context>
    <inkml:brush xml:id="br0">
      <inkml:brushProperty name="width" value="0.035" units="cm"/>
      <inkml:brushProperty name="height" value="0.035" units="cm"/>
      <inkml:brushProperty name="color" value="#E71224"/>
    </inkml:brush>
  </inkml:definitions>
  <inkml:trace contextRef="#ctx0" brushRef="#br0">1 66 24575,'8'-8'0,"4"0"0,2-2 0,2 0 0,0-1 0,-2 2 0,-4 3 0,-3 2 0,-5 4 0,-1 1 0,1 4 0,0 3 0,1 4 0,0 3 0,-1 0 0,-2 0 0,-1-1 0,-3 1 0,-2-2 0,-3-1 0,-4-1 0,-1-1 0,1-2 0,3-2 0,6-3 0,1-1 0,0 1 0,-2 0 0,1 0 0,2-1 0,5-1 0,13 3 0,11 4 0,8 3 0,-4-2 0,-12-4 0,-11-1 0,-6 2 0,-1 3 0,0 3 0,-1-1 0,-2-1 0,-2-1 0,-4 2 0,-6 1 0,-4 2 0,-2 1 0,4-4 0,2-3 0,4-3 0,-2-3 0,0 0 0,2 0 0,4-2 0,4 0 0,3-2 0,0-1 0,1-1 0,0-2 0,0-1 0,0 0 0,1 2 0,-2 2 0,1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0.241"/>
    </inkml:context>
    <inkml:brush xml:id="br0">
      <inkml:brushProperty name="width" value="0.035" units="cm"/>
      <inkml:brushProperty name="height" value="0.035" units="cm"/>
      <inkml:brushProperty name="color" value="#E71224"/>
    </inkml:brush>
  </inkml:definitions>
  <inkml:trace contextRef="#ctx0" brushRef="#br0">0 116 24575,'3'20'0,"6"12"0,7 18 0,6 18 0,4 8 0,-2-4 0,-6-11 0,-8-13 0,-6-5 0,-2 1 0,1 2 0,2-2 0,1-10 0,-1-11 0,-3-7 0,-2 2 0,0 4 0,0 1 0,2-5 0,0-11 0,5-16 0,6-13 0,6-7 0,4-5 0,0-1 0,-4-1 0,-4 4 0,-6 8 0,-4 7 0,2 3 0,0-5 0,2-3 0,-1-1 0,-2 1 0,-1 3 0,-1 3 0,-1 2 0,-2-3 0,0-2 0,0 1 0,-1 4 0,1 4 0,-1 1 0,1 0 0,-1 2 0,0 0 0,1-3 0,0-1 0,0 4 0,0 10 0,4 17 0,6 21 0,8 15 0,6 6 0,-2-8 0,-7-14 0,-7-9 0,-5-7 0,-1-1 0,0-3 0,0-5 0,-1-4 0,0-6 0,-2-3 0,1-4 0,2-6 0,5-12 0,4-22 0,1-30 0,-3-20 0,-7-7 0,-2 6 0,-2 15 0,3 13 0,2 17 0,0 17 0,-1 13 0,0 4 0,1-3 0,0-1 0,0-1 0,0 4 0,-2 6 0,-3 7 0,-1 17 0,-1-10 0,2 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1.591"/>
    </inkml:context>
    <inkml:brush xml:id="br0">
      <inkml:brushProperty name="width" value="0.035" units="cm"/>
      <inkml:brushProperty name="height" value="0.035" units="cm"/>
      <inkml:brushProperty name="color" value="#E71224"/>
    </inkml:brush>
  </inkml:definitions>
  <inkml:trace contextRef="#ctx0" brushRef="#br0">34 1 24575,'-2'8'0,"0"1"0,1 0 0,0 6 0,-1 5 0,-1 2 0,0 0 0,0-1 0,0 0 0,-1 2 0,0-1 0,1-5 0,1-6 0,1-5 0,1-5 0,3 0 0,7 2 0,13 0 0,10 1 0,3-2 0,-6-3 0,-9-3 0,-10 0 0,-4 0 0,-3 1 0,0 1 0,-1 0 0,-2 0 0,-3 0 0,-7-4 0,4 3 0,-3-2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2.509"/>
    </inkml:context>
    <inkml:brush xml:id="br0">
      <inkml:brushProperty name="width" value="0.035" units="cm"/>
      <inkml:brushProperty name="height" value="0.035" units="cm"/>
      <inkml:brushProperty name="color" value="#E71224"/>
    </inkml:brush>
  </inkml:definitions>
  <inkml:trace contextRef="#ctx0" brushRef="#br0">0 0 24575,'1'10'0,"1"5"0,0 8 0,2 11 0,-1 4 0,0 1 0,-1-3 0,-2-3 0,0 1 0,0-1 0,0-3 0,0-10 0,0-10 0,0-7 0,0-2 0,0 0 0,0 3 0,0 4 0,1 4 0,1 3 0,0-4 0,0-5 0,1-6 0,-1-9 0,1-13 0,-1 10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a:t>
            </a:fld>
            <a:endParaRPr lang="en-US"/>
          </a:p>
        </p:txBody>
      </p:sp>
    </p:spTree>
    <p:extLst>
      <p:ext uri="{BB962C8B-B14F-4D97-AF65-F5344CB8AC3E}">
        <p14:creationId xmlns:p14="http://schemas.microsoft.com/office/powerpoint/2010/main" val="64452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16</a:t>
            </a:fld>
            <a:endParaRPr lang="en-US"/>
          </a:p>
        </p:txBody>
      </p:sp>
    </p:spTree>
    <p:extLst>
      <p:ext uri="{BB962C8B-B14F-4D97-AF65-F5344CB8AC3E}">
        <p14:creationId xmlns:p14="http://schemas.microsoft.com/office/powerpoint/2010/main" val="53827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18</a:t>
            </a:fld>
            <a:endParaRPr lang="en-US"/>
          </a:p>
        </p:txBody>
      </p:sp>
    </p:spTree>
    <p:extLst>
      <p:ext uri="{BB962C8B-B14F-4D97-AF65-F5344CB8AC3E}">
        <p14:creationId xmlns:p14="http://schemas.microsoft.com/office/powerpoint/2010/main" val="298995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41</a:t>
            </a:fld>
            <a:endParaRPr lang="en-US"/>
          </a:p>
        </p:txBody>
      </p:sp>
    </p:spTree>
    <p:extLst>
      <p:ext uri="{BB962C8B-B14F-4D97-AF65-F5344CB8AC3E}">
        <p14:creationId xmlns:p14="http://schemas.microsoft.com/office/powerpoint/2010/main" val="12732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10/29/23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7" Type="http://schemas.openxmlformats.org/officeDocument/2006/relationships/image" Target="../media/image124.png"/><Relationship Id="rId21" Type="http://schemas.openxmlformats.org/officeDocument/2006/relationships/image" Target="../media/image76.png"/><Relationship Id="rId42" Type="http://schemas.openxmlformats.org/officeDocument/2006/relationships/customXml" Target="../ink/ink73.xml"/><Relationship Id="rId63" Type="http://schemas.openxmlformats.org/officeDocument/2006/relationships/image" Target="../media/image97.png"/><Relationship Id="rId84" Type="http://schemas.openxmlformats.org/officeDocument/2006/relationships/customXml" Target="../ink/ink94.xml"/><Relationship Id="rId16" Type="http://schemas.openxmlformats.org/officeDocument/2006/relationships/customXml" Target="../ink/ink60.xml"/><Relationship Id="rId107" Type="http://schemas.openxmlformats.org/officeDocument/2006/relationships/image" Target="../media/image119.png"/><Relationship Id="rId11" Type="http://schemas.openxmlformats.org/officeDocument/2006/relationships/image" Target="../media/image71.png"/><Relationship Id="rId32" Type="http://schemas.openxmlformats.org/officeDocument/2006/relationships/customXml" Target="../ink/ink68.xml"/><Relationship Id="rId37" Type="http://schemas.openxmlformats.org/officeDocument/2006/relationships/image" Target="../media/image84.png"/><Relationship Id="rId53" Type="http://schemas.openxmlformats.org/officeDocument/2006/relationships/image" Target="../media/image92.png"/><Relationship Id="rId58" Type="http://schemas.openxmlformats.org/officeDocument/2006/relationships/customXml" Target="../ink/ink81.xml"/><Relationship Id="rId74" Type="http://schemas.openxmlformats.org/officeDocument/2006/relationships/customXml" Target="../ink/ink89.xml"/><Relationship Id="rId79" Type="http://schemas.openxmlformats.org/officeDocument/2006/relationships/image" Target="../media/image105.png"/><Relationship Id="rId102" Type="http://schemas.openxmlformats.org/officeDocument/2006/relationships/customXml" Target="../ink/ink103.xml"/><Relationship Id="rId123" Type="http://schemas.openxmlformats.org/officeDocument/2006/relationships/image" Target="../media/image127.png"/><Relationship Id="rId128" Type="http://schemas.openxmlformats.org/officeDocument/2006/relationships/customXml" Target="../ink/ink116.xml"/><Relationship Id="rId5" Type="http://schemas.openxmlformats.org/officeDocument/2006/relationships/image" Target="../media/image68.png"/><Relationship Id="rId90" Type="http://schemas.openxmlformats.org/officeDocument/2006/relationships/customXml" Target="../ink/ink97.xml"/><Relationship Id="rId95" Type="http://schemas.openxmlformats.org/officeDocument/2006/relationships/image" Target="../media/image113.png"/><Relationship Id="rId22" Type="http://schemas.openxmlformats.org/officeDocument/2006/relationships/customXml" Target="../ink/ink63.xml"/><Relationship Id="rId27" Type="http://schemas.openxmlformats.org/officeDocument/2006/relationships/image" Target="../media/image79.png"/><Relationship Id="rId43" Type="http://schemas.openxmlformats.org/officeDocument/2006/relationships/image" Target="../media/image87.png"/><Relationship Id="rId48" Type="http://schemas.openxmlformats.org/officeDocument/2006/relationships/customXml" Target="../ink/ink76.xml"/><Relationship Id="rId64" Type="http://schemas.openxmlformats.org/officeDocument/2006/relationships/customXml" Target="../ink/ink84.xml"/><Relationship Id="rId69" Type="http://schemas.openxmlformats.org/officeDocument/2006/relationships/image" Target="../media/image100.png"/><Relationship Id="rId113" Type="http://schemas.openxmlformats.org/officeDocument/2006/relationships/image" Target="../media/image122.png"/><Relationship Id="rId118" Type="http://schemas.openxmlformats.org/officeDocument/2006/relationships/customXml" Target="../ink/ink111.xml"/><Relationship Id="rId134" Type="http://schemas.openxmlformats.org/officeDocument/2006/relationships/customXml" Target="../ink/ink119.xml"/><Relationship Id="rId80" Type="http://schemas.openxmlformats.org/officeDocument/2006/relationships/customXml" Target="../ink/ink92.xml"/><Relationship Id="rId85" Type="http://schemas.openxmlformats.org/officeDocument/2006/relationships/image" Target="../media/image108.png"/><Relationship Id="rId12" Type="http://schemas.openxmlformats.org/officeDocument/2006/relationships/customXml" Target="../ink/ink58.xml"/><Relationship Id="rId17" Type="http://schemas.openxmlformats.org/officeDocument/2006/relationships/image" Target="../media/image74.png"/><Relationship Id="rId33" Type="http://schemas.openxmlformats.org/officeDocument/2006/relationships/image" Target="../media/image82.png"/><Relationship Id="rId38" Type="http://schemas.openxmlformats.org/officeDocument/2006/relationships/customXml" Target="../ink/ink71.xml"/><Relationship Id="rId59" Type="http://schemas.openxmlformats.org/officeDocument/2006/relationships/image" Target="../media/image95.png"/><Relationship Id="rId103" Type="http://schemas.openxmlformats.org/officeDocument/2006/relationships/image" Target="../media/image117.png"/><Relationship Id="rId108" Type="http://schemas.openxmlformats.org/officeDocument/2006/relationships/customXml" Target="../ink/ink106.xml"/><Relationship Id="rId124" Type="http://schemas.openxmlformats.org/officeDocument/2006/relationships/customXml" Target="../ink/ink114.xml"/><Relationship Id="rId129" Type="http://schemas.openxmlformats.org/officeDocument/2006/relationships/image" Target="../media/image130.png"/><Relationship Id="rId54" Type="http://schemas.openxmlformats.org/officeDocument/2006/relationships/customXml" Target="../ink/ink79.xml"/><Relationship Id="rId70" Type="http://schemas.openxmlformats.org/officeDocument/2006/relationships/customXml" Target="../ink/ink87.xml"/><Relationship Id="rId75" Type="http://schemas.openxmlformats.org/officeDocument/2006/relationships/image" Target="../media/image103.png"/><Relationship Id="rId91" Type="http://schemas.openxmlformats.org/officeDocument/2006/relationships/image" Target="../media/image111.png"/><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55.xml"/><Relationship Id="rId23" Type="http://schemas.openxmlformats.org/officeDocument/2006/relationships/image" Target="../media/image77.png"/><Relationship Id="rId28" Type="http://schemas.openxmlformats.org/officeDocument/2006/relationships/customXml" Target="../ink/ink66.xml"/><Relationship Id="rId49" Type="http://schemas.openxmlformats.org/officeDocument/2006/relationships/image" Target="../media/image90.png"/><Relationship Id="rId114" Type="http://schemas.openxmlformats.org/officeDocument/2006/relationships/customXml" Target="../ink/ink109.xml"/><Relationship Id="rId119" Type="http://schemas.openxmlformats.org/officeDocument/2006/relationships/image" Target="../media/image125.png"/><Relationship Id="rId44" Type="http://schemas.openxmlformats.org/officeDocument/2006/relationships/customXml" Target="../ink/ink74.xml"/><Relationship Id="rId60" Type="http://schemas.openxmlformats.org/officeDocument/2006/relationships/customXml" Target="../ink/ink82.xml"/><Relationship Id="rId65" Type="http://schemas.openxmlformats.org/officeDocument/2006/relationships/image" Target="../media/image98.png"/><Relationship Id="rId81" Type="http://schemas.openxmlformats.org/officeDocument/2006/relationships/image" Target="../media/image106.png"/><Relationship Id="rId86" Type="http://schemas.openxmlformats.org/officeDocument/2006/relationships/customXml" Target="../ink/ink95.xml"/><Relationship Id="rId130" Type="http://schemas.openxmlformats.org/officeDocument/2006/relationships/customXml" Target="../ink/ink117.xml"/><Relationship Id="rId135" Type="http://schemas.openxmlformats.org/officeDocument/2006/relationships/image" Target="../media/image133.png"/><Relationship Id="rId13" Type="http://schemas.openxmlformats.org/officeDocument/2006/relationships/image" Target="../media/image72.png"/><Relationship Id="rId18" Type="http://schemas.openxmlformats.org/officeDocument/2006/relationships/customXml" Target="../ink/ink61.xml"/><Relationship Id="rId39" Type="http://schemas.openxmlformats.org/officeDocument/2006/relationships/image" Target="../media/image85.png"/><Relationship Id="rId109" Type="http://schemas.openxmlformats.org/officeDocument/2006/relationships/image" Target="../media/image120.png"/><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93.png"/><Relationship Id="rId76" Type="http://schemas.openxmlformats.org/officeDocument/2006/relationships/customXml" Target="../ink/ink90.xml"/><Relationship Id="rId97" Type="http://schemas.openxmlformats.org/officeDocument/2006/relationships/image" Target="../media/image114.png"/><Relationship Id="rId104" Type="http://schemas.openxmlformats.org/officeDocument/2006/relationships/customXml" Target="../ink/ink104.xml"/><Relationship Id="rId120" Type="http://schemas.openxmlformats.org/officeDocument/2006/relationships/customXml" Target="../ink/ink112.xml"/><Relationship Id="rId125" Type="http://schemas.openxmlformats.org/officeDocument/2006/relationships/image" Target="../media/image128.png"/><Relationship Id="rId7" Type="http://schemas.openxmlformats.org/officeDocument/2006/relationships/image" Target="../media/image69.png"/><Relationship Id="rId71" Type="http://schemas.openxmlformats.org/officeDocument/2006/relationships/image" Target="../media/image101.png"/><Relationship Id="rId92" Type="http://schemas.openxmlformats.org/officeDocument/2006/relationships/customXml" Target="../ink/ink98.xml"/><Relationship Id="rId2" Type="http://schemas.openxmlformats.org/officeDocument/2006/relationships/customXml" Target="../ink/ink53.xml"/><Relationship Id="rId29" Type="http://schemas.openxmlformats.org/officeDocument/2006/relationships/image" Target="../media/image80.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88.png"/><Relationship Id="rId66" Type="http://schemas.openxmlformats.org/officeDocument/2006/relationships/customXml" Target="../ink/ink85.xml"/><Relationship Id="rId87" Type="http://schemas.openxmlformats.org/officeDocument/2006/relationships/image" Target="../media/image109.png"/><Relationship Id="rId110" Type="http://schemas.openxmlformats.org/officeDocument/2006/relationships/customXml" Target="../ink/ink107.xml"/><Relationship Id="rId115" Type="http://schemas.openxmlformats.org/officeDocument/2006/relationships/image" Target="../media/image123.png"/><Relationship Id="rId131" Type="http://schemas.openxmlformats.org/officeDocument/2006/relationships/image" Target="../media/image131.png"/><Relationship Id="rId61" Type="http://schemas.openxmlformats.org/officeDocument/2006/relationships/image" Target="../media/image96.png"/><Relationship Id="rId82" Type="http://schemas.openxmlformats.org/officeDocument/2006/relationships/customXml" Target="../ink/ink93.xml"/><Relationship Id="rId19" Type="http://schemas.openxmlformats.org/officeDocument/2006/relationships/image" Target="../media/image75.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83.png"/><Relationship Id="rId56" Type="http://schemas.openxmlformats.org/officeDocument/2006/relationships/customXml" Target="../ink/ink80.xml"/><Relationship Id="rId77" Type="http://schemas.openxmlformats.org/officeDocument/2006/relationships/image" Target="../media/image104.png"/><Relationship Id="rId100" Type="http://schemas.openxmlformats.org/officeDocument/2006/relationships/customXml" Target="../ink/ink102.xml"/><Relationship Id="rId105" Type="http://schemas.openxmlformats.org/officeDocument/2006/relationships/image" Target="../media/image118.png"/><Relationship Id="rId126" Type="http://schemas.openxmlformats.org/officeDocument/2006/relationships/customXml" Target="../ink/ink115.xml"/><Relationship Id="rId8" Type="http://schemas.openxmlformats.org/officeDocument/2006/relationships/customXml" Target="../ink/ink56.xml"/><Relationship Id="rId51" Type="http://schemas.openxmlformats.org/officeDocument/2006/relationships/image" Target="../media/image91.png"/><Relationship Id="rId72" Type="http://schemas.openxmlformats.org/officeDocument/2006/relationships/customXml" Target="../ink/ink88.xml"/><Relationship Id="rId93" Type="http://schemas.openxmlformats.org/officeDocument/2006/relationships/image" Target="../media/image112.png"/><Relationship Id="rId98" Type="http://schemas.openxmlformats.org/officeDocument/2006/relationships/customXml" Target="../ink/ink101.xml"/><Relationship Id="rId121" Type="http://schemas.openxmlformats.org/officeDocument/2006/relationships/image" Target="../media/image126.png"/><Relationship Id="rId3" Type="http://schemas.openxmlformats.org/officeDocument/2006/relationships/image" Target="../media/image67.png"/><Relationship Id="rId25" Type="http://schemas.openxmlformats.org/officeDocument/2006/relationships/image" Target="../media/image78.png"/><Relationship Id="rId46" Type="http://schemas.openxmlformats.org/officeDocument/2006/relationships/customXml" Target="../ink/ink75.xml"/><Relationship Id="rId67" Type="http://schemas.openxmlformats.org/officeDocument/2006/relationships/image" Target="../media/image99.png"/><Relationship Id="rId116" Type="http://schemas.openxmlformats.org/officeDocument/2006/relationships/customXml" Target="../ink/ink110.xml"/><Relationship Id="rId20" Type="http://schemas.openxmlformats.org/officeDocument/2006/relationships/customXml" Target="../ink/ink62.xml"/><Relationship Id="rId41" Type="http://schemas.openxmlformats.org/officeDocument/2006/relationships/image" Target="../media/image86.png"/><Relationship Id="rId62" Type="http://schemas.openxmlformats.org/officeDocument/2006/relationships/customXml" Target="../ink/ink83.xml"/><Relationship Id="rId83" Type="http://schemas.openxmlformats.org/officeDocument/2006/relationships/image" Target="../media/image107.png"/><Relationship Id="rId88" Type="http://schemas.openxmlformats.org/officeDocument/2006/relationships/customXml" Target="../ink/ink96.xml"/><Relationship Id="rId111" Type="http://schemas.openxmlformats.org/officeDocument/2006/relationships/image" Target="../media/image121.png"/><Relationship Id="rId132" Type="http://schemas.openxmlformats.org/officeDocument/2006/relationships/customXml" Target="../ink/ink118.xml"/><Relationship Id="rId15" Type="http://schemas.openxmlformats.org/officeDocument/2006/relationships/image" Target="../media/image73.png"/><Relationship Id="rId36" Type="http://schemas.openxmlformats.org/officeDocument/2006/relationships/customXml" Target="../ink/ink70.xml"/><Relationship Id="rId57" Type="http://schemas.openxmlformats.org/officeDocument/2006/relationships/image" Target="../media/image94.png"/><Relationship Id="rId106" Type="http://schemas.openxmlformats.org/officeDocument/2006/relationships/customXml" Target="../ink/ink105.xml"/><Relationship Id="rId127" Type="http://schemas.openxmlformats.org/officeDocument/2006/relationships/image" Target="../media/image129.png"/><Relationship Id="rId10" Type="http://schemas.openxmlformats.org/officeDocument/2006/relationships/customXml" Target="../ink/ink57.xml"/><Relationship Id="rId31" Type="http://schemas.openxmlformats.org/officeDocument/2006/relationships/image" Target="../media/image81.png"/><Relationship Id="rId52" Type="http://schemas.openxmlformats.org/officeDocument/2006/relationships/customXml" Target="../ink/ink78.xml"/><Relationship Id="rId73" Type="http://schemas.openxmlformats.org/officeDocument/2006/relationships/image" Target="../media/image102.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image" Target="../media/image115.png"/><Relationship Id="rId101" Type="http://schemas.openxmlformats.org/officeDocument/2006/relationships/image" Target="../media/image116.png"/><Relationship Id="rId122" Type="http://schemas.openxmlformats.org/officeDocument/2006/relationships/customXml" Target="../ink/ink113.xml"/><Relationship Id="rId4" Type="http://schemas.openxmlformats.org/officeDocument/2006/relationships/customXml" Target="../ink/ink54.xml"/><Relationship Id="rId9" Type="http://schemas.openxmlformats.org/officeDocument/2006/relationships/image" Target="../media/image70.png"/><Relationship Id="rId26" Type="http://schemas.openxmlformats.org/officeDocument/2006/relationships/customXml" Target="../ink/ink65.xml"/><Relationship Id="rId47" Type="http://schemas.openxmlformats.org/officeDocument/2006/relationships/image" Target="../media/image89.png"/><Relationship Id="rId68" Type="http://schemas.openxmlformats.org/officeDocument/2006/relationships/customXml" Target="../ink/ink86.xml"/><Relationship Id="rId89" Type="http://schemas.openxmlformats.org/officeDocument/2006/relationships/image" Target="../media/image110.png"/><Relationship Id="rId112" Type="http://schemas.openxmlformats.org/officeDocument/2006/relationships/customXml" Target="../ink/ink108.xml"/><Relationship Id="rId133" Type="http://schemas.openxmlformats.org/officeDocument/2006/relationships/image" Target="../media/image1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Transportation and Automotive: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Autonomous Vehicles:</a:t>
            </a:r>
            <a:r>
              <a:rPr lang="en-US" sz="1800" dirty="0">
                <a:effectLst/>
                <a:latin typeface="Segoe UI" panose="020B0502040204020203" pitchFamily="34" charset="0"/>
                <a:ea typeface="Times New Roman" panose="02020603050405020304" pitchFamily="18" charset="0"/>
              </a:rPr>
              <a:t> Self-driving cars utilize AI to interpret sensor data, make decisions, and navigate roads with minimal human intervention.</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Traffic Management:</a:t>
            </a:r>
            <a:r>
              <a:rPr lang="en-US" sz="1800" dirty="0">
                <a:effectLst/>
                <a:latin typeface="Segoe UI" panose="020B0502040204020203" pitchFamily="34" charset="0"/>
                <a:ea typeface="Times New Roman" panose="02020603050405020304" pitchFamily="18" charset="0"/>
              </a:rPr>
              <a:t> AI algorithms optimize traffic flow through smart signal control, reducing congestion and enhancing mobility.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Predictive Maintenance:</a:t>
            </a:r>
            <a:r>
              <a:rPr lang="en-US" sz="1800" dirty="0">
                <a:effectLst/>
                <a:latin typeface="Segoe UI" panose="020B0502040204020203" pitchFamily="34" charset="0"/>
                <a:ea typeface="Times New Roman" panose="02020603050405020304" pitchFamily="18" charset="0"/>
              </a:rPr>
              <a:t> AI predicts vehicle maintenance needs, enhancing reliability and reducing unexpected breakdowns.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003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Agriculture: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Precision Farming:</a:t>
            </a:r>
            <a:r>
              <a:rPr lang="en-US" sz="1800" dirty="0">
                <a:effectLst/>
                <a:latin typeface="Segoe UI" panose="020B0502040204020203" pitchFamily="34" charset="0"/>
                <a:ea typeface="Times New Roman" panose="02020603050405020304" pitchFamily="18" charset="0"/>
              </a:rPr>
              <a:t> AI-driven technologies enable precise application of fertilizers and pesticides, optimizing yield while minimizing environmental impact.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Crop Monitoring:</a:t>
            </a:r>
            <a:r>
              <a:rPr lang="en-US" sz="1800" dirty="0">
                <a:effectLst/>
                <a:latin typeface="Segoe UI" panose="020B0502040204020203" pitchFamily="34" charset="0"/>
                <a:ea typeface="Times New Roman" panose="02020603050405020304" pitchFamily="18" charset="0"/>
              </a:rPr>
              <a:t> Employing drones and AI to monitor crop health, detect diseases, and predict yields.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Automated Harvesting:</a:t>
            </a:r>
            <a:r>
              <a:rPr lang="en-US" sz="1800" dirty="0">
                <a:effectLst/>
                <a:latin typeface="Segoe UI" panose="020B0502040204020203" pitchFamily="34" charset="0"/>
                <a:ea typeface="Times New Roman" panose="02020603050405020304" pitchFamily="18" charset="0"/>
              </a:rPr>
              <a:t> Developing autonomous machinery for tasks like harvesting, reducing labor needs, and enhancing efficiency.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354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Environment and Climate Change: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Wildlife Preservation:</a:t>
            </a:r>
            <a:r>
              <a:rPr lang="en-US" sz="1800" dirty="0">
                <a:effectLst/>
                <a:latin typeface="Segoe UI" panose="020B0502040204020203" pitchFamily="34" charset="0"/>
                <a:ea typeface="Times New Roman" panose="02020603050405020304" pitchFamily="18" charset="0"/>
              </a:rPr>
              <a:t> Utilizing AI to monitor wildlife, predict threats, and develop conservation strategies.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Climate Modeling:</a:t>
            </a:r>
            <a:r>
              <a:rPr lang="en-US" sz="1800" dirty="0">
                <a:effectLst/>
                <a:latin typeface="Segoe UI" panose="020B0502040204020203" pitchFamily="34" charset="0"/>
                <a:ea typeface="Times New Roman" panose="02020603050405020304" pitchFamily="18" charset="0"/>
              </a:rPr>
              <a:t> Employing AI to enhance the predictive accuracy of climate models, aiding in the development of mitigation and adaptation strategies.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Resource Optimization:</a:t>
            </a:r>
            <a:r>
              <a:rPr lang="en-US" sz="1800" dirty="0">
                <a:effectLst/>
                <a:latin typeface="Segoe UI" panose="020B0502040204020203" pitchFamily="34" charset="0"/>
                <a:ea typeface="Times New Roman" panose="02020603050405020304" pitchFamily="18" charset="0"/>
              </a:rPr>
              <a:t> AI aids in optimizing resource utilization in various industries, contributing to sustainability and reducing environmental footprints.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76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Legal:</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Document Review:</a:t>
            </a:r>
            <a:r>
              <a:rPr lang="en-US" sz="1800" dirty="0">
                <a:effectLst/>
                <a:latin typeface="Segoe UI" panose="020B0502040204020203" pitchFamily="34" charset="0"/>
                <a:ea typeface="Times New Roman" panose="02020603050405020304" pitchFamily="18" charset="0"/>
              </a:rPr>
              <a:t> Automating the review of legal documents, AI can identify relevant materials, reducing manual labor and enhancing efficiency.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Legal Research:</a:t>
            </a:r>
            <a:r>
              <a:rPr lang="en-US" sz="1800" dirty="0">
                <a:effectLst/>
                <a:latin typeface="Segoe UI" panose="020B0502040204020203" pitchFamily="34" charset="0"/>
                <a:ea typeface="Times New Roman" panose="02020603050405020304" pitchFamily="18" charset="0"/>
              </a:rPr>
              <a:t> AI can streamline legal research, rapidly retrieving relevant case law and statutory provisions.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Contract Analysis:</a:t>
            </a:r>
            <a:r>
              <a:rPr lang="en-US" sz="1800" dirty="0">
                <a:effectLst/>
                <a:latin typeface="Segoe UI" panose="020B0502040204020203" pitchFamily="34" charset="0"/>
                <a:ea typeface="Times New Roman" panose="02020603050405020304" pitchFamily="18" charset="0"/>
              </a:rPr>
              <a:t> Employing AI to review and analyze contracts, identifying potential issues and providing insights.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243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53DA-7578-7677-37A7-E8DE17880555}"/>
              </a:ext>
            </a:extLst>
          </p:cNvPr>
          <p:cNvSpPr>
            <a:spLocks noGrp="1"/>
          </p:cNvSpPr>
          <p:nvPr>
            <p:ph type="title"/>
          </p:nvPr>
        </p:nvSpPr>
        <p:spPr/>
        <p:txBody>
          <a:bodyPr>
            <a:normAutofit fontScale="90000"/>
          </a:bodyPr>
          <a:lstStyle/>
          <a:p>
            <a:r>
              <a:rPr lang="en-US" dirty="0"/>
              <a:t>       So, why do we fear AI so much??????</a:t>
            </a:r>
            <a:br>
              <a:rPr lang="en-US" dirty="0"/>
            </a:br>
            <a:br>
              <a:rPr lang="en-US" dirty="0"/>
            </a:br>
            <a:r>
              <a:rPr lang="en-US" dirty="0"/>
              <a:t>            Why do we not trust AI??????</a:t>
            </a:r>
          </a:p>
        </p:txBody>
      </p:sp>
      <p:sp>
        <p:nvSpPr>
          <p:cNvPr id="3" name="Content Placeholder 2">
            <a:extLst>
              <a:ext uri="{FF2B5EF4-FFF2-40B4-BE49-F238E27FC236}">
                <a16:creationId xmlns:a16="http://schemas.microsoft.com/office/drawing/2014/main" id="{BFB2E882-EEBB-9268-38D7-CB440E9D3579}"/>
              </a:ext>
            </a:extLst>
          </p:cNvPr>
          <p:cNvSpPr>
            <a:spLocks noGrp="1"/>
          </p:cNvSpPr>
          <p:nvPr>
            <p:ph idx="1"/>
          </p:nvPr>
        </p:nvSpPr>
        <p:spPr>
          <a:xfrm>
            <a:off x="1066800" y="2743200"/>
            <a:ext cx="10058400" cy="3472206"/>
          </a:xfrm>
        </p:spPr>
        <p:txBody>
          <a:bodyPr>
            <a:normAutofit/>
          </a:bodyPr>
          <a:lstStyle/>
          <a:p>
            <a:r>
              <a:rPr lang="en-US" sz="2000" dirty="0"/>
              <a:t>We will get into this question a LOT more in the coming lectures, but for now, I would like to consider an analogy that I think illustrates nicely one aspect of human psychology that is a big part of answering these questions.</a:t>
            </a:r>
          </a:p>
          <a:p>
            <a:endParaRPr lang="en-US" sz="2000" dirty="0"/>
          </a:p>
          <a:p>
            <a:r>
              <a:rPr lang="en-US" sz="2000" dirty="0"/>
              <a:t>Consider the sport of archery …</a:t>
            </a:r>
          </a:p>
          <a:p>
            <a:endParaRPr lang="en-US" sz="2000" dirty="0"/>
          </a:p>
          <a:p>
            <a:r>
              <a:rPr lang="en-US" sz="2000" dirty="0"/>
              <a:t>Imagine an archer launching 1000 arrows towards a standard archery target … what might the “distribution” look like?</a:t>
            </a:r>
          </a:p>
        </p:txBody>
      </p:sp>
    </p:spTree>
    <p:extLst>
      <p:ext uri="{BB962C8B-B14F-4D97-AF65-F5344CB8AC3E}">
        <p14:creationId xmlns:p14="http://schemas.microsoft.com/office/powerpoint/2010/main" val="53771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FE0F8-EBE1-3246-7FEF-ECC8E6E3130D}"/>
              </a:ext>
            </a:extLst>
          </p:cNvPr>
          <p:cNvSpPr>
            <a:spLocks noGrp="1"/>
          </p:cNvSpPr>
          <p:nvPr>
            <p:ph type="title"/>
          </p:nvPr>
        </p:nvSpPr>
        <p:spPr>
          <a:xfrm>
            <a:off x="6846137" y="3567774"/>
            <a:ext cx="4602152" cy="939074"/>
          </a:xfrm>
        </p:spPr>
        <p:txBody>
          <a:bodyPr>
            <a:normAutofit/>
          </a:bodyPr>
          <a:lstStyle/>
          <a:p>
            <a:r>
              <a:rPr lang="en-US" sz="3200"/>
              <a:t>Novice Human Archer</a:t>
            </a:r>
          </a:p>
        </p:txBody>
      </p:sp>
      <p:pic>
        <p:nvPicPr>
          <p:cNvPr id="5" name="Content Placeholder 4" descr="A screenshot of a screen&#10;&#10;Description automatically generated">
            <a:extLst>
              <a:ext uri="{FF2B5EF4-FFF2-40B4-BE49-F238E27FC236}">
                <a16:creationId xmlns:a16="http://schemas.microsoft.com/office/drawing/2014/main" id="{0B6F0918-A9DF-0422-F8B2-E2960C4EFDFC}"/>
              </a:ext>
            </a:extLst>
          </p:cNvPr>
          <p:cNvPicPr>
            <a:picLocks noChangeAspect="1"/>
          </p:cNvPicPr>
          <p:nvPr/>
        </p:nvPicPr>
        <p:blipFill>
          <a:blip r:embed="rId2"/>
          <a:stretch>
            <a:fillRect/>
          </a:stretch>
        </p:blipFill>
        <p:spPr>
          <a:xfrm>
            <a:off x="643468" y="886435"/>
            <a:ext cx="5060992" cy="5060992"/>
          </a:xfrm>
          <a:prstGeom prst="rect">
            <a:avLst/>
          </a:prstGeom>
        </p:spPr>
      </p:pic>
      <p:pic>
        <p:nvPicPr>
          <p:cNvPr id="4" name="Picture 3" descr="A close-up of a person smiling&#10;&#10;Description automatically generated">
            <a:extLst>
              <a:ext uri="{FF2B5EF4-FFF2-40B4-BE49-F238E27FC236}">
                <a16:creationId xmlns:a16="http://schemas.microsoft.com/office/drawing/2014/main" id="{192C3F8E-7E27-3FB2-D14A-5A78084C31B3}"/>
              </a:ext>
            </a:extLst>
          </p:cNvPr>
          <p:cNvPicPr>
            <a:picLocks noChangeAspect="1"/>
          </p:cNvPicPr>
          <p:nvPr/>
        </p:nvPicPr>
        <p:blipFill>
          <a:blip r:embed="rId3"/>
          <a:stretch>
            <a:fillRect/>
          </a:stretch>
        </p:blipFill>
        <p:spPr>
          <a:xfrm>
            <a:off x="7727560" y="564693"/>
            <a:ext cx="2871476" cy="2864298"/>
          </a:xfrm>
          <a:prstGeom prst="rect">
            <a:avLst/>
          </a:prstGeom>
        </p:spPr>
      </p:pic>
      <p:sp>
        <p:nvSpPr>
          <p:cNvPr id="9" name="Content Placeholder 8">
            <a:extLst>
              <a:ext uri="{FF2B5EF4-FFF2-40B4-BE49-F238E27FC236}">
                <a16:creationId xmlns:a16="http://schemas.microsoft.com/office/drawing/2014/main" id="{2220ED32-BA89-BBBC-6B38-3D9BB8084B10}"/>
              </a:ext>
            </a:extLst>
          </p:cNvPr>
          <p:cNvSpPr>
            <a:spLocks noGrp="1"/>
          </p:cNvSpPr>
          <p:nvPr>
            <p:ph idx="1"/>
          </p:nvPr>
        </p:nvSpPr>
        <p:spPr>
          <a:xfrm>
            <a:off x="6846137" y="4555671"/>
            <a:ext cx="4602152" cy="1463315"/>
          </a:xfrm>
        </p:spPr>
        <p:txBody>
          <a:bodyPr>
            <a:normAutofit/>
          </a:bodyPr>
          <a:lstStyle/>
          <a:p>
            <a:r>
              <a:rPr lang="en-US" dirty="0" err="1"/>
              <a:t>Mehwish</a:t>
            </a:r>
            <a:r>
              <a:rPr lang="en-US" dirty="0"/>
              <a:t> </a:t>
            </a:r>
            <a:r>
              <a:rPr lang="en-US" dirty="0" err="1"/>
              <a:t>Mazari</a:t>
            </a:r>
            <a:r>
              <a:rPr lang="en-US" dirty="0"/>
              <a:t> – 14 years old</a:t>
            </a:r>
          </a:p>
          <a:p>
            <a:r>
              <a:rPr lang="en-US" dirty="0"/>
              <a:t>2 years archery experience</a:t>
            </a:r>
          </a:p>
        </p:txBody>
      </p:sp>
    </p:spTree>
    <p:extLst>
      <p:ext uri="{BB962C8B-B14F-4D97-AF65-F5344CB8AC3E}">
        <p14:creationId xmlns:p14="http://schemas.microsoft.com/office/powerpoint/2010/main" val="222014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1ABA-A5D6-C329-30B5-45398DD21CBF}"/>
              </a:ext>
            </a:extLst>
          </p:cNvPr>
          <p:cNvSpPr>
            <a:spLocks noGrp="1"/>
          </p:cNvSpPr>
          <p:nvPr>
            <p:ph type="title"/>
          </p:nvPr>
        </p:nvSpPr>
        <p:spPr/>
        <p:txBody>
          <a:bodyPr/>
          <a:lstStyle/>
          <a:p>
            <a:r>
              <a:rPr lang="en-US" dirty="0"/>
              <a:t>The Gaussian Distribution	</a:t>
            </a:r>
          </a:p>
        </p:txBody>
      </p:sp>
      <p:sp>
        <p:nvSpPr>
          <p:cNvPr id="3" name="Content Placeholder 2">
            <a:extLst>
              <a:ext uri="{FF2B5EF4-FFF2-40B4-BE49-F238E27FC236}">
                <a16:creationId xmlns:a16="http://schemas.microsoft.com/office/drawing/2014/main" id="{4FD0B41F-5D37-4A77-DB4C-3518611A549C}"/>
              </a:ext>
            </a:extLst>
          </p:cNvPr>
          <p:cNvSpPr>
            <a:spLocks noGrp="1"/>
          </p:cNvSpPr>
          <p:nvPr>
            <p:ph idx="1"/>
          </p:nvPr>
        </p:nvSpPr>
        <p:spPr>
          <a:xfrm>
            <a:off x="1066800" y="2103120"/>
            <a:ext cx="2731477" cy="3849624"/>
          </a:xfrm>
        </p:spPr>
        <p:txBody>
          <a:bodyPr/>
          <a:lstStyle/>
          <a:p>
            <a:endParaRPr lang="en-US"/>
          </a:p>
          <a:p>
            <a:endParaRPr lang="en-US"/>
          </a:p>
          <a:p>
            <a:r>
              <a:rPr lang="en-US"/>
              <a:t>“Bell Curve”, or, the NORMAL distribution</a:t>
            </a:r>
          </a:p>
          <a:p>
            <a:r>
              <a:rPr lang="en-US"/>
              <a:t>It is called the normal distribution, because it is “normally” what happens in natural systems</a:t>
            </a:r>
            <a:endParaRPr lang="en-US" dirty="0"/>
          </a:p>
        </p:txBody>
      </p:sp>
      <p:pic>
        <p:nvPicPr>
          <p:cNvPr id="5" name="Picture 4" descr="A diagram of a graph and a diagram of a graph&#10;&#10;Description automatically generated">
            <a:extLst>
              <a:ext uri="{FF2B5EF4-FFF2-40B4-BE49-F238E27FC236}">
                <a16:creationId xmlns:a16="http://schemas.microsoft.com/office/drawing/2014/main" id="{212B6D0D-D811-6105-AEC9-AAF0B112DA73}"/>
              </a:ext>
            </a:extLst>
          </p:cNvPr>
          <p:cNvPicPr>
            <a:picLocks noChangeAspect="1"/>
          </p:cNvPicPr>
          <p:nvPr/>
        </p:nvPicPr>
        <p:blipFill>
          <a:blip r:embed="rId3"/>
          <a:stretch>
            <a:fillRect/>
          </a:stretch>
        </p:blipFill>
        <p:spPr>
          <a:xfrm>
            <a:off x="3905428" y="2415215"/>
            <a:ext cx="7772400" cy="3225433"/>
          </a:xfrm>
          <a:prstGeom prst="rect">
            <a:avLst/>
          </a:prstGeom>
        </p:spPr>
      </p:pic>
    </p:spTree>
    <p:extLst>
      <p:ext uri="{BB962C8B-B14F-4D97-AF65-F5344CB8AC3E}">
        <p14:creationId xmlns:p14="http://schemas.microsoft.com/office/powerpoint/2010/main" val="1059579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FE0F8-EBE1-3246-7FEF-ECC8E6E3130D}"/>
              </a:ext>
            </a:extLst>
          </p:cNvPr>
          <p:cNvSpPr>
            <a:spLocks noGrp="1"/>
          </p:cNvSpPr>
          <p:nvPr>
            <p:ph type="title"/>
          </p:nvPr>
        </p:nvSpPr>
        <p:spPr>
          <a:xfrm>
            <a:off x="6846137" y="3567774"/>
            <a:ext cx="4602152" cy="939074"/>
          </a:xfrm>
        </p:spPr>
        <p:txBody>
          <a:bodyPr>
            <a:normAutofit/>
          </a:bodyPr>
          <a:lstStyle/>
          <a:p>
            <a:r>
              <a:rPr lang="en-US" sz="3200"/>
              <a:t>Expert Human Archer</a:t>
            </a:r>
          </a:p>
        </p:txBody>
      </p:sp>
      <p:pic>
        <p:nvPicPr>
          <p:cNvPr id="7" name="Content Placeholder 6" descr="A screen shot of a diagram&#10;&#10;Description automatically generated">
            <a:extLst>
              <a:ext uri="{FF2B5EF4-FFF2-40B4-BE49-F238E27FC236}">
                <a16:creationId xmlns:a16="http://schemas.microsoft.com/office/drawing/2014/main" id="{87A175C9-81FF-263A-3B8B-C1094FBC39E2}"/>
              </a:ext>
            </a:extLst>
          </p:cNvPr>
          <p:cNvPicPr>
            <a:picLocks noChangeAspect="1"/>
          </p:cNvPicPr>
          <p:nvPr/>
        </p:nvPicPr>
        <p:blipFill>
          <a:blip r:embed="rId2"/>
          <a:stretch>
            <a:fillRect/>
          </a:stretch>
        </p:blipFill>
        <p:spPr>
          <a:xfrm>
            <a:off x="643468" y="774116"/>
            <a:ext cx="5060992" cy="5285631"/>
          </a:xfrm>
          <a:prstGeom prst="rect">
            <a:avLst/>
          </a:prstGeom>
        </p:spPr>
      </p:pic>
      <p:pic>
        <p:nvPicPr>
          <p:cNvPr id="4" name="Picture 3" descr="A person with a bun in her hair&#10;&#10;Description automatically generated">
            <a:extLst>
              <a:ext uri="{FF2B5EF4-FFF2-40B4-BE49-F238E27FC236}">
                <a16:creationId xmlns:a16="http://schemas.microsoft.com/office/drawing/2014/main" id="{E83665E2-23D5-47F2-D412-5A05C8D6BB1B}"/>
              </a:ext>
            </a:extLst>
          </p:cNvPr>
          <p:cNvPicPr>
            <a:picLocks noChangeAspect="1"/>
          </p:cNvPicPr>
          <p:nvPr/>
        </p:nvPicPr>
        <p:blipFill>
          <a:blip r:embed="rId3"/>
          <a:stretch>
            <a:fillRect/>
          </a:stretch>
        </p:blipFill>
        <p:spPr>
          <a:xfrm>
            <a:off x="7723952" y="564693"/>
            <a:ext cx="2878691" cy="2864298"/>
          </a:xfrm>
          <a:prstGeom prst="rect">
            <a:avLst/>
          </a:prstGeom>
        </p:spPr>
      </p:pic>
      <p:sp>
        <p:nvSpPr>
          <p:cNvPr id="11" name="Content Placeholder 10">
            <a:extLst>
              <a:ext uri="{FF2B5EF4-FFF2-40B4-BE49-F238E27FC236}">
                <a16:creationId xmlns:a16="http://schemas.microsoft.com/office/drawing/2014/main" id="{FBBAED35-1118-42E2-8A9E-6D99453FEE09}"/>
              </a:ext>
            </a:extLst>
          </p:cNvPr>
          <p:cNvSpPr>
            <a:spLocks noGrp="1"/>
          </p:cNvSpPr>
          <p:nvPr>
            <p:ph idx="1"/>
          </p:nvPr>
        </p:nvSpPr>
        <p:spPr>
          <a:xfrm>
            <a:off x="6846137" y="4555671"/>
            <a:ext cx="4602152" cy="1463315"/>
          </a:xfrm>
        </p:spPr>
        <p:txBody>
          <a:bodyPr>
            <a:normAutofit/>
          </a:bodyPr>
          <a:lstStyle/>
          <a:p>
            <a:r>
              <a:rPr lang="en-US" dirty="0"/>
              <a:t>Kristina Larsson</a:t>
            </a:r>
          </a:p>
          <a:p>
            <a:r>
              <a:rPr lang="en-US" dirty="0"/>
              <a:t>Swedish Olympic Archery Team - 2000</a:t>
            </a:r>
          </a:p>
        </p:txBody>
      </p:sp>
    </p:spTree>
    <p:extLst>
      <p:ext uri="{BB962C8B-B14F-4D97-AF65-F5344CB8AC3E}">
        <p14:creationId xmlns:p14="http://schemas.microsoft.com/office/powerpoint/2010/main" val="167461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ame&#10;&#10;Description automatically generated">
            <a:extLst>
              <a:ext uri="{FF2B5EF4-FFF2-40B4-BE49-F238E27FC236}">
                <a16:creationId xmlns:a16="http://schemas.microsoft.com/office/drawing/2014/main" id="{F40E2D09-AB8A-79EA-F07D-C6712D63FC53}"/>
              </a:ext>
            </a:extLst>
          </p:cNvPr>
          <p:cNvPicPr>
            <a:picLocks noChangeAspect="1"/>
          </p:cNvPicPr>
          <p:nvPr/>
        </p:nvPicPr>
        <p:blipFill>
          <a:blip r:embed="rId3"/>
          <a:stretch>
            <a:fillRect/>
          </a:stretch>
        </p:blipFill>
        <p:spPr>
          <a:xfrm>
            <a:off x="1285775" y="645106"/>
            <a:ext cx="5272518" cy="5564663"/>
          </a:xfrm>
          <a:prstGeom prst="rect">
            <a:avLst/>
          </a:prstGeom>
        </p:spPr>
      </p:pic>
      <p:sp>
        <p:nvSpPr>
          <p:cNvPr id="27" name="Rectangle 26">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5"/>
            <a:ext cx="4143830" cy="2785536"/>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9" name="Rectangle 28">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365"/>
            <a:ext cx="3813048" cy="2459736"/>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CA5FE0F8-EBE1-3246-7FEF-ECC8E6E3130D}"/>
              </a:ext>
            </a:extLst>
          </p:cNvPr>
          <p:cNvSpPr>
            <a:spLocks noGrp="1"/>
          </p:cNvSpPr>
          <p:nvPr>
            <p:ph type="title"/>
          </p:nvPr>
        </p:nvSpPr>
        <p:spPr>
          <a:xfrm>
            <a:off x="7844069" y="1111662"/>
            <a:ext cx="3299328" cy="1456386"/>
          </a:xfrm>
        </p:spPr>
        <p:txBody>
          <a:bodyPr vert="horz" lIns="91440" tIns="45720" rIns="91440" bIns="45720" rtlCol="0" anchor="ctr">
            <a:normAutofit/>
          </a:bodyPr>
          <a:lstStyle/>
          <a:p>
            <a:pPr algn="ctr">
              <a:lnSpc>
                <a:spcPct val="83000"/>
              </a:lnSpc>
            </a:pPr>
            <a:r>
              <a:rPr lang="en-US" sz="3200" cap="all" spc="-100">
                <a:solidFill>
                  <a:schemeClr val="bg1"/>
                </a:solidFill>
              </a:rPr>
              <a:t>AI Robot Archer</a:t>
            </a:r>
          </a:p>
        </p:txBody>
      </p:sp>
      <p:pic>
        <p:nvPicPr>
          <p:cNvPr id="5" name="Picture 4" descr="A robot with a bow and arrow&#10;&#10;Description automatically generated">
            <a:extLst>
              <a:ext uri="{FF2B5EF4-FFF2-40B4-BE49-F238E27FC236}">
                <a16:creationId xmlns:a16="http://schemas.microsoft.com/office/drawing/2014/main" id="{16F621AD-41BB-54CF-2A47-63EF6306C585}"/>
              </a:ext>
            </a:extLst>
          </p:cNvPr>
          <p:cNvPicPr>
            <a:picLocks noChangeAspect="1"/>
          </p:cNvPicPr>
          <p:nvPr/>
        </p:nvPicPr>
        <p:blipFill>
          <a:blip r:embed="rId4"/>
          <a:stretch>
            <a:fillRect/>
          </a:stretch>
        </p:blipFill>
        <p:spPr>
          <a:xfrm>
            <a:off x="7717178" y="3588029"/>
            <a:ext cx="3519115" cy="2621741"/>
          </a:xfrm>
          <a:prstGeom prst="rect">
            <a:avLst/>
          </a:prstGeom>
        </p:spPr>
      </p:pic>
    </p:spTree>
    <p:extLst>
      <p:ext uri="{BB962C8B-B14F-4D97-AF65-F5344CB8AC3E}">
        <p14:creationId xmlns:p14="http://schemas.microsoft.com/office/powerpoint/2010/main" val="312974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2982-8300-D271-FB52-A4A74F983E97}"/>
              </a:ext>
            </a:extLst>
          </p:cNvPr>
          <p:cNvSpPr>
            <a:spLocks noGrp="1"/>
          </p:cNvSpPr>
          <p:nvPr>
            <p:ph type="title"/>
          </p:nvPr>
        </p:nvSpPr>
        <p:spPr>
          <a:xfrm>
            <a:off x="1066800" y="642594"/>
            <a:ext cx="10058400" cy="927789"/>
          </a:xfrm>
        </p:spPr>
        <p:txBody>
          <a:bodyPr/>
          <a:lstStyle/>
          <a:p>
            <a:r>
              <a:rPr lang="en-US"/>
              <a:t>Archery Analogy</a:t>
            </a:r>
            <a:endParaRPr lang="en-US" dirty="0"/>
          </a:p>
        </p:txBody>
      </p:sp>
      <p:pic>
        <p:nvPicPr>
          <p:cNvPr id="5" name="Picture 4" descr="A screen shot of a computer screen&#10;&#10;Description automatically generated">
            <a:extLst>
              <a:ext uri="{FF2B5EF4-FFF2-40B4-BE49-F238E27FC236}">
                <a16:creationId xmlns:a16="http://schemas.microsoft.com/office/drawing/2014/main" id="{17C7D379-C1A3-1CF9-F0E0-BC18F5A7799B}"/>
              </a:ext>
            </a:extLst>
          </p:cNvPr>
          <p:cNvPicPr>
            <a:picLocks noChangeAspect="1"/>
          </p:cNvPicPr>
          <p:nvPr/>
        </p:nvPicPr>
        <p:blipFill>
          <a:blip r:embed="rId2"/>
          <a:stretch>
            <a:fillRect/>
          </a:stretch>
        </p:blipFill>
        <p:spPr>
          <a:xfrm>
            <a:off x="511373" y="1876216"/>
            <a:ext cx="11169254" cy="3764730"/>
          </a:xfrm>
          <a:prstGeom prst="rect">
            <a:avLst/>
          </a:prstGeom>
        </p:spPr>
      </p:pic>
    </p:spTree>
    <p:extLst>
      <p:ext uri="{BB962C8B-B14F-4D97-AF65-F5344CB8AC3E}">
        <p14:creationId xmlns:p14="http://schemas.microsoft.com/office/powerpoint/2010/main" val="239719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F8D0-F95C-A76A-57AE-4D2CCC6A2AD8}"/>
              </a:ext>
            </a:extLst>
          </p:cNvPr>
          <p:cNvSpPr>
            <a:spLocks noGrp="1"/>
          </p:cNvSpPr>
          <p:nvPr>
            <p:ph type="title"/>
          </p:nvPr>
        </p:nvSpPr>
        <p:spPr/>
        <p:txBody>
          <a:bodyPr/>
          <a:lstStyle/>
          <a:p>
            <a:r>
              <a:rPr lang="en-US" dirty="0"/>
              <a:t>Main Ideas for Today’s Discussion</a:t>
            </a:r>
          </a:p>
        </p:txBody>
      </p:sp>
      <p:sp>
        <p:nvSpPr>
          <p:cNvPr id="3" name="Content Placeholder 2">
            <a:extLst>
              <a:ext uri="{FF2B5EF4-FFF2-40B4-BE49-F238E27FC236}">
                <a16:creationId xmlns:a16="http://schemas.microsoft.com/office/drawing/2014/main" id="{948C5129-54ED-BFB6-9755-99D990BEB8A9}"/>
              </a:ext>
            </a:extLst>
          </p:cNvPr>
          <p:cNvSpPr>
            <a:spLocks noGrp="1"/>
          </p:cNvSpPr>
          <p:nvPr>
            <p:ph idx="1"/>
          </p:nvPr>
        </p:nvSpPr>
        <p:spPr>
          <a:xfrm>
            <a:off x="1066800" y="1828800"/>
            <a:ext cx="10058400" cy="4519448"/>
          </a:xfrm>
        </p:spPr>
        <p:txBody>
          <a:bodyPr>
            <a:normAutofit/>
          </a:bodyPr>
          <a:lstStyle/>
          <a:p>
            <a:pPr marL="0" indent="0">
              <a:buNone/>
            </a:pPr>
            <a:r>
              <a:rPr lang="en-US" sz="1800" dirty="0">
                <a:effectLst/>
                <a:latin typeface="Segoe UI" panose="020B0502040204020203" pitchFamily="34" charset="0"/>
                <a:ea typeface="Times New Roman" panose="02020603050405020304" pitchFamily="18" charset="0"/>
              </a:rPr>
              <a:t>There is a monumental difference between creating </a:t>
            </a:r>
            <a:r>
              <a:rPr lang="en-US" sz="1800" dirty="0">
                <a:solidFill>
                  <a:srgbClr val="FF0000"/>
                </a:solidFill>
                <a:effectLst/>
                <a:latin typeface="Segoe UI" panose="020B0502040204020203" pitchFamily="34" charset="0"/>
                <a:ea typeface="Times New Roman" panose="02020603050405020304" pitchFamily="18" charset="0"/>
              </a:rPr>
              <a:t>a system that can MIMIC human intelligence</a:t>
            </a:r>
            <a:r>
              <a:rPr lang="en-US" sz="1800" dirty="0">
                <a:effectLst/>
                <a:latin typeface="Segoe UI" panose="020B0502040204020203" pitchFamily="34" charset="0"/>
                <a:ea typeface="Times New Roman" panose="02020603050405020304" pitchFamily="18" charset="0"/>
              </a:rPr>
              <a:t> and creating a truly artificially intelligent machine:</a:t>
            </a:r>
          </a:p>
          <a:p>
            <a:pPr marL="0" indent="0">
              <a:buNone/>
            </a:pP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57200" algn="l"/>
              </a:tabLst>
            </a:pPr>
            <a:r>
              <a:rPr lang="en-US" sz="1800" b="1" dirty="0">
                <a:effectLst/>
                <a:latin typeface="Segoe UI" panose="020B0502040204020203" pitchFamily="34" charset="0"/>
                <a:ea typeface="Times New Roman" panose="02020603050405020304" pitchFamily="18" charset="0"/>
              </a:rPr>
              <a:t>			Narrow AI (Weak AI) vs. General AI (Strong AI)</a:t>
            </a:r>
          </a:p>
          <a:p>
            <a:pPr marL="0" marR="0" lvl="0" indent="0">
              <a:spcBef>
                <a:spcPts val="0"/>
              </a:spcBef>
              <a:spcAft>
                <a:spcPts val="0"/>
              </a:spcAft>
              <a:buNone/>
              <a:tabLst>
                <a:tab pos="457200" algn="l"/>
              </a:tabLst>
            </a:pPr>
            <a:endParaRPr lang="en-US" b="1"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r>
              <a:rPr lang="en-US" sz="1800" dirty="0">
                <a:effectLst/>
                <a:latin typeface="Segoe UI" panose="020B0502040204020203" pitchFamily="34" charset="0"/>
                <a:ea typeface="Times New Roman" panose="02020603050405020304" pitchFamily="18" charset="0"/>
              </a:rPr>
              <a:t>Even within Weak AI, artificially intelligent system are already making many </a:t>
            </a:r>
            <a:r>
              <a:rPr lang="en-US" sz="1800" dirty="0">
                <a:solidFill>
                  <a:srgbClr val="FF0000"/>
                </a:solidFill>
                <a:effectLst/>
                <a:latin typeface="Segoe UI" panose="020B0502040204020203" pitchFamily="34" charset="0"/>
                <a:ea typeface="Times New Roman" panose="02020603050405020304" pitchFamily="18" charset="0"/>
              </a:rPr>
              <a:t>incredible positive contributions </a:t>
            </a:r>
            <a:r>
              <a:rPr lang="en-US" sz="1800" dirty="0">
                <a:effectLst/>
                <a:latin typeface="Segoe UI" panose="020B0502040204020203" pitchFamily="34" charset="0"/>
                <a:ea typeface="Times New Roman" panose="02020603050405020304" pitchFamily="18" charset="0"/>
              </a:rPr>
              <a:t>to our world!</a:t>
            </a:r>
          </a:p>
          <a:p>
            <a:pPr marL="0" marR="0" lvl="0" indent="0">
              <a:spcBef>
                <a:spcPts val="0"/>
              </a:spcBef>
              <a:spcAft>
                <a:spcPts val="0"/>
              </a:spcAft>
              <a:buNone/>
              <a:tabLst>
                <a:tab pos="457200" algn="l"/>
              </a:tabLst>
            </a:pPr>
            <a:endParaRPr lang="en-US" b="1"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r>
              <a:rPr lang="en-US" dirty="0">
                <a:latin typeface="Segoe UI" panose="020B0502040204020203" pitchFamily="34" charset="0"/>
                <a:ea typeface="Times New Roman" panose="02020603050405020304" pitchFamily="18" charset="0"/>
              </a:rPr>
              <a:t>A large part of our </a:t>
            </a:r>
            <a:r>
              <a:rPr lang="en-US" dirty="0">
                <a:solidFill>
                  <a:srgbClr val="FF0000"/>
                </a:solidFill>
                <a:latin typeface="Segoe UI" panose="020B0502040204020203" pitchFamily="34" charset="0"/>
                <a:ea typeface="Times New Roman" panose="02020603050405020304" pitchFamily="18" charset="0"/>
              </a:rPr>
              <a:t>“fear” about AI</a:t>
            </a:r>
            <a:r>
              <a:rPr lang="en-US" dirty="0">
                <a:latin typeface="Segoe UI" panose="020B0502040204020203" pitchFamily="34" charset="0"/>
                <a:ea typeface="Times New Roman" panose="02020603050405020304" pitchFamily="18" charset="0"/>
              </a:rPr>
              <a:t> may come from the fact that when AI gets it wrong, it gets it REALLY wrong, and in a manner that is not consistent with our expectations for what “normal” expert performance should look like!</a:t>
            </a:r>
          </a:p>
          <a:p>
            <a:pPr marL="0" marR="0" lvl="0" indent="0">
              <a:spcBef>
                <a:spcPts val="0"/>
              </a:spcBef>
              <a:spcAft>
                <a:spcPts val="0"/>
              </a:spcAft>
              <a:buNone/>
              <a:tabLst>
                <a:tab pos="457200" algn="l"/>
              </a:tabLst>
            </a:pPr>
            <a:endParaRPr lang="en-US"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r>
              <a:rPr lang="en-US" sz="1800" dirty="0">
                <a:effectLst/>
                <a:latin typeface="Segoe UI" panose="020B0502040204020203" pitchFamily="34" charset="0"/>
                <a:ea typeface="Times New Roman" panose="02020603050405020304" pitchFamily="18" charset="0"/>
              </a:rPr>
              <a:t>How did we get here?  When we look at a more detailed history of the development of AI, </a:t>
            </a:r>
            <a:r>
              <a:rPr lang="en-US" dirty="0">
                <a:latin typeface="Segoe UI" panose="020B0502040204020203" pitchFamily="34" charset="0"/>
                <a:ea typeface="Times New Roman" panose="02020603050405020304" pitchFamily="18" charset="0"/>
              </a:rPr>
              <a:t>i</a:t>
            </a:r>
            <a:r>
              <a:rPr lang="en-US" sz="1800" dirty="0">
                <a:effectLst/>
                <a:latin typeface="Segoe UI" panose="020B0502040204020203" pitchFamily="34" charset="0"/>
                <a:ea typeface="Times New Roman" panose="02020603050405020304" pitchFamily="18" charset="0"/>
              </a:rPr>
              <a:t>t would appear that the desire and drive to create artificially intelligent machines is something that is </a:t>
            </a:r>
            <a:r>
              <a:rPr lang="en-US" sz="1800" dirty="0">
                <a:solidFill>
                  <a:srgbClr val="FF0000"/>
                </a:solidFill>
                <a:effectLst/>
                <a:latin typeface="Segoe UI" panose="020B0502040204020203" pitchFamily="34" charset="0"/>
                <a:ea typeface="Times New Roman" panose="02020603050405020304" pitchFamily="18" charset="0"/>
              </a:rPr>
              <a:t>ingrained in the human spirit </a:t>
            </a:r>
            <a:r>
              <a:rPr lang="en-US" sz="1800" dirty="0">
                <a:solidFill>
                  <a:srgbClr val="FF0000"/>
                </a:solidFill>
                <a:effectLst/>
                <a:latin typeface="Segoe UI" panose="020B0502040204020203" pitchFamily="34" charset="0"/>
                <a:ea typeface="Times New Roman" panose="02020603050405020304" pitchFamily="18" charset="0"/>
                <a:sym typeface="Wingdings" pitchFamily="2" charset="2"/>
              </a:rPr>
              <a:t></a:t>
            </a:r>
            <a:endParaRPr lang="en-US" sz="1800" dirty="0">
              <a:solidFill>
                <a:srgbClr val="FF000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endParaRPr lang="en-US" b="1"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endParaRPr lang="en-US" sz="1800" dirty="0">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14824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A8ED-680D-D929-8E98-FFD34723862F}"/>
              </a:ext>
            </a:extLst>
          </p:cNvPr>
          <p:cNvSpPr>
            <a:spLocks noGrp="1"/>
          </p:cNvSpPr>
          <p:nvPr>
            <p:ph type="title"/>
          </p:nvPr>
        </p:nvSpPr>
        <p:spPr/>
        <p:txBody>
          <a:bodyPr/>
          <a:lstStyle/>
          <a:p>
            <a:r>
              <a:rPr lang="en-US" dirty="0"/>
              <a:t>Human vs. AI Distributions</a:t>
            </a:r>
          </a:p>
        </p:txBody>
      </p:sp>
      <p:pic>
        <p:nvPicPr>
          <p:cNvPr id="5" name="Content Placeholder 4" descr="A graph of different types of data&#10;&#10;Description automatically generated with medium confidence">
            <a:extLst>
              <a:ext uri="{FF2B5EF4-FFF2-40B4-BE49-F238E27FC236}">
                <a16:creationId xmlns:a16="http://schemas.microsoft.com/office/drawing/2014/main" id="{847B81F0-1E6E-58C9-7D3B-91E5BEA176FB}"/>
              </a:ext>
            </a:extLst>
          </p:cNvPr>
          <p:cNvPicPr>
            <a:picLocks noGrp="1" noChangeAspect="1"/>
          </p:cNvPicPr>
          <p:nvPr>
            <p:ph idx="1"/>
          </p:nvPr>
        </p:nvPicPr>
        <p:blipFill>
          <a:blip r:embed="rId2"/>
          <a:stretch>
            <a:fillRect/>
          </a:stretch>
        </p:blipFill>
        <p:spPr>
          <a:xfrm>
            <a:off x="2577581" y="2103438"/>
            <a:ext cx="7036837" cy="3849687"/>
          </a:xfrm>
        </p:spPr>
      </p:pic>
    </p:spTree>
    <p:extLst>
      <p:ext uri="{BB962C8B-B14F-4D97-AF65-F5344CB8AC3E}">
        <p14:creationId xmlns:p14="http://schemas.microsoft.com/office/powerpoint/2010/main" val="59582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p:txBody>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10058400" cy="4360742"/>
          </a:xfrm>
        </p:spPr>
        <p:txBody>
          <a:bodyPr>
            <a:normAutofit fontScale="92500" lnSpcReduction="20000"/>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Turing Test, initially called the Imitation Game by Turing, involves a human interrogator </a:t>
            </a:r>
            <a:r>
              <a:rPr lang="en-US" sz="1800" dirty="0">
                <a:solidFill>
                  <a:srgbClr val="FF0000"/>
                </a:solidFill>
                <a:effectLst/>
                <a:latin typeface="Segoe UI" panose="020B0502040204020203" pitchFamily="34" charset="0"/>
                <a:ea typeface="Times New Roman" panose="02020603050405020304" pitchFamily="18" charset="0"/>
              </a:rPr>
              <a:t>engaging in a natural language conversation with an unseen interlocutor</a:t>
            </a:r>
            <a:r>
              <a:rPr lang="en-US" sz="1800" dirty="0">
                <a:effectLst/>
                <a:latin typeface="Segoe UI" panose="020B0502040204020203" pitchFamily="34" charset="0"/>
                <a:ea typeface="Times New Roman" panose="02020603050405020304" pitchFamily="18" charset="0"/>
              </a:rPr>
              <a:t>, which could be either a human or a machine. The interrogator's task is to determine which is which, based solely on their responses to questions. If the interrogator is unable to reliably tell the machine from the human, the machine is said to have passed the test.</a:t>
            </a:r>
          </a:p>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Behaviorism in Intelligence:</a:t>
            </a:r>
            <a:r>
              <a:rPr lang="en-US" sz="1800" dirty="0">
                <a:effectLst/>
                <a:latin typeface="Segoe UI" panose="020B0502040204020203" pitchFamily="34" charset="0"/>
                <a:ea typeface="Times New Roman" panose="02020603050405020304" pitchFamily="18" charset="0"/>
              </a:rPr>
              <a:t> The test leans into a behaviorist perspective, implying that </a:t>
            </a:r>
            <a:r>
              <a:rPr lang="en-US" sz="18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1800" dirty="0">
                <a:effectLst/>
                <a:latin typeface="Segoe UI" panose="020B0502040204020203" pitchFamily="34" charset="0"/>
                <a:ea typeface="Times New Roman" panose="02020603050405020304" pitchFamily="18" charset="0"/>
              </a:rPr>
              <a:t>rather than internal consciousness or cognitive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Functionalism:</a:t>
            </a:r>
            <a:r>
              <a:rPr lang="en-US" sz="1800" dirty="0">
                <a:effectLst/>
                <a:latin typeface="Segoe UI" panose="020B0502040204020203" pitchFamily="34" charset="0"/>
                <a:ea typeface="Times New Roman" panose="02020603050405020304" pitchFamily="18" charset="0"/>
              </a:rPr>
              <a:t> It suggests a functionalist approach to understanding the mind, positing </a:t>
            </a:r>
            <a:r>
              <a:rPr lang="en-US" sz="18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1800" dirty="0">
                <a:effectLst/>
                <a:latin typeface="Segoe UI" panose="020B0502040204020203" pitchFamily="34" charset="0"/>
                <a:ea typeface="Times New Roman" panose="02020603050405020304" pitchFamily="18" charset="0"/>
              </a:rPr>
              <a:t>without considering underlying structures or processes.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3120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4AD5-6106-73EB-9BCE-0D27ACD4ED8B}"/>
              </a:ext>
            </a:extLst>
          </p:cNvPr>
          <p:cNvSpPr>
            <a:spLocks noGrp="1"/>
          </p:cNvSpPr>
          <p:nvPr>
            <p:ph type="title"/>
          </p:nvPr>
        </p:nvSpPr>
        <p:spPr>
          <a:xfrm>
            <a:off x="2249556" y="2743200"/>
            <a:ext cx="10058400" cy="1371600"/>
          </a:xfrm>
        </p:spPr>
        <p:txBody>
          <a:bodyPr/>
          <a:lstStyle/>
          <a:p>
            <a:r>
              <a:rPr lang="en-US" dirty="0"/>
              <a:t>Applications of AI in Our World</a:t>
            </a:r>
          </a:p>
        </p:txBody>
      </p:sp>
    </p:spTree>
    <p:extLst>
      <p:ext uri="{BB962C8B-B14F-4D97-AF65-F5344CB8AC3E}">
        <p14:creationId xmlns:p14="http://schemas.microsoft.com/office/powerpoint/2010/main" val="2675832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xmlns="">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xmlns="">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xmlns="">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xmlns="">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xmlns="">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xmlns="">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xmlns="">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xmlns="">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xmlns="">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xmlns="">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xmlns="">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xmlns="">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xmlns="">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xmlns="">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xmlns="">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xmlns="">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xmlns="">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xmlns="">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xmlns="">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xmlns="">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xmlns="">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xmlns="">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xmlns="">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xmlns="">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xmlns="">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xmlns="">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xmlns="">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xmlns="">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xmlns="">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xmlns="">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xmlns="">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xmlns="">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xmlns="">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xmlns="">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xmlns="">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xmlns="">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xmlns="">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xmlns="">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xmlns="">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xmlns="">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xmlns="">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xmlns="">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xmlns="">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xmlns="">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xmlns="">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xmlns="">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xmlns="">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xmlns="">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xmlns="">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xmlns="">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xmlns="">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Next day, I will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xmlns="">
          <p:pic>
            <p:nvPicPr>
              <p:cNvPr id="4" name="Ink 3">
                <a:extLst>
                  <a:ext uri="{FF2B5EF4-FFF2-40B4-BE49-F238E27FC236}">
                    <a16:creationId xmlns:a16="http://schemas.microsoft.com/office/drawing/2014/main" id="{EB18F257-125A-8C27-841C-571BFD64A593}"/>
                  </a:ext>
                </a:extLst>
              </p:cNvPr>
              <p:cNvPicPr/>
              <p:nvPr/>
            </p:nvPicPr>
            <p:blipFill>
              <a:blip r:embed="rId3"/>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82B0-79AE-A1B2-F19A-5839CD1757F2}"/>
              </a:ext>
            </a:extLst>
          </p:cNvPr>
          <p:cNvSpPr>
            <a:spLocks noGrp="1"/>
          </p:cNvSpPr>
          <p:nvPr>
            <p:ph type="title"/>
          </p:nvPr>
        </p:nvSpPr>
        <p:spPr/>
        <p:txBody>
          <a:bodyPr/>
          <a:lstStyle/>
          <a:p>
            <a:r>
              <a:rPr lang="en-US" dirty="0"/>
              <a:t>Modern Approaches and Subfields of AI</a:t>
            </a:r>
          </a:p>
        </p:txBody>
      </p:sp>
      <p:sp>
        <p:nvSpPr>
          <p:cNvPr id="3" name="Content Placeholder 2">
            <a:extLst>
              <a:ext uri="{FF2B5EF4-FFF2-40B4-BE49-F238E27FC236}">
                <a16:creationId xmlns:a16="http://schemas.microsoft.com/office/drawing/2014/main" id="{1B1EC25D-57A9-9E23-8FF7-424AA2D8F523}"/>
              </a:ext>
            </a:extLst>
          </p:cNvPr>
          <p:cNvSpPr>
            <a:spLocks noGrp="1"/>
          </p:cNvSpPr>
          <p:nvPr>
            <p:ph idx="1"/>
          </p:nvPr>
        </p:nvSpPr>
        <p:spPr>
          <a:xfrm>
            <a:off x="1066800" y="2103120"/>
            <a:ext cx="10058400" cy="4256116"/>
          </a:xfrm>
        </p:spPr>
        <p:txBody>
          <a:bodyPr>
            <a:normAutofit fontScale="92500" lnSpcReduction="10000"/>
          </a:bodyPr>
          <a:lstStyle/>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 (ML):</a:t>
            </a:r>
            <a:r>
              <a:rPr lang="en-US" sz="1800" dirty="0">
                <a:effectLst/>
                <a:latin typeface="Segoe UI" panose="020B0502040204020203" pitchFamily="34" charset="0"/>
                <a:ea typeface="Times New Roman" panose="02020603050405020304" pitchFamily="18" charset="0"/>
              </a:rPr>
              <a:t> A subset of AI that allows systems to </a:t>
            </a:r>
            <a:r>
              <a:rPr lang="en-US" sz="1800" dirty="0">
                <a:solidFill>
                  <a:srgbClr val="FF0000"/>
                </a:solidFill>
                <a:effectLst/>
                <a:latin typeface="Segoe UI" panose="020B0502040204020203" pitchFamily="34" charset="0"/>
                <a:ea typeface="Times New Roman" panose="02020603050405020304" pitchFamily="18" charset="0"/>
              </a:rPr>
              <a:t>learn from data</a:t>
            </a:r>
            <a:r>
              <a:rPr lang="en-US" sz="1800" dirty="0">
                <a:effectLst/>
                <a:latin typeface="Segoe UI" panose="020B0502040204020203" pitchFamily="34" charset="0"/>
                <a:ea typeface="Times New Roman" panose="02020603050405020304" pitchFamily="18" charset="0"/>
              </a:rPr>
              <a:t>, improve from experience, and </a:t>
            </a:r>
            <a:r>
              <a:rPr lang="en-US" sz="1800" dirty="0">
                <a:solidFill>
                  <a:srgbClr val="FF0000"/>
                </a:solidFill>
                <a:effectLst/>
                <a:latin typeface="Segoe UI" panose="020B0502040204020203" pitchFamily="34" charset="0"/>
                <a:ea typeface="Times New Roman" panose="02020603050405020304" pitchFamily="18" charset="0"/>
              </a:rPr>
              <a:t>make predictions or decisions</a:t>
            </a:r>
            <a:r>
              <a:rPr lang="en-US" sz="1800" dirty="0">
                <a:effectLst/>
                <a:latin typeface="Segoe UI" panose="020B0502040204020203" pitchFamily="34" charset="0"/>
                <a:ea typeface="Times New Roman" panose="02020603050405020304" pitchFamily="18" charset="0"/>
              </a:rPr>
              <a:t>.</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  classification systems – Captcha!</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Deep Learning:</a:t>
            </a:r>
            <a:r>
              <a:rPr lang="en-US" sz="1800" dirty="0">
                <a:effectLst/>
                <a:latin typeface="Segoe UI" panose="020B0502040204020203" pitchFamily="34" charset="0"/>
                <a:ea typeface="Times New Roman" panose="02020603050405020304" pitchFamily="18" charset="0"/>
              </a:rPr>
              <a:t> A type of ML that utilizes </a:t>
            </a:r>
            <a:r>
              <a:rPr lang="en-US" sz="1800" dirty="0">
                <a:solidFill>
                  <a:srgbClr val="FF0000"/>
                </a:solidFill>
                <a:effectLst/>
                <a:latin typeface="Segoe UI" panose="020B0502040204020203" pitchFamily="34" charset="0"/>
                <a:ea typeface="Times New Roman" panose="02020603050405020304" pitchFamily="18" charset="0"/>
              </a:rPr>
              <a:t>neural networks </a:t>
            </a:r>
            <a:r>
              <a:rPr lang="en-US" sz="1800" dirty="0">
                <a:effectLst/>
                <a:latin typeface="Segoe UI" panose="020B0502040204020203" pitchFamily="34" charset="0"/>
                <a:ea typeface="Times New Roman" panose="02020603050405020304" pitchFamily="18" charset="0"/>
              </a:rPr>
              <a:t>with many layers (deep neural networks) to analyze various factors of data.</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  understanding the stock market</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Robotics:</a:t>
            </a:r>
            <a:r>
              <a:rPr lang="en-US" sz="1800" dirty="0">
                <a:effectLst/>
                <a:latin typeface="Segoe UI" panose="020B0502040204020203" pitchFamily="34" charset="0"/>
                <a:ea typeface="Times New Roman" panose="02020603050405020304" pitchFamily="18" charset="0"/>
              </a:rPr>
              <a:t> Design, construction, and operation of </a:t>
            </a:r>
            <a:r>
              <a:rPr lang="en-US" sz="1800" dirty="0">
                <a:solidFill>
                  <a:srgbClr val="FF0000"/>
                </a:solidFill>
                <a:effectLst/>
                <a:latin typeface="Segoe UI" panose="020B0502040204020203" pitchFamily="34" charset="0"/>
                <a:ea typeface="Times New Roman" panose="02020603050405020304" pitchFamily="18" charset="0"/>
              </a:rPr>
              <a:t>robots</a:t>
            </a:r>
            <a:r>
              <a:rPr lang="en-US" sz="1800" dirty="0">
                <a:effectLst/>
                <a:latin typeface="Segoe UI" panose="020B0502040204020203" pitchFamily="34" charset="0"/>
                <a:ea typeface="Times New Roman" panose="02020603050405020304" pitchFamily="18" charset="0"/>
              </a:rPr>
              <a:t> to perform tasks </a:t>
            </a:r>
            <a:r>
              <a:rPr lang="en-US" sz="1800" dirty="0">
                <a:solidFill>
                  <a:srgbClr val="FF0000"/>
                </a:solidFill>
                <a:effectLst/>
                <a:latin typeface="Segoe UI" panose="020B0502040204020203" pitchFamily="34" charset="0"/>
                <a:ea typeface="Times New Roman" panose="02020603050405020304" pitchFamily="18" charset="0"/>
              </a:rPr>
              <a:t>autonomously or semi-autonomously</a:t>
            </a:r>
            <a:r>
              <a:rPr lang="en-US" sz="1800" dirty="0">
                <a:effectLst/>
                <a:latin typeface="Segoe UI" panose="020B0502040204020203" pitchFamily="34" charset="0"/>
                <a:ea typeface="Times New Roman" panose="02020603050405020304" pitchFamily="18" charset="0"/>
              </a:rPr>
              <a:t>.</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self-driving cars, drones</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Enabling machines to understand, interpret, generate, and </a:t>
            </a:r>
            <a:r>
              <a:rPr lang="en-US" sz="1800" dirty="0">
                <a:solidFill>
                  <a:srgbClr val="FF0000"/>
                </a:solidFill>
                <a:effectLst/>
                <a:latin typeface="Segoe UI" panose="020B0502040204020203" pitchFamily="34" charset="0"/>
                <a:ea typeface="Times New Roman" panose="02020603050405020304" pitchFamily="18" charset="0"/>
              </a:rPr>
              <a:t>respond to human language </a:t>
            </a:r>
            <a:r>
              <a:rPr lang="en-US" sz="1800" dirty="0">
                <a:effectLst/>
                <a:latin typeface="Segoe UI" panose="020B0502040204020203" pitchFamily="34" charset="0"/>
                <a:ea typeface="Times New Roman" panose="02020603050405020304" pitchFamily="18" charset="0"/>
              </a:rPr>
              <a:t>in a valuable way.</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Siri, Alexa</a:t>
            </a:r>
            <a:endParaRPr lang="en-US" sz="1800" dirty="0">
              <a:solidFill>
                <a:srgbClr val="00B050"/>
              </a:solidFill>
              <a:latin typeface="Segoe UI" panose="020B0502040204020203" pitchFamily="34" charset="0"/>
              <a:ea typeface="Times New Roman" panose="02020603050405020304" pitchFamily="18" charset="0"/>
            </a:endParaRPr>
          </a:p>
          <a:p>
            <a:pPr marL="548640" lvl="2" indent="0">
              <a:spcBef>
                <a:spcPts val="0"/>
              </a:spcBef>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Computer Vision:</a:t>
            </a:r>
            <a:r>
              <a:rPr lang="en-US" sz="1800" dirty="0">
                <a:effectLst/>
                <a:latin typeface="Segoe UI" panose="020B0502040204020203" pitchFamily="34" charset="0"/>
                <a:ea typeface="Times New Roman" panose="02020603050405020304" pitchFamily="18" charset="0"/>
              </a:rPr>
              <a:t> Allowing machines to interpret and </a:t>
            </a:r>
            <a:r>
              <a:rPr lang="en-US" sz="1800" dirty="0">
                <a:solidFill>
                  <a:srgbClr val="FF0000"/>
                </a:solidFill>
                <a:effectLst/>
                <a:latin typeface="Segoe UI" panose="020B0502040204020203" pitchFamily="34" charset="0"/>
                <a:ea typeface="Times New Roman" panose="02020603050405020304" pitchFamily="18" charset="0"/>
              </a:rPr>
              <a:t>make decisions based on visual data</a:t>
            </a:r>
            <a:r>
              <a:rPr lang="en-US" sz="1800" dirty="0">
                <a:effectLst/>
                <a:latin typeface="Segoe UI" panose="020B0502040204020203" pitchFamily="34" charset="0"/>
                <a:ea typeface="Times New Roman" panose="02020603050405020304" pitchFamily="18" charset="0"/>
              </a:rPr>
              <a:t>, i.e., images and videos.</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Facial recognition systems</a:t>
            </a:r>
            <a:endParaRPr lang="en-US" dirty="0">
              <a:solidFill>
                <a:srgbClr val="00B05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95734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dirty="0"/>
              <a:t>Assign numerical values to data and results as necessary:</a:t>
            </a:r>
          </a:p>
          <a:p>
            <a:pPr lvl="1"/>
            <a:r>
              <a:rPr lang="en-US" dirty="0"/>
              <a:t>Heads = 1</a:t>
            </a:r>
          </a:p>
          <a:p>
            <a:pPr lvl="1"/>
            <a:r>
              <a:rPr lang="en-US" dirty="0"/>
              <a:t>Tails = 0</a:t>
            </a:r>
          </a:p>
          <a:p>
            <a:pPr lvl="1"/>
            <a:r>
              <a:rPr lang="en-US" dirty="0"/>
              <a:t>Win = 1</a:t>
            </a:r>
          </a:p>
          <a:p>
            <a:pPr lvl="1"/>
            <a:r>
              <a:rPr lang="en-US" dirty="0"/>
              <a:t>Lose = 0</a:t>
            </a:r>
          </a:p>
          <a:p>
            <a:r>
              <a:rPr lang="en-US" dirty="0"/>
              <a:t>Use the form of the input data to posit a very general model of how the results could depend on the data!</a:t>
            </a:r>
          </a:p>
          <a:p>
            <a:endParaRPr lang="en-US" dirty="0"/>
          </a:p>
          <a:p>
            <a:pPr lvl="1"/>
            <a:endParaRPr lang="en-US" dirty="0"/>
          </a:p>
          <a:p>
            <a:pPr marL="0" indent="0">
              <a:buNone/>
            </a:pPr>
            <a:endParaRPr lang="en-US" dirty="0"/>
          </a:p>
        </p:txBody>
      </p:sp>
      <p:grpSp>
        <p:nvGrpSpPr>
          <p:cNvPr id="23" name="Group 22">
            <a:extLst>
              <a:ext uri="{FF2B5EF4-FFF2-40B4-BE49-F238E27FC236}">
                <a16:creationId xmlns:a16="http://schemas.microsoft.com/office/drawing/2014/main" id="{9C468490-CC06-FD9C-523E-E84F292EEEF9}"/>
              </a:ext>
            </a:extLst>
          </p:cNvPr>
          <p:cNvGrpSpPr/>
          <p:nvPr/>
        </p:nvGrpSpPr>
        <p:grpSpPr>
          <a:xfrm>
            <a:off x="3531509" y="4487652"/>
            <a:ext cx="248760" cy="322560"/>
            <a:chOff x="3531509" y="4487652"/>
            <a:chExt cx="248760" cy="322560"/>
          </a:xfrm>
        </p:grpSpPr>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93E9B9E2-C7CC-F1AD-278F-D009A3DB780F}"/>
                    </a:ext>
                  </a:extLst>
                </p14:cNvPr>
                <p14:cNvContentPartPr/>
                <p14:nvPr/>
              </p14:nvContentPartPr>
              <p14:xfrm>
                <a:off x="3531509" y="4487652"/>
                <a:ext cx="192240" cy="242640"/>
              </p14:xfrm>
            </p:contentPart>
          </mc:Choice>
          <mc:Fallback>
            <p:pic>
              <p:nvPicPr>
                <p:cNvPr id="21" name="Ink 20">
                  <a:extLst>
                    <a:ext uri="{FF2B5EF4-FFF2-40B4-BE49-F238E27FC236}">
                      <a16:creationId xmlns:a16="http://schemas.microsoft.com/office/drawing/2014/main" id="{93E9B9E2-C7CC-F1AD-278F-D009A3DB780F}"/>
                    </a:ext>
                  </a:extLst>
                </p:cNvPr>
                <p:cNvPicPr/>
                <p:nvPr/>
              </p:nvPicPr>
              <p:blipFill>
                <a:blip r:embed="rId3"/>
                <a:stretch>
                  <a:fillRect/>
                </a:stretch>
              </p:blipFill>
              <p:spPr>
                <a:xfrm>
                  <a:off x="3525389" y="4481532"/>
                  <a:ext cx="2044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BDEC67B3-53AD-5557-2536-DF8291570275}"/>
                    </a:ext>
                  </a:extLst>
                </p14:cNvPr>
                <p14:cNvContentPartPr/>
                <p14:nvPr/>
              </p14:nvContentPartPr>
              <p14:xfrm>
                <a:off x="3775229" y="4710132"/>
                <a:ext cx="5040" cy="100080"/>
              </p14:xfrm>
            </p:contentPart>
          </mc:Choice>
          <mc:Fallback>
            <p:pic>
              <p:nvPicPr>
                <p:cNvPr id="22" name="Ink 21">
                  <a:extLst>
                    <a:ext uri="{FF2B5EF4-FFF2-40B4-BE49-F238E27FC236}">
                      <a16:creationId xmlns:a16="http://schemas.microsoft.com/office/drawing/2014/main" id="{BDEC67B3-53AD-5557-2536-DF8291570275}"/>
                    </a:ext>
                  </a:extLst>
                </p:cNvPr>
                <p:cNvPicPr/>
                <p:nvPr/>
              </p:nvPicPr>
              <p:blipFill>
                <a:blip r:embed="rId5"/>
                <a:stretch>
                  <a:fillRect/>
                </a:stretch>
              </p:blipFill>
              <p:spPr>
                <a:xfrm>
                  <a:off x="3769109" y="4704012"/>
                  <a:ext cx="17280" cy="112320"/>
                </a:xfrm>
                <a:prstGeom prst="rect">
                  <a:avLst/>
                </a:prstGeom>
              </p:spPr>
            </p:pic>
          </mc:Fallback>
        </mc:AlternateContent>
      </p:grpSp>
      <p:grpSp>
        <p:nvGrpSpPr>
          <p:cNvPr id="26" name="Group 25">
            <a:extLst>
              <a:ext uri="{FF2B5EF4-FFF2-40B4-BE49-F238E27FC236}">
                <a16:creationId xmlns:a16="http://schemas.microsoft.com/office/drawing/2014/main" id="{359AA0E8-B255-B801-DE61-9F580EBC0FCD}"/>
              </a:ext>
            </a:extLst>
          </p:cNvPr>
          <p:cNvGrpSpPr/>
          <p:nvPr/>
        </p:nvGrpSpPr>
        <p:grpSpPr>
          <a:xfrm>
            <a:off x="3876029" y="4437252"/>
            <a:ext cx="175320" cy="373680"/>
            <a:chOff x="3876029" y="4437252"/>
            <a:chExt cx="175320" cy="373680"/>
          </a:xfrm>
        </p:grpSpPr>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142B90B7-BEAE-01DF-3BD9-9C8BEAC342FE}"/>
                    </a:ext>
                  </a:extLst>
                </p14:cNvPr>
                <p14:cNvContentPartPr/>
                <p14:nvPr/>
              </p14:nvContentPartPr>
              <p14:xfrm>
                <a:off x="3876029" y="4437252"/>
                <a:ext cx="93240" cy="322200"/>
              </p14:xfrm>
            </p:contentPart>
          </mc:Choice>
          <mc:Fallback>
            <p:pic>
              <p:nvPicPr>
                <p:cNvPr id="24" name="Ink 23">
                  <a:extLst>
                    <a:ext uri="{FF2B5EF4-FFF2-40B4-BE49-F238E27FC236}">
                      <a16:creationId xmlns:a16="http://schemas.microsoft.com/office/drawing/2014/main" id="{142B90B7-BEAE-01DF-3BD9-9C8BEAC342FE}"/>
                    </a:ext>
                  </a:extLst>
                </p:cNvPr>
                <p:cNvPicPr/>
                <p:nvPr/>
              </p:nvPicPr>
              <p:blipFill>
                <a:blip r:embed="rId7"/>
                <a:stretch>
                  <a:fillRect/>
                </a:stretch>
              </p:blipFill>
              <p:spPr>
                <a:xfrm>
                  <a:off x="3869909" y="4431132"/>
                  <a:ext cx="1054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 name="Ink 24">
                  <a:extLst>
                    <a:ext uri="{FF2B5EF4-FFF2-40B4-BE49-F238E27FC236}">
                      <a16:creationId xmlns:a16="http://schemas.microsoft.com/office/drawing/2014/main" id="{864628DC-3579-820B-C65B-0141FD16205E}"/>
                    </a:ext>
                  </a:extLst>
                </p14:cNvPr>
                <p14:cNvContentPartPr/>
                <p14:nvPr/>
              </p14:nvContentPartPr>
              <p14:xfrm>
                <a:off x="4047029" y="4707252"/>
                <a:ext cx="4320" cy="103680"/>
              </p14:xfrm>
            </p:contentPart>
          </mc:Choice>
          <mc:Fallback>
            <p:pic>
              <p:nvPicPr>
                <p:cNvPr id="25" name="Ink 24">
                  <a:extLst>
                    <a:ext uri="{FF2B5EF4-FFF2-40B4-BE49-F238E27FC236}">
                      <a16:creationId xmlns:a16="http://schemas.microsoft.com/office/drawing/2014/main" id="{864628DC-3579-820B-C65B-0141FD16205E}"/>
                    </a:ext>
                  </a:extLst>
                </p:cNvPr>
                <p:cNvPicPr/>
                <p:nvPr/>
              </p:nvPicPr>
              <p:blipFill>
                <a:blip r:embed="rId9"/>
                <a:stretch>
                  <a:fillRect/>
                </a:stretch>
              </p:blipFill>
              <p:spPr>
                <a:xfrm>
                  <a:off x="4040909" y="4701132"/>
                  <a:ext cx="16560" cy="115920"/>
                </a:xfrm>
                <a:prstGeom prst="rect">
                  <a:avLst/>
                </a:prstGeom>
              </p:spPr>
            </p:pic>
          </mc:Fallback>
        </mc:AlternateContent>
      </p:grpSp>
      <p:grpSp>
        <p:nvGrpSpPr>
          <p:cNvPr id="29" name="Group 28">
            <a:extLst>
              <a:ext uri="{FF2B5EF4-FFF2-40B4-BE49-F238E27FC236}">
                <a16:creationId xmlns:a16="http://schemas.microsoft.com/office/drawing/2014/main" id="{D42B6EBB-28ED-2921-F7C4-3458A34932F8}"/>
              </a:ext>
            </a:extLst>
          </p:cNvPr>
          <p:cNvGrpSpPr/>
          <p:nvPr/>
        </p:nvGrpSpPr>
        <p:grpSpPr>
          <a:xfrm>
            <a:off x="4346189" y="4574412"/>
            <a:ext cx="86400" cy="132480"/>
            <a:chOff x="4346189" y="4574412"/>
            <a:chExt cx="86400" cy="132480"/>
          </a:xfrm>
        </p:grpSpPr>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47DD80DB-30C9-422E-727A-548916D29E7A}"/>
                    </a:ext>
                  </a:extLst>
                </p14:cNvPr>
                <p14:cNvContentPartPr/>
                <p14:nvPr/>
              </p14:nvContentPartPr>
              <p14:xfrm>
                <a:off x="4395149" y="4574412"/>
                <a:ext cx="6840" cy="132480"/>
              </p14:xfrm>
            </p:contentPart>
          </mc:Choice>
          <mc:Fallback>
            <p:pic>
              <p:nvPicPr>
                <p:cNvPr id="27" name="Ink 26">
                  <a:extLst>
                    <a:ext uri="{FF2B5EF4-FFF2-40B4-BE49-F238E27FC236}">
                      <a16:creationId xmlns:a16="http://schemas.microsoft.com/office/drawing/2014/main" id="{47DD80DB-30C9-422E-727A-548916D29E7A}"/>
                    </a:ext>
                  </a:extLst>
                </p:cNvPr>
                <p:cNvPicPr/>
                <p:nvPr/>
              </p:nvPicPr>
              <p:blipFill>
                <a:blip r:embed="rId11"/>
                <a:stretch>
                  <a:fillRect/>
                </a:stretch>
              </p:blipFill>
              <p:spPr>
                <a:xfrm>
                  <a:off x="4389029" y="4568292"/>
                  <a:ext cx="190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BC89A113-F738-0120-9130-1E56062A6C4F}"/>
                    </a:ext>
                  </a:extLst>
                </p14:cNvPr>
                <p14:cNvContentPartPr/>
                <p14:nvPr/>
              </p14:nvContentPartPr>
              <p14:xfrm>
                <a:off x="4346189" y="4647852"/>
                <a:ext cx="86400" cy="7200"/>
              </p14:xfrm>
            </p:contentPart>
          </mc:Choice>
          <mc:Fallback>
            <p:pic>
              <p:nvPicPr>
                <p:cNvPr id="28" name="Ink 27">
                  <a:extLst>
                    <a:ext uri="{FF2B5EF4-FFF2-40B4-BE49-F238E27FC236}">
                      <a16:creationId xmlns:a16="http://schemas.microsoft.com/office/drawing/2014/main" id="{BC89A113-F738-0120-9130-1E56062A6C4F}"/>
                    </a:ext>
                  </a:extLst>
                </p:cNvPr>
                <p:cNvPicPr/>
                <p:nvPr/>
              </p:nvPicPr>
              <p:blipFill>
                <a:blip r:embed="rId13"/>
                <a:stretch>
                  <a:fillRect/>
                </a:stretch>
              </p:blipFill>
              <p:spPr>
                <a:xfrm>
                  <a:off x="4340069" y="4641732"/>
                  <a:ext cx="98640" cy="1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4C34BE17-5454-79FD-0495-DC13EE68792A}"/>
                  </a:ext>
                </a:extLst>
              </p14:cNvPr>
              <p14:cNvContentPartPr/>
              <p14:nvPr/>
            </p14:nvContentPartPr>
            <p14:xfrm>
              <a:off x="4840109" y="4502772"/>
              <a:ext cx="8280" cy="292680"/>
            </p14:xfrm>
          </p:contentPart>
        </mc:Choice>
        <mc:Fallback>
          <p:pic>
            <p:nvPicPr>
              <p:cNvPr id="30" name="Ink 29">
                <a:extLst>
                  <a:ext uri="{FF2B5EF4-FFF2-40B4-BE49-F238E27FC236}">
                    <a16:creationId xmlns:a16="http://schemas.microsoft.com/office/drawing/2014/main" id="{4C34BE17-5454-79FD-0495-DC13EE68792A}"/>
                  </a:ext>
                </a:extLst>
              </p:cNvPr>
              <p:cNvPicPr/>
              <p:nvPr/>
            </p:nvPicPr>
            <p:blipFill>
              <a:blip r:embed="rId15"/>
              <a:stretch>
                <a:fillRect/>
              </a:stretch>
            </p:blipFill>
            <p:spPr>
              <a:xfrm>
                <a:off x="4833989" y="4496652"/>
                <a:ext cx="20520" cy="304920"/>
              </a:xfrm>
              <a:prstGeom prst="rect">
                <a:avLst/>
              </a:prstGeom>
            </p:spPr>
          </p:pic>
        </mc:Fallback>
      </mc:AlternateContent>
      <p:grpSp>
        <p:nvGrpSpPr>
          <p:cNvPr id="33" name="Group 32">
            <a:extLst>
              <a:ext uri="{FF2B5EF4-FFF2-40B4-BE49-F238E27FC236}">
                <a16:creationId xmlns:a16="http://schemas.microsoft.com/office/drawing/2014/main" id="{8C0A975E-115E-C0A4-9580-54F08BB71385}"/>
              </a:ext>
            </a:extLst>
          </p:cNvPr>
          <p:cNvGrpSpPr/>
          <p:nvPr/>
        </p:nvGrpSpPr>
        <p:grpSpPr>
          <a:xfrm>
            <a:off x="4825709" y="4503852"/>
            <a:ext cx="289440" cy="282960"/>
            <a:chOff x="4825709" y="4503852"/>
            <a:chExt cx="289440" cy="282960"/>
          </a:xfrm>
        </p:grpSpPr>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E8CBCA90-1FA3-1EA3-B319-BA143BF34C8B}"/>
                    </a:ext>
                  </a:extLst>
                </p14:cNvPr>
                <p14:cNvContentPartPr/>
                <p14:nvPr/>
              </p14:nvContentPartPr>
              <p14:xfrm>
                <a:off x="4825709" y="4503852"/>
                <a:ext cx="151560" cy="263160"/>
              </p14:xfrm>
            </p:contentPart>
          </mc:Choice>
          <mc:Fallback>
            <p:pic>
              <p:nvPicPr>
                <p:cNvPr id="31" name="Ink 30">
                  <a:extLst>
                    <a:ext uri="{FF2B5EF4-FFF2-40B4-BE49-F238E27FC236}">
                      <a16:creationId xmlns:a16="http://schemas.microsoft.com/office/drawing/2014/main" id="{E8CBCA90-1FA3-1EA3-B319-BA143BF34C8B}"/>
                    </a:ext>
                  </a:extLst>
                </p:cNvPr>
                <p:cNvPicPr/>
                <p:nvPr/>
              </p:nvPicPr>
              <p:blipFill>
                <a:blip r:embed="rId17"/>
                <a:stretch>
                  <a:fillRect/>
                </a:stretch>
              </p:blipFill>
              <p:spPr>
                <a:xfrm>
                  <a:off x="4819589" y="4497732"/>
                  <a:ext cx="1638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886677D0-5E89-438B-808E-7726E417F592}"/>
                    </a:ext>
                  </a:extLst>
                </p14:cNvPr>
                <p14:cNvContentPartPr/>
                <p14:nvPr/>
              </p14:nvContentPartPr>
              <p14:xfrm>
                <a:off x="5003549" y="4696812"/>
                <a:ext cx="111600" cy="90000"/>
              </p14:xfrm>
            </p:contentPart>
          </mc:Choice>
          <mc:Fallback>
            <p:pic>
              <p:nvPicPr>
                <p:cNvPr id="32" name="Ink 31">
                  <a:extLst>
                    <a:ext uri="{FF2B5EF4-FFF2-40B4-BE49-F238E27FC236}">
                      <a16:creationId xmlns:a16="http://schemas.microsoft.com/office/drawing/2014/main" id="{886677D0-5E89-438B-808E-7726E417F592}"/>
                    </a:ext>
                  </a:extLst>
                </p:cNvPr>
                <p:cNvPicPr/>
                <p:nvPr/>
              </p:nvPicPr>
              <p:blipFill>
                <a:blip r:embed="rId19"/>
                <a:stretch>
                  <a:fillRect/>
                </a:stretch>
              </p:blipFill>
              <p:spPr>
                <a:xfrm>
                  <a:off x="4997429" y="4690692"/>
                  <a:ext cx="123840" cy="102240"/>
                </a:xfrm>
                <a:prstGeom prst="rect">
                  <a:avLst/>
                </a:prstGeom>
              </p:spPr>
            </p:pic>
          </mc:Fallback>
        </mc:AlternateContent>
      </p:grpSp>
      <p:grpSp>
        <p:nvGrpSpPr>
          <p:cNvPr id="36" name="Group 35">
            <a:extLst>
              <a:ext uri="{FF2B5EF4-FFF2-40B4-BE49-F238E27FC236}">
                <a16:creationId xmlns:a16="http://schemas.microsoft.com/office/drawing/2014/main" id="{FF082DBF-82C7-AD2E-84AD-B0CA03DA5EA7}"/>
              </a:ext>
            </a:extLst>
          </p:cNvPr>
          <p:cNvGrpSpPr/>
          <p:nvPr/>
        </p:nvGrpSpPr>
        <p:grpSpPr>
          <a:xfrm>
            <a:off x="5354549" y="4590612"/>
            <a:ext cx="101520" cy="166320"/>
            <a:chOff x="5354549" y="4590612"/>
            <a:chExt cx="101520" cy="166320"/>
          </a:xfrm>
        </p:grpSpPr>
        <mc:AlternateContent xmlns:mc="http://schemas.openxmlformats.org/markup-compatibility/2006">
          <mc:Choice xmlns:p14="http://schemas.microsoft.com/office/powerpoint/2010/main" Requires="p14">
            <p:contentPart p14:bwMode="auto" r:id="rId20">
              <p14:nvContentPartPr>
                <p14:cNvPr id="34" name="Ink 33">
                  <a:extLst>
                    <a:ext uri="{FF2B5EF4-FFF2-40B4-BE49-F238E27FC236}">
                      <a16:creationId xmlns:a16="http://schemas.microsoft.com/office/drawing/2014/main" id="{883A006F-7A90-617C-E35D-370E36EA444A}"/>
                    </a:ext>
                  </a:extLst>
                </p14:cNvPr>
                <p14:cNvContentPartPr/>
                <p14:nvPr/>
              </p14:nvContentPartPr>
              <p14:xfrm>
                <a:off x="5380829" y="4590612"/>
                <a:ext cx="18000" cy="166320"/>
              </p14:xfrm>
            </p:contentPart>
          </mc:Choice>
          <mc:Fallback>
            <p:pic>
              <p:nvPicPr>
                <p:cNvPr id="34" name="Ink 33">
                  <a:extLst>
                    <a:ext uri="{FF2B5EF4-FFF2-40B4-BE49-F238E27FC236}">
                      <a16:creationId xmlns:a16="http://schemas.microsoft.com/office/drawing/2014/main" id="{883A006F-7A90-617C-E35D-370E36EA444A}"/>
                    </a:ext>
                  </a:extLst>
                </p:cNvPr>
                <p:cNvPicPr/>
                <p:nvPr/>
              </p:nvPicPr>
              <p:blipFill>
                <a:blip r:embed="rId21"/>
                <a:stretch>
                  <a:fillRect/>
                </a:stretch>
              </p:blipFill>
              <p:spPr>
                <a:xfrm>
                  <a:off x="5374709" y="4584492"/>
                  <a:ext cx="302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D91FAFEA-D216-C681-2850-A813DE2C7228}"/>
                    </a:ext>
                  </a:extLst>
                </p14:cNvPr>
                <p14:cNvContentPartPr/>
                <p14:nvPr/>
              </p14:nvContentPartPr>
              <p14:xfrm>
                <a:off x="5354549" y="4690332"/>
                <a:ext cx="101520" cy="4320"/>
              </p14:xfrm>
            </p:contentPart>
          </mc:Choice>
          <mc:Fallback>
            <p:pic>
              <p:nvPicPr>
                <p:cNvPr id="35" name="Ink 34">
                  <a:extLst>
                    <a:ext uri="{FF2B5EF4-FFF2-40B4-BE49-F238E27FC236}">
                      <a16:creationId xmlns:a16="http://schemas.microsoft.com/office/drawing/2014/main" id="{D91FAFEA-D216-C681-2850-A813DE2C7228}"/>
                    </a:ext>
                  </a:extLst>
                </p:cNvPr>
                <p:cNvPicPr/>
                <p:nvPr/>
              </p:nvPicPr>
              <p:blipFill>
                <a:blip r:embed="rId23"/>
                <a:stretch>
                  <a:fillRect/>
                </a:stretch>
              </p:blipFill>
              <p:spPr>
                <a:xfrm>
                  <a:off x="5348429" y="4684212"/>
                  <a:ext cx="113760" cy="16560"/>
                </a:xfrm>
                <a:prstGeom prst="rect">
                  <a:avLst/>
                </a:prstGeom>
              </p:spPr>
            </p:pic>
          </mc:Fallback>
        </mc:AlternateContent>
      </p:grpSp>
      <p:grpSp>
        <p:nvGrpSpPr>
          <p:cNvPr id="40" name="Group 39">
            <a:extLst>
              <a:ext uri="{FF2B5EF4-FFF2-40B4-BE49-F238E27FC236}">
                <a16:creationId xmlns:a16="http://schemas.microsoft.com/office/drawing/2014/main" id="{7A573564-0126-E8EB-2826-642A5694BB10}"/>
              </a:ext>
            </a:extLst>
          </p:cNvPr>
          <p:cNvGrpSpPr/>
          <p:nvPr/>
        </p:nvGrpSpPr>
        <p:grpSpPr>
          <a:xfrm>
            <a:off x="5924789" y="4459572"/>
            <a:ext cx="279360" cy="342720"/>
            <a:chOff x="5924789" y="4459572"/>
            <a:chExt cx="279360" cy="342720"/>
          </a:xfrm>
        </p:grpSpPr>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77C2A85D-6F5D-1BD6-98B4-C1C3B167963C}"/>
                    </a:ext>
                  </a:extLst>
                </p14:cNvPr>
                <p14:cNvContentPartPr/>
                <p14:nvPr/>
              </p14:nvContentPartPr>
              <p14:xfrm>
                <a:off x="5948909" y="4519692"/>
                <a:ext cx="18000" cy="264600"/>
              </p14:xfrm>
            </p:contentPart>
          </mc:Choice>
          <mc:Fallback>
            <p:pic>
              <p:nvPicPr>
                <p:cNvPr id="37" name="Ink 36">
                  <a:extLst>
                    <a:ext uri="{FF2B5EF4-FFF2-40B4-BE49-F238E27FC236}">
                      <a16:creationId xmlns:a16="http://schemas.microsoft.com/office/drawing/2014/main" id="{77C2A85D-6F5D-1BD6-98B4-C1C3B167963C}"/>
                    </a:ext>
                  </a:extLst>
                </p:cNvPr>
                <p:cNvPicPr/>
                <p:nvPr/>
              </p:nvPicPr>
              <p:blipFill>
                <a:blip r:embed="rId25"/>
                <a:stretch>
                  <a:fillRect/>
                </a:stretch>
              </p:blipFill>
              <p:spPr>
                <a:xfrm>
                  <a:off x="5942789" y="4513572"/>
                  <a:ext cx="302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D98A5306-FD89-2608-0A7A-41EB50D60138}"/>
                    </a:ext>
                  </a:extLst>
                </p14:cNvPr>
                <p14:cNvContentPartPr/>
                <p14:nvPr/>
              </p14:nvContentPartPr>
              <p14:xfrm>
                <a:off x="5924789" y="4459572"/>
                <a:ext cx="186480" cy="336960"/>
              </p14:xfrm>
            </p:contentPart>
          </mc:Choice>
          <mc:Fallback>
            <p:pic>
              <p:nvPicPr>
                <p:cNvPr id="38" name="Ink 37">
                  <a:extLst>
                    <a:ext uri="{FF2B5EF4-FFF2-40B4-BE49-F238E27FC236}">
                      <a16:creationId xmlns:a16="http://schemas.microsoft.com/office/drawing/2014/main" id="{D98A5306-FD89-2608-0A7A-41EB50D60138}"/>
                    </a:ext>
                  </a:extLst>
                </p:cNvPr>
                <p:cNvPicPr/>
                <p:nvPr/>
              </p:nvPicPr>
              <p:blipFill>
                <a:blip r:embed="rId27"/>
                <a:stretch>
                  <a:fillRect/>
                </a:stretch>
              </p:blipFill>
              <p:spPr>
                <a:xfrm>
                  <a:off x="5918669" y="4453452"/>
                  <a:ext cx="1987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F2976C1F-0156-01A3-0C3E-8C64731D83DB}"/>
                    </a:ext>
                  </a:extLst>
                </p14:cNvPr>
                <p14:cNvContentPartPr/>
                <p14:nvPr/>
              </p14:nvContentPartPr>
              <p14:xfrm>
                <a:off x="6107669" y="4681692"/>
                <a:ext cx="96480" cy="120600"/>
              </p14:xfrm>
            </p:contentPart>
          </mc:Choice>
          <mc:Fallback>
            <p:pic>
              <p:nvPicPr>
                <p:cNvPr id="39" name="Ink 38">
                  <a:extLst>
                    <a:ext uri="{FF2B5EF4-FFF2-40B4-BE49-F238E27FC236}">
                      <a16:creationId xmlns:a16="http://schemas.microsoft.com/office/drawing/2014/main" id="{F2976C1F-0156-01A3-0C3E-8C64731D83DB}"/>
                    </a:ext>
                  </a:extLst>
                </p:cNvPr>
                <p:cNvPicPr/>
                <p:nvPr/>
              </p:nvPicPr>
              <p:blipFill>
                <a:blip r:embed="rId29"/>
                <a:stretch>
                  <a:fillRect/>
                </a:stretch>
              </p:blipFill>
              <p:spPr>
                <a:xfrm>
                  <a:off x="6101549" y="4675572"/>
                  <a:ext cx="108720" cy="132840"/>
                </a:xfrm>
                <a:prstGeom prst="rect">
                  <a:avLst/>
                </a:prstGeom>
              </p:spPr>
            </p:pic>
          </mc:Fallback>
        </mc:AlternateContent>
      </p:grpSp>
      <p:grpSp>
        <p:nvGrpSpPr>
          <p:cNvPr id="43" name="Group 42">
            <a:extLst>
              <a:ext uri="{FF2B5EF4-FFF2-40B4-BE49-F238E27FC236}">
                <a16:creationId xmlns:a16="http://schemas.microsoft.com/office/drawing/2014/main" id="{A2E90FD0-FC50-D15A-B900-55281AE51F2F}"/>
              </a:ext>
            </a:extLst>
          </p:cNvPr>
          <p:cNvGrpSpPr/>
          <p:nvPr/>
        </p:nvGrpSpPr>
        <p:grpSpPr>
          <a:xfrm>
            <a:off x="6432389" y="4595292"/>
            <a:ext cx="172080" cy="151560"/>
            <a:chOff x="6432389" y="4595292"/>
            <a:chExt cx="172080" cy="151560"/>
          </a:xfrm>
        </p:grpSpPr>
        <mc:AlternateContent xmlns:mc="http://schemas.openxmlformats.org/markup-compatibility/2006">
          <mc:Choice xmlns:p14="http://schemas.microsoft.com/office/powerpoint/2010/main" Requires="p14">
            <p:contentPart p14:bwMode="auto" r:id="rId30">
              <p14:nvContentPartPr>
                <p14:cNvPr id="41" name="Ink 40">
                  <a:extLst>
                    <a:ext uri="{FF2B5EF4-FFF2-40B4-BE49-F238E27FC236}">
                      <a16:creationId xmlns:a16="http://schemas.microsoft.com/office/drawing/2014/main" id="{C39168C8-F6F8-B6E5-3820-CCF1A12C341E}"/>
                    </a:ext>
                  </a:extLst>
                </p14:cNvPr>
                <p14:cNvContentPartPr/>
                <p14:nvPr/>
              </p14:nvContentPartPr>
              <p14:xfrm>
                <a:off x="6471629" y="4595292"/>
                <a:ext cx="10080" cy="151560"/>
              </p14:xfrm>
            </p:contentPart>
          </mc:Choice>
          <mc:Fallback>
            <p:pic>
              <p:nvPicPr>
                <p:cNvPr id="41" name="Ink 40">
                  <a:extLst>
                    <a:ext uri="{FF2B5EF4-FFF2-40B4-BE49-F238E27FC236}">
                      <a16:creationId xmlns:a16="http://schemas.microsoft.com/office/drawing/2014/main" id="{C39168C8-F6F8-B6E5-3820-CCF1A12C341E}"/>
                    </a:ext>
                  </a:extLst>
                </p:cNvPr>
                <p:cNvPicPr/>
                <p:nvPr/>
              </p:nvPicPr>
              <p:blipFill>
                <a:blip r:embed="rId31"/>
                <a:stretch>
                  <a:fillRect/>
                </a:stretch>
              </p:blipFill>
              <p:spPr>
                <a:xfrm>
                  <a:off x="6465509" y="4589172"/>
                  <a:ext cx="223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Ink 41">
                  <a:extLst>
                    <a:ext uri="{FF2B5EF4-FFF2-40B4-BE49-F238E27FC236}">
                      <a16:creationId xmlns:a16="http://schemas.microsoft.com/office/drawing/2014/main" id="{DE856138-6FE8-B881-C34C-714C5BEA4B9D}"/>
                    </a:ext>
                  </a:extLst>
                </p14:cNvPr>
                <p14:cNvContentPartPr/>
                <p14:nvPr/>
              </p14:nvContentPartPr>
              <p14:xfrm>
                <a:off x="6432389" y="4673412"/>
                <a:ext cx="172080" cy="5400"/>
              </p14:xfrm>
            </p:contentPart>
          </mc:Choice>
          <mc:Fallback>
            <p:pic>
              <p:nvPicPr>
                <p:cNvPr id="42" name="Ink 41">
                  <a:extLst>
                    <a:ext uri="{FF2B5EF4-FFF2-40B4-BE49-F238E27FC236}">
                      <a16:creationId xmlns:a16="http://schemas.microsoft.com/office/drawing/2014/main" id="{DE856138-6FE8-B881-C34C-714C5BEA4B9D}"/>
                    </a:ext>
                  </a:extLst>
                </p:cNvPr>
                <p:cNvPicPr/>
                <p:nvPr/>
              </p:nvPicPr>
              <p:blipFill>
                <a:blip r:embed="rId33"/>
                <a:stretch>
                  <a:fillRect/>
                </a:stretch>
              </p:blipFill>
              <p:spPr>
                <a:xfrm>
                  <a:off x="6426269" y="4667292"/>
                  <a:ext cx="184320" cy="17640"/>
                </a:xfrm>
                <a:prstGeom prst="rect">
                  <a:avLst/>
                </a:prstGeom>
              </p:spPr>
            </p:pic>
          </mc:Fallback>
        </mc:AlternateContent>
      </p:grpSp>
      <p:grpSp>
        <p:nvGrpSpPr>
          <p:cNvPr id="53" name="Group 52">
            <a:extLst>
              <a:ext uri="{FF2B5EF4-FFF2-40B4-BE49-F238E27FC236}">
                <a16:creationId xmlns:a16="http://schemas.microsoft.com/office/drawing/2014/main" id="{3BABB52B-9F3D-F2FB-E79D-976FA53015E5}"/>
              </a:ext>
            </a:extLst>
          </p:cNvPr>
          <p:cNvGrpSpPr/>
          <p:nvPr/>
        </p:nvGrpSpPr>
        <p:grpSpPr>
          <a:xfrm>
            <a:off x="7170029" y="4470372"/>
            <a:ext cx="645480" cy="332280"/>
            <a:chOff x="7170029" y="4470372"/>
            <a:chExt cx="645480" cy="332280"/>
          </a:xfrm>
        </p:grpSpPr>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39F30B19-DAE1-801C-E32A-83A4C2AB9881}"/>
                    </a:ext>
                  </a:extLst>
                </p14:cNvPr>
                <p14:cNvContentPartPr/>
                <p14:nvPr/>
              </p14:nvContentPartPr>
              <p14:xfrm>
                <a:off x="7172189" y="4516812"/>
                <a:ext cx="19440" cy="257760"/>
              </p14:xfrm>
            </p:contentPart>
          </mc:Choice>
          <mc:Fallback>
            <p:pic>
              <p:nvPicPr>
                <p:cNvPr id="44" name="Ink 43">
                  <a:extLst>
                    <a:ext uri="{FF2B5EF4-FFF2-40B4-BE49-F238E27FC236}">
                      <a16:creationId xmlns:a16="http://schemas.microsoft.com/office/drawing/2014/main" id="{39F30B19-DAE1-801C-E32A-83A4C2AB9881}"/>
                    </a:ext>
                  </a:extLst>
                </p:cNvPr>
                <p:cNvPicPr/>
                <p:nvPr/>
              </p:nvPicPr>
              <p:blipFill>
                <a:blip r:embed="rId35"/>
                <a:stretch>
                  <a:fillRect/>
                </a:stretch>
              </p:blipFill>
              <p:spPr>
                <a:xfrm>
                  <a:off x="7166069" y="4510692"/>
                  <a:ext cx="31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682914BD-0949-CC06-5DA0-094033FC7110}"/>
                    </a:ext>
                  </a:extLst>
                </p14:cNvPr>
                <p14:cNvContentPartPr/>
                <p14:nvPr/>
              </p14:nvContentPartPr>
              <p14:xfrm>
                <a:off x="7170029" y="4495572"/>
                <a:ext cx="116280" cy="260280"/>
              </p14:xfrm>
            </p:contentPart>
          </mc:Choice>
          <mc:Fallback>
            <p:pic>
              <p:nvPicPr>
                <p:cNvPr id="45" name="Ink 44">
                  <a:extLst>
                    <a:ext uri="{FF2B5EF4-FFF2-40B4-BE49-F238E27FC236}">
                      <a16:creationId xmlns:a16="http://schemas.microsoft.com/office/drawing/2014/main" id="{682914BD-0949-CC06-5DA0-094033FC7110}"/>
                    </a:ext>
                  </a:extLst>
                </p:cNvPr>
                <p:cNvPicPr/>
                <p:nvPr/>
              </p:nvPicPr>
              <p:blipFill>
                <a:blip r:embed="rId37"/>
                <a:stretch>
                  <a:fillRect/>
                </a:stretch>
              </p:blipFill>
              <p:spPr>
                <a:xfrm>
                  <a:off x="7163909" y="4489452"/>
                  <a:ext cx="12852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C11B9D11-FAA3-401C-2826-1D4E1AF2A00D}"/>
                    </a:ext>
                  </a:extLst>
                </p14:cNvPr>
                <p14:cNvContentPartPr/>
                <p14:nvPr/>
              </p14:nvContentPartPr>
              <p14:xfrm>
                <a:off x="7332749" y="4721652"/>
                <a:ext cx="11160" cy="81000"/>
              </p14:xfrm>
            </p:contentPart>
          </mc:Choice>
          <mc:Fallback>
            <p:pic>
              <p:nvPicPr>
                <p:cNvPr id="46" name="Ink 45">
                  <a:extLst>
                    <a:ext uri="{FF2B5EF4-FFF2-40B4-BE49-F238E27FC236}">
                      <a16:creationId xmlns:a16="http://schemas.microsoft.com/office/drawing/2014/main" id="{C11B9D11-FAA3-401C-2826-1D4E1AF2A00D}"/>
                    </a:ext>
                  </a:extLst>
                </p:cNvPr>
                <p:cNvPicPr/>
                <p:nvPr/>
              </p:nvPicPr>
              <p:blipFill>
                <a:blip r:embed="rId39"/>
                <a:stretch>
                  <a:fillRect/>
                </a:stretch>
              </p:blipFill>
              <p:spPr>
                <a:xfrm>
                  <a:off x="7326629" y="4715532"/>
                  <a:ext cx="234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35C8E2FE-14ED-1907-0E8C-647DA063C908}"/>
                    </a:ext>
                  </a:extLst>
                </p14:cNvPr>
                <p14:cNvContentPartPr/>
                <p14:nvPr/>
              </p14:nvContentPartPr>
              <p14:xfrm>
                <a:off x="7446869" y="4670172"/>
                <a:ext cx="18720" cy="23760"/>
              </p14:xfrm>
            </p:contentPart>
          </mc:Choice>
          <mc:Fallback>
            <p:pic>
              <p:nvPicPr>
                <p:cNvPr id="48" name="Ink 47">
                  <a:extLst>
                    <a:ext uri="{FF2B5EF4-FFF2-40B4-BE49-F238E27FC236}">
                      <a16:creationId xmlns:a16="http://schemas.microsoft.com/office/drawing/2014/main" id="{35C8E2FE-14ED-1907-0E8C-647DA063C908}"/>
                    </a:ext>
                  </a:extLst>
                </p:cNvPr>
                <p:cNvPicPr/>
                <p:nvPr/>
              </p:nvPicPr>
              <p:blipFill>
                <a:blip r:embed="rId41"/>
                <a:stretch>
                  <a:fillRect/>
                </a:stretch>
              </p:blipFill>
              <p:spPr>
                <a:xfrm>
                  <a:off x="7440749" y="4664052"/>
                  <a:ext cx="309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53CA4632-9DF9-4CAE-AD0D-D8C554044784}"/>
                    </a:ext>
                  </a:extLst>
                </p14:cNvPr>
                <p14:cNvContentPartPr/>
                <p14:nvPr/>
              </p14:nvContentPartPr>
              <p14:xfrm>
                <a:off x="7585829" y="4503852"/>
                <a:ext cx="17640" cy="282960"/>
              </p14:xfrm>
            </p:contentPart>
          </mc:Choice>
          <mc:Fallback>
            <p:pic>
              <p:nvPicPr>
                <p:cNvPr id="50" name="Ink 49">
                  <a:extLst>
                    <a:ext uri="{FF2B5EF4-FFF2-40B4-BE49-F238E27FC236}">
                      <a16:creationId xmlns:a16="http://schemas.microsoft.com/office/drawing/2014/main" id="{53CA4632-9DF9-4CAE-AD0D-D8C554044784}"/>
                    </a:ext>
                  </a:extLst>
                </p:cNvPr>
                <p:cNvPicPr/>
                <p:nvPr/>
              </p:nvPicPr>
              <p:blipFill>
                <a:blip r:embed="rId43"/>
                <a:stretch>
                  <a:fillRect/>
                </a:stretch>
              </p:blipFill>
              <p:spPr>
                <a:xfrm>
                  <a:off x="7579709" y="4497732"/>
                  <a:ext cx="298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F8CD2AE2-2EF2-1D60-087A-D40B54C8BFDE}"/>
                    </a:ext>
                  </a:extLst>
                </p14:cNvPr>
                <p14:cNvContentPartPr/>
                <p14:nvPr/>
              </p14:nvContentPartPr>
              <p14:xfrm>
                <a:off x="7617149" y="4470372"/>
                <a:ext cx="108720" cy="294120"/>
              </p14:xfrm>
            </p:contentPart>
          </mc:Choice>
          <mc:Fallback>
            <p:pic>
              <p:nvPicPr>
                <p:cNvPr id="51" name="Ink 50">
                  <a:extLst>
                    <a:ext uri="{FF2B5EF4-FFF2-40B4-BE49-F238E27FC236}">
                      <a16:creationId xmlns:a16="http://schemas.microsoft.com/office/drawing/2014/main" id="{F8CD2AE2-2EF2-1D60-087A-D40B54C8BFDE}"/>
                    </a:ext>
                  </a:extLst>
                </p:cNvPr>
                <p:cNvPicPr/>
                <p:nvPr/>
              </p:nvPicPr>
              <p:blipFill>
                <a:blip r:embed="rId45"/>
                <a:stretch>
                  <a:fillRect/>
                </a:stretch>
              </p:blipFill>
              <p:spPr>
                <a:xfrm>
                  <a:off x="7611029" y="4464252"/>
                  <a:ext cx="1209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C714B702-CD4E-0B4C-F27D-FBCED126F768}"/>
                    </a:ext>
                  </a:extLst>
                </p14:cNvPr>
                <p14:cNvContentPartPr/>
                <p14:nvPr/>
              </p14:nvContentPartPr>
              <p14:xfrm>
                <a:off x="7747829" y="4712292"/>
                <a:ext cx="67680" cy="88560"/>
              </p14:xfrm>
            </p:contentPart>
          </mc:Choice>
          <mc:Fallback>
            <p:pic>
              <p:nvPicPr>
                <p:cNvPr id="52" name="Ink 51">
                  <a:extLst>
                    <a:ext uri="{FF2B5EF4-FFF2-40B4-BE49-F238E27FC236}">
                      <a16:creationId xmlns:a16="http://schemas.microsoft.com/office/drawing/2014/main" id="{C714B702-CD4E-0B4C-F27D-FBCED126F768}"/>
                    </a:ext>
                  </a:extLst>
                </p:cNvPr>
                <p:cNvPicPr/>
                <p:nvPr/>
              </p:nvPicPr>
              <p:blipFill>
                <a:blip r:embed="rId47"/>
                <a:stretch>
                  <a:fillRect/>
                </a:stretch>
              </p:blipFill>
              <p:spPr>
                <a:xfrm>
                  <a:off x="7741709" y="4706172"/>
                  <a:ext cx="79920" cy="100800"/>
                </a:xfrm>
                <a:prstGeom prst="rect">
                  <a:avLst/>
                </a:prstGeom>
              </p:spPr>
            </p:pic>
          </mc:Fallback>
        </mc:AlternateContent>
      </p:grpSp>
      <p:grpSp>
        <p:nvGrpSpPr>
          <p:cNvPr id="56" name="Group 55">
            <a:extLst>
              <a:ext uri="{FF2B5EF4-FFF2-40B4-BE49-F238E27FC236}">
                <a16:creationId xmlns:a16="http://schemas.microsoft.com/office/drawing/2014/main" id="{BBB6D0CA-2B55-EF59-A885-71E7FC4F0A0D}"/>
              </a:ext>
            </a:extLst>
          </p:cNvPr>
          <p:cNvGrpSpPr/>
          <p:nvPr/>
        </p:nvGrpSpPr>
        <p:grpSpPr>
          <a:xfrm>
            <a:off x="8306909" y="4603212"/>
            <a:ext cx="106560" cy="179640"/>
            <a:chOff x="8306909" y="4603212"/>
            <a:chExt cx="106560" cy="179640"/>
          </a:xfrm>
        </p:grpSpPr>
        <mc:AlternateContent xmlns:mc="http://schemas.openxmlformats.org/markup-compatibility/2006">
          <mc:Choice xmlns:p14="http://schemas.microsoft.com/office/powerpoint/2010/main" Requires="p14">
            <p:contentPart p14:bwMode="auto" r:id="rId48">
              <p14:nvContentPartPr>
                <p14:cNvPr id="54" name="Ink 53">
                  <a:extLst>
                    <a:ext uri="{FF2B5EF4-FFF2-40B4-BE49-F238E27FC236}">
                      <a16:creationId xmlns:a16="http://schemas.microsoft.com/office/drawing/2014/main" id="{68A4C06B-C36F-6C8E-9393-7E796DE58659}"/>
                    </a:ext>
                  </a:extLst>
                </p14:cNvPr>
                <p14:cNvContentPartPr/>
                <p14:nvPr/>
              </p14:nvContentPartPr>
              <p14:xfrm>
                <a:off x="8332109" y="4603212"/>
                <a:ext cx="25920" cy="179640"/>
              </p14:xfrm>
            </p:contentPart>
          </mc:Choice>
          <mc:Fallback>
            <p:pic>
              <p:nvPicPr>
                <p:cNvPr id="54" name="Ink 53">
                  <a:extLst>
                    <a:ext uri="{FF2B5EF4-FFF2-40B4-BE49-F238E27FC236}">
                      <a16:creationId xmlns:a16="http://schemas.microsoft.com/office/drawing/2014/main" id="{68A4C06B-C36F-6C8E-9393-7E796DE58659}"/>
                    </a:ext>
                  </a:extLst>
                </p:cNvPr>
                <p:cNvPicPr/>
                <p:nvPr/>
              </p:nvPicPr>
              <p:blipFill>
                <a:blip r:embed="rId49"/>
                <a:stretch>
                  <a:fillRect/>
                </a:stretch>
              </p:blipFill>
              <p:spPr>
                <a:xfrm>
                  <a:off x="8325989" y="4597092"/>
                  <a:ext cx="381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5" name="Ink 54">
                  <a:extLst>
                    <a:ext uri="{FF2B5EF4-FFF2-40B4-BE49-F238E27FC236}">
                      <a16:creationId xmlns:a16="http://schemas.microsoft.com/office/drawing/2014/main" id="{10F8373F-BD87-C9B0-8E30-C5B46D1EC6F3}"/>
                    </a:ext>
                  </a:extLst>
                </p14:cNvPr>
                <p14:cNvContentPartPr/>
                <p14:nvPr/>
              </p14:nvContentPartPr>
              <p14:xfrm>
                <a:off x="8306909" y="4698972"/>
                <a:ext cx="106560" cy="12600"/>
              </p14:xfrm>
            </p:contentPart>
          </mc:Choice>
          <mc:Fallback>
            <p:pic>
              <p:nvPicPr>
                <p:cNvPr id="55" name="Ink 54">
                  <a:extLst>
                    <a:ext uri="{FF2B5EF4-FFF2-40B4-BE49-F238E27FC236}">
                      <a16:creationId xmlns:a16="http://schemas.microsoft.com/office/drawing/2014/main" id="{10F8373F-BD87-C9B0-8E30-C5B46D1EC6F3}"/>
                    </a:ext>
                  </a:extLst>
                </p:cNvPr>
                <p:cNvPicPr/>
                <p:nvPr/>
              </p:nvPicPr>
              <p:blipFill>
                <a:blip r:embed="rId51"/>
                <a:stretch>
                  <a:fillRect/>
                </a:stretch>
              </p:blipFill>
              <p:spPr>
                <a:xfrm>
                  <a:off x="8300789" y="4692852"/>
                  <a:ext cx="118800" cy="24840"/>
                </a:xfrm>
                <a:prstGeom prst="rect">
                  <a:avLst/>
                </a:prstGeom>
              </p:spPr>
            </p:pic>
          </mc:Fallback>
        </mc:AlternateContent>
      </p:grpSp>
      <p:grpSp>
        <p:nvGrpSpPr>
          <p:cNvPr id="67" name="Group 66">
            <a:extLst>
              <a:ext uri="{FF2B5EF4-FFF2-40B4-BE49-F238E27FC236}">
                <a16:creationId xmlns:a16="http://schemas.microsoft.com/office/drawing/2014/main" id="{CC3C657F-9D12-84D6-2EA0-BA5E1B76320B}"/>
              </a:ext>
            </a:extLst>
          </p:cNvPr>
          <p:cNvGrpSpPr/>
          <p:nvPr/>
        </p:nvGrpSpPr>
        <p:grpSpPr>
          <a:xfrm>
            <a:off x="8934389" y="4490532"/>
            <a:ext cx="917640" cy="342360"/>
            <a:chOff x="8934389" y="4490532"/>
            <a:chExt cx="917640" cy="342360"/>
          </a:xfrm>
        </p:grpSpPr>
        <mc:AlternateContent xmlns:mc="http://schemas.openxmlformats.org/markup-compatibility/2006">
          <mc:Choice xmlns:p14="http://schemas.microsoft.com/office/powerpoint/2010/main" Requires="p14">
            <p:contentPart p14:bwMode="auto" r:id="rId52">
              <p14:nvContentPartPr>
                <p14:cNvPr id="57" name="Ink 56">
                  <a:extLst>
                    <a:ext uri="{FF2B5EF4-FFF2-40B4-BE49-F238E27FC236}">
                      <a16:creationId xmlns:a16="http://schemas.microsoft.com/office/drawing/2014/main" id="{6929B63F-E29B-F0DE-668D-E1C76F9BF22D}"/>
                    </a:ext>
                  </a:extLst>
                </p14:cNvPr>
                <p14:cNvContentPartPr/>
                <p14:nvPr/>
              </p14:nvContentPartPr>
              <p14:xfrm>
                <a:off x="8934389" y="4528692"/>
                <a:ext cx="12240" cy="247680"/>
              </p14:xfrm>
            </p:contentPart>
          </mc:Choice>
          <mc:Fallback>
            <p:pic>
              <p:nvPicPr>
                <p:cNvPr id="57" name="Ink 56">
                  <a:extLst>
                    <a:ext uri="{FF2B5EF4-FFF2-40B4-BE49-F238E27FC236}">
                      <a16:creationId xmlns:a16="http://schemas.microsoft.com/office/drawing/2014/main" id="{6929B63F-E29B-F0DE-668D-E1C76F9BF22D}"/>
                    </a:ext>
                  </a:extLst>
                </p:cNvPr>
                <p:cNvPicPr/>
                <p:nvPr/>
              </p:nvPicPr>
              <p:blipFill>
                <a:blip r:embed="rId53"/>
                <a:stretch>
                  <a:fillRect/>
                </a:stretch>
              </p:blipFill>
              <p:spPr>
                <a:xfrm>
                  <a:off x="8928269" y="4522572"/>
                  <a:ext cx="244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8" name="Ink 57">
                  <a:extLst>
                    <a:ext uri="{FF2B5EF4-FFF2-40B4-BE49-F238E27FC236}">
                      <a16:creationId xmlns:a16="http://schemas.microsoft.com/office/drawing/2014/main" id="{79A34814-1B52-A6E6-03C1-A6E36811E731}"/>
                    </a:ext>
                  </a:extLst>
                </p14:cNvPr>
                <p14:cNvContentPartPr/>
                <p14:nvPr/>
              </p14:nvContentPartPr>
              <p14:xfrm>
                <a:off x="8943029" y="4507452"/>
                <a:ext cx="110520" cy="276840"/>
              </p14:xfrm>
            </p:contentPart>
          </mc:Choice>
          <mc:Fallback>
            <p:pic>
              <p:nvPicPr>
                <p:cNvPr id="58" name="Ink 57">
                  <a:extLst>
                    <a:ext uri="{FF2B5EF4-FFF2-40B4-BE49-F238E27FC236}">
                      <a16:creationId xmlns:a16="http://schemas.microsoft.com/office/drawing/2014/main" id="{79A34814-1B52-A6E6-03C1-A6E36811E731}"/>
                    </a:ext>
                  </a:extLst>
                </p:cNvPr>
                <p:cNvPicPr/>
                <p:nvPr/>
              </p:nvPicPr>
              <p:blipFill>
                <a:blip r:embed="rId55"/>
                <a:stretch>
                  <a:fillRect/>
                </a:stretch>
              </p:blipFill>
              <p:spPr>
                <a:xfrm>
                  <a:off x="8936909" y="4501332"/>
                  <a:ext cx="1227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9" name="Ink 58">
                  <a:extLst>
                    <a:ext uri="{FF2B5EF4-FFF2-40B4-BE49-F238E27FC236}">
                      <a16:creationId xmlns:a16="http://schemas.microsoft.com/office/drawing/2014/main" id="{43510B5E-DA7F-B0D2-1374-E8F2C87E295C}"/>
                    </a:ext>
                  </a:extLst>
                </p14:cNvPr>
                <p14:cNvContentPartPr/>
                <p14:nvPr/>
              </p14:nvContentPartPr>
              <p14:xfrm>
                <a:off x="9094589" y="4709772"/>
                <a:ext cx="85680" cy="123120"/>
              </p14:xfrm>
            </p:contentPart>
          </mc:Choice>
          <mc:Fallback>
            <p:pic>
              <p:nvPicPr>
                <p:cNvPr id="59" name="Ink 58">
                  <a:extLst>
                    <a:ext uri="{FF2B5EF4-FFF2-40B4-BE49-F238E27FC236}">
                      <a16:creationId xmlns:a16="http://schemas.microsoft.com/office/drawing/2014/main" id="{43510B5E-DA7F-B0D2-1374-E8F2C87E295C}"/>
                    </a:ext>
                  </a:extLst>
                </p:cNvPr>
                <p:cNvPicPr/>
                <p:nvPr/>
              </p:nvPicPr>
              <p:blipFill>
                <a:blip r:embed="rId57"/>
                <a:stretch>
                  <a:fillRect/>
                </a:stretch>
              </p:blipFill>
              <p:spPr>
                <a:xfrm>
                  <a:off x="9088469" y="4703652"/>
                  <a:ext cx="979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0" name="Ink 59">
                  <a:extLst>
                    <a:ext uri="{FF2B5EF4-FFF2-40B4-BE49-F238E27FC236}">
                      <a16:creationId xmlns:a16="http://schemas.microsoft.com/office/drawing/2014/main" id="{04BED95D-3B10-BF4E-839A-0B70C4BCE583}"/>
                    </a:ext>
                  </a:extLst>
                </p14:cNvPr>
                <p14:cNvContentPartPr/>
                <p14:nvPr/>
              </p14:nvContentPartPr>
              <p14:xfrm>
                <a:off x="9252989" y="4645692"/>
                <a:ext cx="28800" cy="30240"/>
              </p14:xfrm>
            </p:contentPart>
          </mc:Choice>
          <mc:Fallback>
            <p:pic>
              <p:nvPicPr>
                <p:cNvPr id="60" name="Ink 59">
                  <a:extLst>
                    <a:ext uri="{FF2B5EF4-FFF2-40B4-BE49-F238E27FC236}">
                      <a16:creationId xmlns:a16="http://schemas.microsoft.com/office/drawing/2014/main" id="{04BED95D-3B10-BF4E-839A-0B70C4BCE583}"/>
                    </a:ext>
                  </a:extLst>
                </p:cNvPr>
                <p:cNvPicPr/>
                <p:nvPr/>
              </p:nvPicPr>
              <p:blipFill>
                <a:blip r:embed="rId59"/>
                <a:stretch>
                  <a:fillRect/>
                </a:stretch>
              </p:blipFill>
              <p:spPr>
                <a:xfrm>
                  <a:off x="9246869" y="4639572"/>
                  <a:ext cx="410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1" name="Ink 60">
                  <a:extLst>
                    <a:ext uri="{FF2B5EF4-FFF2-40B4-BE49-F238E27FC236}">
                      <a16:creationId xmlns:a16="http://schemas.microsoft.com/office/drawing/2014/main" id="{A10CA16A-5442-86ED-7442-B4D09B7D8257}"/>
                    </a:ext>
                  </a:extLst>
                </p14:cNvPr>
                <p14:cNvContentPartPr/>
                <p14:nvPr/>
              </p14:nvContentPartPr>
              <p14:xfrm>
                <a:off x="9391229" y="4539132"/>
                <a:ext cx="17280" cy="250920"/>
              </p14:xfrm>
            </p:contentPart>
          </mc:Choice>
          <mc:Fallback>
            <p:pic>
              <p:nvPicPr>
                <p:cNvPr id="61" name="Ink 60">
                  <a:extLst>
                    <a:ext uri="{FF2B5EF4-FFF2-40B4-BE49-F238E27FC236}">
                      <a16:creationId xmlns:a16="http://schemas.microsoft.com/office/drawing/2014/main" id="{A10CA16A-5442-86ED-7442-B4D09B7D8257}"/>
                    </a:ext>
                  </a:extLst>
                </p:cNvPr>
                <p:cNvPicPr/>
                <p:nvPr/>
              </p:nvPicPr>
              <p:blipFill>
                <a:blip r:embed="rId61"/>
                <a:stretch>
                  <a:fillRect/>
                </a:stretch>
              </p:blipFill>
              <p:spPr>
                <a:xfrm>
                  <a:off x="9385109" y="4533012"/>
                  <a:ext cx="295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2" name="Ink 61">
                  <a:extLst>
                    <a:ext uri="{FF2B5EF4-FFF2-40B4-BE49-F238E27FC236}">
                      <a16:creationId xmlns:a16="http://schemas.microsoft.com/office/drawing/2014/main" id="{E7C11474-CE6D-93A3-7F31-CD946C543E4A}"/>
                    </a:ext>
                  </a:extLst>
                </p14:cNvPr>
                <p14:cNvContentPartPr/>
                <p14:nvPr/>
              </p14:nvContentPartPr>
              <p14:xfrm>
                <a:off x="9405629" y="4490532"/>
                <a:ext cx="92880" cy="302400"/>
              </p14:xfrm>
            </p:contentPart>
          </mc:Choice>
          <mc:Fallback>
            <p:pic>
              <p:nvPicPr>
                <p:cNvPr id="62" name="Ink 61">
                  <a:extLst>
                    <a:ext uri="{FF2B5EF4-FFF2-40B4-BE49-F238E27FC236}">
                      <a16:creationId xmlns:a16="http://schemas.microsoft.com/office/drawing/2014/main" id="{E7C11474-CE6D-93A3-7F31-CD946C543E4A}"/>
                    </a:ext>
                  </a:extLst>
                </p:cNvPr>
                <p:cNvPicPr/>
                <p:nvPr/>
              </p:nvPicPr>
              <p:blipFill>
                <a:blip r:embed="rId63"/>
                <a:stretch>
                  <a:fillRect/>
                </a:stretch>
              </p:blipFill>
              <p:spPr>
                <a:xfrm>
                  <a:off x="9399509" y="4484412"/>
                  <a:ext cx="1051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3" name="Ink 62">
                  <a:extLst>
                    <a:ext uri="{FF2B5EF4-FFF2-40B4-BE49-F238E27FC236}">
                      <a16:creationId xmlns:a16="http://schemas.microsoft.com/office/drawing/2014/main" id="{C082B854-AADA-D9CA-B502-64B23D1FECAD}"/>
                    </a:ext>
                  </a:extLst>
                </p14:cNvPr>
                <p14:cNvContentPartPr/>
                <p14:nvPr/>
              </p14:nvContentPartPr>
              <p14:xfrm>
                <a:off x="9537389" y="4720572"/>
                <a:ext cx="70560" cy="109440"/>
              </p14:xfrm>
            </p:contentPart>
          </mc:Choice>
          <mc:Fallback>
            <p:pic>
              <p:nvPicPr>
                <p:cNvPr id="63" name="Ink 62">
                  <a:extLst>
                    <a:ext uri="{FF2B5EF4-FFF2-40B4-BE49-F238E27FC236}">
                      <a16:creationId xmlns:a16="http://schemas.microsoft.com/office/drawing/2014/main" id="{C082B854-AADA-D9CA-B502-64B23D1FECAD}"/>
                    </a:ext>
                  </a:extLst>
                </p:cNvPr>
                <p:cNvPicPr/>
                <p:nvPr/>
              </p:nvPicPr>
              <p:blipFill>
                <a:blip r:embed="rId65"/>
                <a:stretch>
                  <a:fillRect/>
                </a:stretch>
              </p:blipFill>
              <p:spPr>
                <a:xfrm>
                  <a:off x="9531269" y="4714452"/>
                  <a:ext cx="828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5" name="Ink 64">
                  <a:extLst>
                    <a:ext uri="{FF2B5EF4-FFF2-40B4-BE49-F238E27FC236}">
                      <a16:creationId xmlns:a16="http://schemas.microsoft.com/office/drawing/2014/main" id="{5AECA7E7-EC9B-8A26-99CE-FDB9ED70A60F}"/>
                    </a:ext>
                  </a:extLst>
                </p14:cNvPr>
                <p14:cNvContentPartPr/>
                <p14:nvPr/>
              </p14:nvContentPartPr>
              <p14:xfrm>
                <a:off x="9736469" y="4612932"/>
                <a:ext cx="17640" cy="130680"/>
              </p14:xfrm>
            </p:contentPart>
          </mc:Choice>
          <mc:Fallback>
            <p:pic>
              <p:nvPicPr>
                <p:cNvPr id="65" name="Ink 64">
                  <a:extLst>
                    <a:ext uri="{FF2B5EF4-FFF2-40B4-BE49-F238E27FC236}">
                      <a16:creationId xmlns:a16="http://schemas.microsoft.com/office/drawing/2014/main" id="{5AECA7E7-EC9B-8A26-99CE-FDB9ED70A60F}"/>
                    </a:ext>
                  </a:extLst>
                </p:cNvPr>
                <p:cNvPicPr/>
                <p:nvPr/>
              </p:nvPicPr>
              <p:blipFill>
                <a:blip r:embed="rId67"/>
                <a:stretch>
                  <a:fillRect/>
                </a:stretch>
              </p:blipFill>
              <p:spPr>
                <a:xfrm>
                  <a:off x="9730349" y="4606812"/>
                  <a:ext cx="298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6" name="Ink 65">
                  <a:extLst>
                    <a:ext uri="{FF2B5EF4-FFF2-40B4-BE49-F238E27FC236}">
                      <a16:creationId xmlns:a16="http://schemas.microsoft.com/office/drawing/2014/main" id="{5D4D8051-EDAF-40D8-F5A4-4B45CD344C79}"/>
                    </a:ext>
                  </a:extLst>
                </p14:cNvPr>
                <p14:cNvContentPartPr/>
                <p14:nvPr/>
              </p14:nvContentPartPr>
              <p14:xfrm>
                <a:off x="9698669" y="4679172"/>
                <a:ext cx="153360" cy="20880"/>
              </p14:xfrm>
            </p:contentPart>
          </mc:Choice>
          <mc:Fallback>
            <p:pic>
              <p:nvPicPr>
                <p:cNvPr id="66" name="Ink 65">
                  <a:extLst>
                    <a:ext uri="{FF2B5EF4-FFF2-40B4-BE49-F238E27FC236}">
                      <a16:creationId xmlns:a16="http://schemas.microsoft.com/office/drawing/2014/main" id="{5D4D8051-EDAF-40D8-F5A4-4B45CD344C79}"/>
                    </a:ext>
                  </a:extLst>
                </p:cNvPr>
                <p:cNvPicPr/>
                <p:nvPr/>
              </p:nvPicPr>
              <p:blipFill>
                <a:blip r:embed="rId69"/>
                <a:stretch>
                  <a:fillRect/>
                </a:stretch>
              </p:blipFill>
              <p:spPr>
                <a:xfrm>
                  <a:off x="9692549" y="4673052"/>
                  <a:ext cx="165600" cy="33120"/>
                </a:xfrm>
                <a:prstGeom prst="rect">
                  <a:avLst/>
                </a:prstGeom>
              </p:spPr>
            </p:pic>
          </mc:Fallback>
        </mc:AlternateContent>
      </p:grpSp>
      <p:grpSp>
        <p:nvGrpSpPr>
          <p:cNvPr id="75" name="Group 74">
            <a:extLst>
              <a:ext uri="{FF2B5EF4-FFF2-40B4-BE49-F238E27FC236}">
                <a16:creationId xmlns:a16="http://schemas.microsoft.com/office/drawing/2014/main" id="{9282CF55-85B5-AF65-DC4A-E482046CEA65}"/>
              </a:ext>
            </a:extLst>
          </p:cNvPr>
          <p:cNvGrpSpPr/>
          <p:nvPr/>
        </p:nvGrpSpPr>
        <p:grpSpPr>
          <a:xfrm>
            <a:off x="10539269" y="4501332"/>
            <a:ext cx="273240" cy="322920"/>
            <a:chOff x="10539269" y="4501332"/>
            <a:chExt cx="273240" cy="322920"/>
          </a:xfrm>
        </p:grpSpPr>
        <mc:AlternateContent xmlns:mc="http://schemas.openxmlformats.org/markup-compatibility/2006">
          <mc:Choice xmlns:p14="http://schemas.microsoft.com/office/powerpoint/2010/main" Requires="p14">
            <p:contentPart p14:bwMode="auto" r:id="rId70">
              <p14:nvContentPartPr>
                <p14:cNvPr id="68" name="Ink 67">
                  <a:extLst>
                    <a:ext uri="{FF2B5EF4-FFF2-40B4-BE49-F238E27FC236}">
                      <a16:creationId xmlns:a16="http://schemas.microsoft.com/office/drawing/2014/main" id="{D5F6D790-74FC-568E-EC91-27B346291FE1}"/>
                    </a:ext>
                  </a:extLst>
                </p14:cNvPr>
                <p14:cNvContentPartPr/>
                <p14:nvPr/>
              </p14:nvContentPartPr>
              <p14:xfrm>
                <a:off x="10539269" y="4501332"/>
                <a:ext cx="111960" cy="317520"/>
              </p14:xfrm>
            </p:contentPart>
          </mc:Choice>
          <mc:Fallback>
            <p:pic>
              <p:nvPicPr>
                <p:cNvPr id="68" name="Ink 67">
                  <a:extLst>
                    <a:ext uri="{FF2B5EF4-FFF2-40B4-BE49-F238E27FC236}">
                      <a16:creationId xmlns:a16="http://schemas.microsoft.com/office/drawing/2014/main" id="{D5F6D790-74FC-568E-EC91-27B346291FE1}"/>
                    </a:ext>
                  </a:extLst>
                </p:cNvPr>
                <p:cNvPicPr/>
                <p:nvPr/>
              </p:nvPicPr>
              <p:blipFill>
                <a:blip r:embed="rId71"/>
                <a:stretch>
                  <a:fillRect/>
                </a:stretch>
              </p:blipFill>
              <p:spPr>
                <a:xfrm>
                  <a:off x="10533149" y="4495212"/>
                  <a:ext cx="12420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9" name="Ink 68">
                  <a:extLst>
                    <a:ext uri="{FF2B5EF4-FFF2-40B4-BE49-F238E27FC236}">
                      <a16:creationId xmlns:a16="http://schemas.microsoft.com/office/drawing/2014/main" id="{2F8EDC30-E521-FC3E-B8D5-BBB9A64CEFE4}"/>
                    </a:ext>
                  </a:extLst>
                </p14:cNvPr>
                <p14:cNvContentPartPr/>
                <p14:nvPr/>
              </p14:nvContentPartPr>
              <p14:xfrm>
                <a:off x="10714229" y="4743612"/>
                <a:ext cx="11160" cy="80640"/>
              </p14:xfrm>
            </p:contentPart>
          </mc:Choice>
          <mc:Fallback>
            <p:pic>
              <p:nvPicPr>
                <p:cNvPr id="69" name="Ink 68">
                  <a:extLst>
                    <a:ext uri="{FF2B5EF4-FFF2-40B4-BE49-F238E27FC236}">
                      <a16:creationId xmlns:a16="http://schemas.microsoft.com/office/drawing/2014/main" id="{2F8EDC30-E521-FC3E-B8D5-BBB9A64CEFE4}"/>
                    </a:ext>
                  </a:extLst>
                </p:cNvPr>
                <p:cNvPicPr/>
                <p:nvPr/>
              </p:nvPicPr>
              <p:blipFill>
                <a:blip r:embed="rId73"/>
                <a:stretch>
                  <a:fillRect/>
                </a:stretch>
              </p:blipFill>
              <p:spPr>
                <a:xfrm>
                  <a:off x="10708109" y="4737492"/>
                  <a:ext cx="234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0" name="Ink 69">
                  <a:extLst>
                    <a:ext uri="{FF2B5EF4-FFF2-40B4-BE49-F238E27FC236}">
                      <a16:creationId xmlns:a16="http://schemas.microsoft.com/office/drawing/2014/main" id="{474FE880-E644-0657-F9E0-3ADFE92542F3}"/>
                    </a:ext>
                  </a:extLst>
                </p14:cNvPr>
                <p14:cNvContentPartPr/>
                <p14:nvPr/>
              </p14:nvContentPartPr>
              <p14:xfrm>
                <a:off x="10792349" y="4667292"/>
                <a:ext cx="20160" cy="44280"/>
              </p14:xfrm>
            </p:contentPart>
          </mc:Choice>
          <mc:Fallback>
            <p:pic>
              <p:nvPicPr>
                <p:cNvPr id="70" name="Ink 69">
                  <a:extLst>
                    <a:ext uri="{FF2B5EF4-FFF2-40B4-BE49-F238E27FC236}">
                      <a16:creationId xmlns:a16="http://schemas.microsoft.com/office/drawing/2014/main" id="{474FE880-E644-0657-F9E0-3ADFE92542F3}"/>
                    </a:ext>
                  </a:extLst>
                </p:cNvPr>
                <p:cNvPicPr/>
                <p:nvPr/>
              </p:nvPicPr>
              <p:blipFill>
                <a:blip r:embed="rId75"/>
                <a:stretch>
                  <a:fillRect/>
                </a:stretch>
              </p:blipFill>
              <p:spPr>
                <a:xfrm>
                  <a:off x="10786229" y="4661172"/>
                  <a:ext cx="32400" cy="56520"/>
                </a:xfrm>
                <a:prstGeom prst="rect">
                  <a:avLst/>
                </a:prstGeom>
              </p:spPr>
            </p:pic>
          </mc:Fallback>
        </mc:AlternateContent>
      </p:grpSp>
      <p:grpSp>
        <p:nvGrpSpPr>
          <p:cNvPr id="74" name="Group 73">
            <a:extLst>
              <a:ext uri="{FF2B5EF4-FFF2-40B4-BE49-F238E27FC236}">
                <a16:creationId xmlns:a16="http://schemas.microsoft.com/office/drawing/2014/main" id="{E3DAB146-6424-BB3C-1403-18D8D9898F93}"/>
              </a:ext>
            </a:extLst>
          </p:cNvPr>
          <p:cNvGrpSpPr/>
          <p:nvPr/>
        </p:nvGrpSpPr>
        <p:grpSpPr>
          <a:xfrm>
            <a:off x="10964069" y="4520412"/>
            <a:ext cx="232560" cy="320040"/>
            <a:chOff x="10964069" y="4520412"/>
            <a:chExt cx="232560" cy="320040"/>
          </a:xfrm>
        </p:grpSpPr>
        <mc:AlternateContent xmlns:mc="http://schemas.openxmlformats.org/markup-compatibility/2006">
          <mc:Choice xmlns:p14="http://schemas.microsoft.com/office/powerpoint/2010/main" Requires="p14">
            <p:contentPart p14:bwMode="auto" r:id="rId76">
              <p14:nvContentPartPr>
                <p14:cNvPr id="71" name="Ink 70">
                  <a:extLst>
                    <a:ext uri="{FF2B5EF4-FFF2-40B4-BE49-F238E27FC236}">
                      <a16:creationId xmlns:a16="http://schemas.microsoft.com/office/drawing/2014/main" id="{0A198120-B82B-5763-36E1-851BF1FB64E6}"/>
                    </a:ext>
                  </a:extLst>
                </p14:cNvPr>
                <p14:cNvContentPartPr/>
                <p14:nvPr/>
              </p14:nvContentPartPr>
              <p14:xfrm>
                <a:off x="10964069" y="4520412"/>
                <a:ext cx="18720" cy="290880"/>
              </p14:xfrm>
            </p:contentPart>
          </mc:Choice>
          <mc:Fallback>
            <p:pic>
              <p:nvPicPr>
                <p:cNvPr id="71" name="Ink 70">
                  <a:extLst>
                    <a:ext uri="{FF2B5EF4-FFF2-40B4-BE49-F238E27FC236}">
                      <a16:creationId xmlns:a16="http://schemas.microsoft.com/office/drawing/2014/main" id="{0A198120-B82B-5763-36E1-851BF1FB64E6}"/>
                    </a:ext>
                  </a:extLst>
                </p:cNvPr>
                <p:cNvPicPr/>
                <p:nvPr/>
              </p:nvPicPr>
              <p:blipFill>
                <a:blip r:embed="rId77"/>
                <a:stretch>
                  <a:fillRect/>
                </a:stretch>
              </p:blipFill>
              <p:spPr>
                <a:xfrm>
                  <a:off x="10957949" y="4514292"/>
                  <a:ext cx="309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2" name="Ink 71">
                  <a:extLst>
                    <a:ext uri="{FF2B5EF4-FFF2-40B4-BE49-F238E27FC236}">
                      <a16:creationId xmlns:a16="http://schemas.microsoft.com/office/drawing/2014/main" id="{04CA1347-776A-377A-64C2-086885E680C2}"/>
                    </a:ext>
                  </a:extLst>
                </p14:cNvPr>
                <p14:cNvContentPartPr/>
                <p14:nvPr/>
              </p14:nvContentPartPr>
              <p14:xfrm>
                <a:off x="10966229" y="4543092"/>
                <a:ext cx="144720" cy="275400"/>
              </p14:xfrm>
            </p:contentPart>
          </mc:Choice>
          <mc:Fallback>
            <p:pic>
              <p:nvPicPr>
                <p:cNvPr id="72" name="Ink 71">
                  <a:extLst>
                    <a:ext uri="{FF2B5EF4-FFF2-40B4-BE49-F238E27FC236}">
                      <a16:creationId xmlns:a16="http://schemas.microsoft.com/office/drawing/2014/main" id="{04CA1347-776A-377A-64C2-086885E680C2}"/>
                    </a:ext>
                  </a:extLst>
                </p:cNvPr>
                <p:cNvPicPr/>
                <p:nvPr/>
              </p:nvPicPr>
              <p:blipFill>
                <a:blip r:embed="rId79"/>
                <a:stretch>
                  <a:fillRect/>
                </a:stretch>
              </p:blipFill>
              <p:spPr>
                <a:xfrm>
                  <a:off x="10960109" y="4536972"/>
                  <a:ext cx="1569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3" name="Ink 72">
                  <a:extLst>
                    <a:ext uri="{FF2B5EF4-FFF2-40B4-BE49-F238E27FC236}">
                      <a16:creationId xmlns:a16="http://schemas.microsoft.com/office/drawing/2014/main" id="{523C472C-29F6-6626-1110-425BB04B9F60}"/>
                    </a:ext>
                  </a:extLst>
                </p14:cNvPr>
                <p14:cNvContentPartPr/>
                <p14:nvPr/>
              </p14:nvContentPartPr>
              <p14:xfrm>
                <a:off x="11142989" y="4722372"/>
                <a:ext cx="53640" cy="118080"/>
              </p14:xfrm>
            </p:contentPart>
          </mc:Choice>
          <mc:Fallback>
            <p:pic>
              <p:nvPicPr>
                <p:cNvPr id="73" name="Ink 72">
                  <a:extLst>
                    <a:ext uri="{FF2B5EF4-FFF2-40B4-BE49-F238E27FC236}">
                      <a16:creationId xmlns:a16="http://schemas.microsoft.com/office/drawing/2014/main" id="{523C472C-29F6-6626-1110-425BB04B9F60}"/>
                    </a:ext>
                  </a:extLst>
                </p:cNvPr>
                <p:cNvPicPr/>
                <p:nvPr/>
              </p:nvPicPr>
              <p:blipFill>
                <a:blip r:embed="rId81"/>
                <a:stretch>
                  <a:fillRect/>
                </a:stretch>
              </p:blipFill>
              <p:spPr>
                <a:xfrm>
                  <a:off x="11136869" y="4716252"/>
                  <a:ext cx="65880" cy="130320"/>
                </a:xfrm>
                <a:prstGeom prst="rect">
                  <a:avLst/>
                </a:prstGeom>
              </p:spPr>
            </p:pic>
          </mc:Fallback>
        </mc:AlternateContent>
      </p:grpSp>
      <p:grpSp>
        <p:nvGrpSpPr>
          <p:cNvPr id="78" name="Group 77">
            <a:extLst>
              <a:ext uri="{FF2B5EF4-FFF2-40B4-BE49-F238E27FC236}">
                <a16:creationId xmlns:a16="http://schemas.microsoft.com/office/drawing/2014/main" id="{69F04CB9-1972-D97E-0EC7-3F23B05126A7}"/>
              </a:ext>
            </a:extLst>
          </p:cNvPr>
          <p:cNvGrpSpPr/>
          <p:nvPr/>
        </p:nvGrpSpPr>
        <p:grpSpPr>
          <a:xfrm>
            <a:off x="4553909" y="4531212"/>
            <a:ext cx="318240" cy="316080"/>
            <a:chOff x="4553909" y="4531212"/>
            <a:chExt cx="318240" cy="316080"/>
          </a:xfrm>
        </p:grpSpPr>
        <mc:AlternateContent xmlns:mc="http://schemas.openxmlformats.org/markup-compatibility/2006">
          <mc:Choice xmlns:p14="http://schemas.microsoft.com/office/powerpoint/2010/main" Requires="p14">
            <p:contentPart p14:bwMode="auto" r:id="rId82">
              <p14:nvContentPartPr>
                <p14:cNvPr id="76" name="Ink 75">
                  <a:extLst>
                    <a:ext uri="{FF2B5EF4-FFF2-40B4-BE49-F238E27FC236}">
                      <a16:creationId xmlns:a16="http://schemas.microsoft.com/office/drawing/2014/main" id="{F9CC3D22-12B7-A8A7-0F40-2570B382D438}"/>
                    </a:ext>
                  </a:extLst>
                </p14:cNvPr>
                <p14:cNvContentPartPr/>
                <p14:nvPr/>
              </p14:nvContentPartPr>
              <p14:xfrm>
                <a:off x="4553909" y="4531212"/>
                <a:ext cx="186120" cy="197640"/>
              </p14:xfrm>
            </p:contentPart>
          </mc:Choice>
          <mc:Fallback>
            <p:pic>
              <p:nvPicPr>
                <p:cNvPr id="76" name="Ink 75">
                  <a:extLst>
                    <a:ext uri="{FF2B5EF4-FFF2-40B4-BE49-F238E27FC236}">
                      <a16:creationId xmlns:a16="http://schemas.microsoft.com/office/drawing/2014/main" id="{F9CC3D22-12B7-A8A7-0F40-2570B382D438}"/>
                    </a:ext>
                  </a:extLst>
                </p:cNvPr>
                <p:cNvPicPr/>
                <p:nvPr/>
              </p:nvPicPr>
              <p:blipFill>
                <a:blip r:embed="rId83"/>
                <a:stretch>
                  <a:fillRect/>
                </a:stretch>
              </p:blipFill>
              <p:spPr>
                <a:xfrm>
                  <a:off x="4547789" y="4525092"/>
                  <a:ext cx="1983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7" name="Ink 76">
                  <a:extLst>
                    <a:ext uri="{FF2B5EF4-FFF2-40B4-BE49-F238E27FC236}">
                      <a16:creationId xmlns:a16="http://schemas.microsoft.com/office/drawing/2014/main" id="{D4D89894-7C75-58B2-128A-F8430199284F}"/>
                    </a:ext>
                  </a:extLst>
                </p14:cNvPr>
                <p14:cNvContentPartPr/>
                <p14:nvPr/>
              </p14:nvContentPartPr>
              <p14:xfrm>
                <a:off x="4767749" y="4748292"/>
                <a:ext cx="104400" cy="99000"/>
              </p14:xfrm>
            </p:contentPart>
          </mc:Choice>
          <mc:Fallback>
            <p:pic>
              <p:nvPicPr>
                <p:cNvPr id="77" name="Ink 76">
                  <a:extLst>
                    <a:ext uri="{FF2B5EF4-FFF2-40B4-BE49-F238E27FC236}">
                      <a16:creationId xmlns:a16="http://schemas.microsoft.com/office/drawing/2014/main" id="{D4D89894-7C75-58B2-128A-F8430199284F}"/>
                    </a:ext>
                  </a:extLst>
                </p:cNvPr>
                <p:cNvPicPr/>
                <p:nvPr/>
              </p:nvPicPr>
              <p:blipFill>
                <a:blip r:embed="rId85"/>
                <a:stretch>
                  <a:fillRect/>
                </a:stretch>
              </p:blipFill>
              <p:spPr>
                <a:xfrm>
                  <a:off x="4761629" y="4742172"/>
                  <a:ext cx="116640" cy="111240"/>
                </a:xfrm>
                <a:prstGeom prst="rect">
                  <a:avLst/>
                </a:prstGeom>
              </p:spPr>
            </p:pic>
          </mc:Fallback>
        </mc:AlternateContent>
      </p:grpSp>
      <p:grpSp>
        <p:nvGrpSpPr>
          <p:cNvPr id="81" name="Group 80">
            <a:extLst>
              <a:ext uri="{FF2B5EF4-FFF2-40B4-BE49-F238E27FC236}">
                <a16:creationId xmlns:a16="http://schemas.microsoft.com/office/drawing/2014/main" id="{8BECD928-1898-1636-FAFD-874B9BECD883}"/>
              </a:ext>
            </a:extLst>
          </p:cNvPr>
          <p:cNvGrpSpPr/>
          <p:nvPr/>
        </p:nvGrpSpPr>
        <p:grpSpPr>
          <a:xfrm>
            <a:off x="5621309" y="4481532"/>
            <a:ext cx="250560" cy="326520"/>
            <a:chOff x="5621309" y="4481532"/>
            <a:chExt cx="250560" cy="326520"/>
          </a:xfrm>
        </p:grpSpPr>
        <mc:AlternateContent xmlns:mc="http://schemas.openxmlformats.org/markup-compatibility/2006">
          <mc:Choice xmlns:p14="http://schemas.microsoft.com/office/powerpoint/2010/main" Requires="p14">
            <p:contentPart p14:bwMode="auto" r:id="rId86">
              <p14:nvContentPartPr>
                <p14:cNvPr id="79" name="Ink 78">
                  <a:extLst>
                    <a:ext uri="{FF2B5EF4-FFF2-40B4-BE49-F238E27FC236}">
                      <a16:creationId xmlns:a16="http://schemas.microsoft.com/office/drawing/2014/main" id="{9580B9B1-AF1C-C3E0-48DA-5A33C23846AE}"/>
                    </a:ext>
                  </a:extLst>
                </p14:cNvPr>
                <p14:cNvContentPartPr/>
                <p14:nvPr/>
              </p14:nvContentPartPr>
              <p14:xfrm>
                <a:off x="5621309" y="4481532"/>
                <a:ext cx="148680" cy="244080"/>
              </p14:xfrm>
            </p:contentPart>
          </mc:Choice>
          <mc:Fallback>
            <p:pic>
              <p:nvPicPr>
                <p:cNvPr id="79" name="Ink 78">
                  <a:extLst>
                    <a:ext uri="{FF2B5EF4-FFF2-40B4-BE49-F238E27FC236}">
                      <a16:creationId xmlns:a16="http://schemas.microsoft.com/office/drawing/2014/main" id="{9580B9B1-AF1C-C3E0-48DA-5A33C23846AE}"/>
                    </a:ext>
                  </a:extLst>
                </p:cNvPr>
                <p:cNvPicPr/>
                <p:nvPr/>
              </p:nvPicPr>
              <p:blipFill>
                <a:blip r:embed="rId87"/>
                <a:stretch>
                  <a:fillRect/>
                </a:stretch>
              </p:blipFill>
              <p:spPr>
                <a:xfrm>
                  <a:off x="5615189" y="4475412"/>
                  <a:ext cx="1609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0" name="Ink 79">
                  <a:extLst>
                    <a:ext uri="{FF2B5EF4-FFF2-40B4-BE49-F238E27FC236}">
                      <a16:creationId xmlns:a16="http://schemas.microsoft.com/office/drawing/2014/main" id="{B95E4B9A-FA5F-DE06-1BE8-60D1751AA56B}"/>
                    </a:ext>
                  </a:extLst>
                </p14:cNvPr>
                <p14:cNvContentPartPr/>
                <p14:nvPr/>
              </p14:nvContentPartPr>
              <p14:xfrm>
                <a:off x="5812469" y="4679172"/>
                <a:ext cx="59400" cy="128880"/>
              </p14:xfrm>
            </p:contentPart>
          </mc:Choice>
          <mc:Fallback>
            <p:pic>
              <p:nvPicPr>
                <p:cNvPr id="80" name="Ink 79">
                  <a:extLst>
                    <a:ext uri="{FF2B5EF4-FFF2-40B4-BE49-F238E27FC236}">
                      <a16:creationId xmlns:a16="http://schemas.microsoft.com/office/drawing/2014/main" id="{B95E4B9A-FA5F-DE06-1BE8-60D1751AA56B}"/>
                    </a:ext>
                  </a:extLst>
                </p:cNvPr>
                <p:cNvPicPr/>
                <p:nvPr/>
              </p:nvPicPr>
              <p:blipFill>
                <a:blip r:embed="rId89"/>
                <a:stretch>
                  <a:fillRect/>
                </a:stretch>
              </p:blipFill>
              <p:spPr>
                <a:xfrm>
                  <a:off x="5806349" y="4673052"/>
                  <a:ext cx="71640" cy="141120"/>
                </a:xfrm>
                <a:prstGeom prst="rect">
                  <a:avLst/>
                </a:prstGeom>
              </p:spPr>
            </p:pic>
          </mc:Fallback>
        </mc:AlternateContent>
      </p:grpSp>
      <p:grpSp>
        <p:nvGrpSpPr>
          <p:cNvPr id="85" name="Group 84">
            <a:extLst>
              <a:ext uri="{FF2B5EF4-FFF2-40B4-BE49-F238E27FC236}">
                <a16:creationId xmlns:a16="http://schemas.microsoft.com/office/drawing/2014/main" id="{3102276D-8C31-D29C-FF82-428CDB47B39C}"/>
              </a:ext>
            </a:extLst>
          </p:cNvPr>
          <p:cNvGrpSpPr/>
          <p:nvPr/>
        </p:nvGrpSpPr>
        <p:grpSpPr>
          <a:xfrm>
            <a:off x="6726509" y="4450212"/>
            <a:ext cx="330840" cy="388800"/>
            <a:chOff x="6726509" y="4450212"/>
            <a:chExt cx="330840" cy="388800"/>
          </a:xfrm>
        </p:grpSpPr>
        <mc:AlternateContent xmlns:mc="http://schemas.openxmlformats.org/markup-compatibility/2006">
          <mc:Choice xmlns:p14="http://schemas.microsoft.com/office/powerpoint/2010/main" Requires="p14">
            <p:contentPart p14:bwMode="auto" r:id="rId90">
              <p14:nvContentPartPr>
                <p14:cNvPr id="82" name="Ink 81">
                  <a:extLst>
                    <a:ext uri="{FF2B5EF4-FFF2-40B4-BE49-F238E27FC236}">
                      <a16:creationId xmlns:a16="http://schemas.microsoft.com/office/drawing/2014/main" id="{BB351E76-0F3D-15C7-83CA-D67876E231A8}"/>
                    </a:ext>
                  </a:extLst>
                </p14:cNvPr>
                <p14:cNvContentPartPr/>
                <p14:nvPr/>
              </p14:nvContentPartPr>
              <p14:xfrm>
                <a:off x="6726509" y="4450212"/>
                <a:ext cx="201600" cy="317160"/>
              </p14:xfrm>
            </p:contentPart>
          </mc:Choice>
          <mc:Fallback>
            <p:pic>
              <p:nvPicPr>
                <p:cNvPr id="82" name="Ink 81">
                  <a:extLst>
                    <a:ext uri="{FF2B5EF4-FFF2-40B4-BE49-F238E27FC236}">
                      <a16:creationId xmlns:a16="http://schemas.microsoft.com/office/drawing/2014/main" id="{BB351E76-0F3D-15C7-83CA-D67876E231A8}"/>
                    </a:ext>
                  </a:extLst>
                </p:cNvPr>
                <p:cNvPicPr/>
                <p:nvPr/>
              </p:nvPicPr>
              <p:blipFill>
                <a:blip r:embed="rId91"/>
                <a:stretch>
                  <a:fillRect/>
                </a:stretch>
              </p:blipFill>
              <p:spPr>
                <a:xfrm>
                  <a:off x="6720389" y="4444092"/>
                  <a:ext cx="2138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3" name="Ink 82">
                  <a:extLst>
                    <a:ext uri="{FF2B5EF4-FFF2-40B4-BE49-F238E27FC236}">
                      <a16:creationId xmlns:a16="http://schemas.microsoft.com/office/drawing/2014/main" id="{1FB9DC40-AA4C-C208-89DD-F85DDCAFE219}"/>
                    </a:ext>
                  </a:extLst>
                </p14:cNvPr>
                <p14:cNvContentPartPr/>
                <p14:nvPr/>
              </p14:nvContentPartPr>
              <p14:xfrm>
                <a:off x="6990029" y="4668012"/>
                <a:ext cx="67320" cy="86760"/>
              </p14:xfrm>
            </p:contentPart>
          </mc:Choice>
          <mc:Fallback>
            <p:pic>
              <p:nvPicPr>
                <p:cNvPr id="83" name="Ink 82">
                  <a:extLst>
                    <a:ext uri="{FF2B5EF4-FFF2-40B4-BE49-F238E27FC236}">
                      <a16:creationId xmlns:a16="http://schemas.microsoft.com/office/drawing/2014/main" id="{1FB9DC40-AA4C-C208-89DD-F85DDCAFE219}"/>
                    </a:ext>
                  </a:extLst>
                </p:cNvPr>
                <p:cNvPicPr/>
                <p:nvPr/>
              </p:nvPicPr>
              <p:blipFill>
                <a:blip r:embed="rId93"/>
                <a:stretch>
                  <a:fillRect/>
                </a:stretch>
              </p:blipFill>
              <p:spPr>
                <a:xfrm>
                  <a:off x="6983909" y="4661892"/>
                  <a:ext cx="795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4" name="Ink 83">
                  <a:extLst>
                    <a:ext uri="{FF2B5EF4-FFF2-40B4-BE49-F238E27FC236}">
                      <a16:creationId xmlns:a16="http://schemas.microsoft.com/office/drawing/2014/main" id="{34475823-2185-166A-03C4-BCB13C4321BE}"/>
                    </a:ext>
                  </a:extLst>
                </p14:cNvPr>
                <p14:cNvContentPartPr/>
                <p14:nvPr/>
              </p14:nvContentPartPr>
              <p14:xfrm>
                <a:off x="7035389" y="4688892"/>
                <a:ext cx="12960" cy="150120"/>
              </p14:xfrm>
            </p:contentPart>
          </mc:Choice>
          <mc:Fallback>
            <p:pic>
              <p:nvPicPr>
                <p:cNvPr id="84" name="Ink 83">
                  <a:extLst>
                    <a:ext uri="{FF2B5EF4-FFF2-40B4-BE49-F238E27FC236}">
                      <a16:creationId xmlns:a16="http://schemas.microsoft.com/office/drawing/2014/main" id="{34475823-2185-166A-03C4-BCB13C4321BE}"/>
                    </a:ext>
                  </a:extLst>
                </p:cNvPr>
                <p:cNvPicPr/>
                <p:nvPr/>
              </p:nvPicPr>
              <p:blipFill>
                <a:blip r:embed="rId95"/>
                <a:stretch>
                  <a:fillRect/>
                </a:stretch>
              </p:blipFill>
              <p:spPr>
                <a:xfrm>
                  <a:off x="7029269" y="4682772"/>
                  <a:ext cx="25200" cy="162360"/>
                </a:xfrm>
                <a:prstGeom prst="rect">
                  <a:avLst/>
                </a:prstGeom>
              </p:spPr>
            </p:pic>
          </mc:Fallback>
        </mc:AlternateContent>
      </p:grpSp>
      <p:grpSp>
        <p:nvGrpSpPr>
          <p:cNvPr id="89" name="Group 88">
            <a:extLst>
              <a:ext uri="{FF2B5EF4-FFF2-40B4-BE49-F238E27FC236}">
                <a16:creationId xmlns:a16="http://schemas.microsoft.com/office/drawing/2014/main" id="{8D4F956D-0125-1B00-CA3C-2970E673D7E3}"/>
              </a:ext>
            </a:extLst>
          </p:cNvPr>
          <p:cNvGrpSpPr/>
          <p:nvPr/>
        </p:nvGrpSpPr>
        <p:grpSpPr>
          <a:xfrm>
            <a:off x="8488349" y="4512492"/>
            <a:ext cx="361440" cy="301320"/>
            <a:chOff x="8488349" y="4512492"/>
            <a:chExt cx="361440" cy="301320"/>
          </a:xfrm>
        </p:grpSpPr>
        <mc:AlternateContent xmlns:mc="http://schemas.openxmlformats.org/markup-compatibility/2006">
          <mc:Choice xmlns:p14="http://schemas.microsoft.com/office/powerpoint/2010/main" Requires="p14">
            <p:contentPart p14:bwMode="auto" r:id="rId96">
              <p14:nvContentPartPr>
                <p14:cNvPr id="86" name="Ink 85">
                  <a:extLst>
                    <a:ext uri="{FF2B5EF4-FFF2-40B4-BE49-F238E27FC236}">
                      <a16:creationId xmlns:a16="http://schemas.microsoft.com/office/drawing/2014/main" id="{5909A3BA-0B74-ECFC-1A26-A2B3EECFF797}"/>
                    </a:ext>
                  </a:extLst>
                </p14:cNvPr>
                <p14:cNvContentPartPr/>
                <p14:nvPr/>
              </p14:nvContentPartPr>
              <p14:xfrm>
                <a:off x="8488349" y="4512492"/>
                <a:ext cx="244800" cy="244080"/>
              </p14:xfrm>
            </p:contentPart>
          </mc:Choice>
          <mc:Fallback>
            <p:pic>
              <p:nvPicPr>
                <p:cNvPr id="86" name="Ink 85">
                  <a:extLst>
                    <a:ext uri="{FF2B5EF4-FFF2-40B4-BE49-F238E27FC236}">
                      <a16:creationId xmlns:a16="http://schemas.microsoft.com/office/drawing/2014/main" id="{5909A3BA-0B74-ECFC-1A26-A2B3EECFF797}"/>
                    </a:ext>
                  </a:extLst>
                </p:cNvPr>
                <p:cNvPicPr/>
                <p:nvPr/>
              </p:nvPicPr>
              <p:blipFill>
                <a:blip r:embed="rId97"/>
                <a:stretch>
                  <a:fillRect/>
                </a:stretch>
              </p:blipFill>
              <p:spPr>
                <a:xfrm>
                  <a:off x="8482229" y="4506372"/>
                  <a:ext cx="257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7" name="Ink 86">
                  <a:extLst>
                    <a:ext uri="{FF2B5EF4-FFF2-40B4-BE49-F238E27FC236}">
                      <a16:creationId xmlns:a16="http://schemas.microsoft.com/office/drawing/2014/main" id="{33342C24-8788-9651-3F31-7280835C34CE}"/>
                    </a:ext>
                  </a:extLst>
                </p14:cNvPr>
                <p14:cNvContentPartPr/>
                <p14:nvPr/>
              </p14:nvContentPartPr>
              <p14:xfrm>
                <a:off x="8756189" y="4718052"/>
                <a:ext cx="63720" cy="95760"/>
              </p14:xfrm>
            </p:contentPart>
          </mc:Choice>
          <mc:Fallback>
            <p:pic>
              <p:nvPicPr>
                <p:cNvPr id="87" name="Ink 86">
                  <a:extLst>
                    <a:ext uri="{FF2B5EF4-FFF2-40B4-BE49-F238E27FC236}">
                      <a16:creationId xmlns:a16="http://schemas.microsoft.com/office/drawing/2014/main" id="{33342C24-8788-9651-3F31-7280835C34CE}"/>
                    </a:ext>
                  </a:extLst>
                </p:cNvPr>
                <p:cNvPicPr/>
                <p:nvPr/>
              </p:nvPicPr>
              <p:blipFill>
                <a:blip r:embed="rId99"/>
                <a:stretch>
                  <a:fillRect/>
                </a:stretch>
              </p:blipFill>
              <p:spPr>
                <a:xfrm>
                  <a:off x="8750069" y="4711932"/>
                  <a:ext cx="759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8" name="Ink 87">
                  <a:extLst>
                    <a:ext uri="{FF2B5EF4-FFF2-40B4-BE49-F238E27FC236}">
                      <a16:creationId xmlns:a16="http://schemas.microsoft.com/office/drawing/2014/main" id="{CB7066E6-4C57-87DF-6960-BD47989E5432}"/>
                    </a:ext>
                  </a:extLst>
                </p14:cNvPr>
                <p14:cNvContentPartPr/>
                <p14:nvPr/>
              </p14:nvContentPartPr>
              <p14:xfrm>
                <a:off x="8792549" y="4700412"/>
                <a:ext cx="57240" cy="6480"/>
              </p14:xfrm>
            </p:contentPart>
          </mc:Choice>
          <mc:Fallback>
            <p:pic>
              <p:nvPicPr>
                <p:cNvPr id="88" name="Ink 87">
                  <a:extLst>
                    <a:ext uri="{FF2B5EF4-FFF2-40B4-BE49-F238E27FC236}">
                      <a16:creationId xmlns:a16="http://schemas.microsoft.com/office/drawing/2014/main" id="{CB7066E6-4C57-87DF-6960-BD47989E5432}"/>
                    </a:ext>
                  </a:extLst>
                </p:cNvPr>
                <p:cNvPicPr/>
                <p:nvPr/>
              </p:nvPicPr>
              <p:blipFill>
                <a:blip r:embed="rId101"/>
                <a:stretch>
                  <a:fillRect/>
                </a:stretch>
              </p:blipFill>
              <p:spPr>
                <a:xfrm>
                  <a:off x="8786429" y="4694292"/>
                  <a:ext cx="69480" cy="18720"/>
                </a:xfrm>
                <a:prstGeom prst="rect">
                  <a:avLst/>
                </a:prstGeom>
              </p:spPr>
            </p:pic>
          </mc:Fallback>
        </mc:AlternateContent>
      </p:grpSp>
      <p:grpSp>
        <p:nvGrpSpPr>
          <p:cNvPr id="93" name="Group 92">
            <a:extLst>
              <a:ext uri="{FF2B5EF4-FFF2-40B4-BE49-F238E27FC236}">
                <a16:creationId xmlns:a16="http://schemas.microsoft.com/office/drawing/2014/main" id="{E32CB94D-7C06-8CD7-9BAA-2EB418F22CC1}"/>
              </a:ext>
            </a:extLst>
          </p:cNvPr>
          <p:cNvGrpSpPr/>
          <p:nvPr/>
        </p:nvGrpSpPr>
        <p:grpSpPr>
          <a:xfrm>
            <a:off x="10150109" y="4518972"/>
            <a:ext cx="357480" cy="289080"/>
            <a:chOff x="10150109" y="4518972"/>
            <a:chExt cx="357480" cy="289080"/>
          </a:xfrm>
        </p:grpSpPr>
        <mc:AlternateContent xmlns:mc="http://schemas.openxmlformats.org/markup-compatibility/2006">
          <mc:Choice xmlns:p14="http://schemas.microsoft.com/office/powerpoint/2010/main" Requires="p14">
            <p:contentPart p14:bwMode="auto" r:id="rId102">
              <p14:nvContentPartPr>
                <p14:cNvPr id="90" name="Ink 89">
                  <a:extLst>
                    <a:ext uri="{FF2B5EF4-FFF2-40B4-BE49-F238E27FC236}">
                      <a16:creationId xmlns:a16="http://schemas.microsoft.com/office/drawing/2014/main" id="{096ADD3A-1854-584A-4E38-5632589F0923}"/>
                    </a:ext>
                  </a:extLst>
                </p14:cNvPr>
                <p14:cNvContentPartPr/>
                <p14:nvPr/>
              </p14:nvContentPartPr>
              <p14:xfrm>
                <a:off x="10150109" y="4518972"/>
                <a:ext cx="221040" cy="252000"/>
              </p14:xfrm>
            </p:contentPart>
          </mc:Choice>
          <mc:Fallback>
            <p:pic>
              <p:nvPicPr>
                <p:cNvPr id="90" name="Ink 89">
                  <a:extLst>
                    <a:ext uri="{FF2B5EF4-FFF2-40B4-BE49-F238E27FC236}">
                      <a16:creationId xmlns:a16="http://schemas.microsoft.com/office/drawing/2014/main" id="{096ADD3A-1854-584A-4E38-5632589F0923}"/>
                    </a:ext>
                  </a:extLst>
                </p:cNvPr>
                <p:cNvPicPr/>
                <p:nvPr/>
              </p:nvPicPr>
              <p:blipFill>
                <a:blip r:embed="rId103"/>
                <a:stretch>
                  <a:fillRect/>
                </a:stretch>
              </p:blipFill>
              <p:spPr>
                <a:xfrm>
                  <a:off x="10143989" y="4512852"/>
                  <a:ext cx="2332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1" name="Ink 90">
                  <a:extLst>
                    <a:ext uri="{FF2B5EF4-FFF2-40B4-BE49-F238E27FC236}">
                      <a16:creationId xmlns:a16="http://schemas.microsoft.com/office/drawing/2014/main" id="{EB67ED23-EF85-D651-E753-9EF4BDF6C676}"/>
                    </a:ext>
                  </a:extLst>
                </p14:cNvPr>
                <p14:cNvContentPartPr/>
                <p14:nvPr/>
              </p14:nvContentPartPr>
              <p14:xfrm>
                <a:off x="10419389" y="4688172"/>
                <a:ext cx="26640" cy="91800"/>
              </p14:xfrm>
            </p:contentPart>
          </mc:Choice>
          <mc:Fallback>
            <p:pic>
              <p:nvPicPr>
                <p:cNvPr id="91" name="Ink 90">
                  <a:extLst>
                    <a:ext uri="{FF2B5EF4-FFF2-40B4-BE49-F238E27FC236}">
                      <a16:creationId xmlns:a16="http://schemas.microsoft.com/office/drawing/2014/main" id="{EB67ED23-EF85-D651-E753-9EF4BDF6C676}"/>
                    </a:ext>
                  </a:extLst>
                </p:cNvPr>
                <p:cNvPicPr/>
                <p:nvPr/>
              </p:nvPicPr>
              <p:blipFill>
                <a:blip r:embed="rId105"/>
                <a:stretch>
                  <a:fillRect/>
                </a:stretch>
              </p:blipFill>
              <p:spPr>
                <a:xfrm>
                  <a:off x="10413269" y="4682052"/>
                  <a:ext cx="388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2" name="Ink 91">
                  <a:extLst>
                    <a:ext uri="{FF2B5EF4-FFF2-40B4-BE49-F238E27FC236}">
                      <a16:creationId xmlns:a16="http://schemas.microsoft.com/office/drawing/2014/main" id="{3CE1E92D-6A62-CD6E-4797-0D06B59A5007}"/>
                    </a:ext>
                  </a:extLst>
                </p14:cNvPr>
                <p14:cNvContentPartPr/>
                <p14:nvPr/>
              </p14:nvContentPartPr>
              <p14:xfrm>
                <a:off x="10422989" y="4752972"/>
                <a:ext cx="84600" cy="55080"/>
              </p14:xfrm>
            </p:contentPart>
          </mc:Choice>
          <mc:Fallback>
            <p:pic>
              <p:nvPicPr>
                <p:cNvPr id="92" name="Ink 91">
                  <a:extLst>
                    <a:ext uri="{FF2B5EF4-FFF2-40B4-BE49-F238E27FC236}">
                      <a16:creationId xmlns:a16="http://schemas.microsoft.com/office/drawing/2014/main" id="{3CE1E92D-6A62-CD6E-4797-0D06B59A5007}"/>
                    </a:ext>
                  </a:extLst>
                </p:cNvPr>
                <p:cNvPicPr/>
                <p:nvPr/>
              </p:nvPicPr>
              <p:blipFill>
                <a:blip r:embed="rId107"/>
                <a:stretch>
                  <a:fillRect/>
                </a:stretch>
              </p:blipFill>
              <p:spPr>
                <a:xfrm>
                  <a:off x="10416869" y="4746852"/>
                  <a:ext cx="96840" cy="67320"/>
                </a:xfrm>
                <a:prstGeom prst="rect">
                  <a:avLst/>
                </a:prstGeom>
              </p:spPr>
            </p:pic>
          </mc:Fallback>
        </mc:AlternateContent>
      </p:grpSp>
      <p:grpSp>
        <p:nvGrpSpPr>
          <p:cNvPr id="96" name="Group 95">
            <a:extLst>
              <a:ext uri="{FF2B5EF4-FFF2-40B4-BE49-F238E27FC236}">
                <a16:creationId xmlns:a16="http://schemas.microsoft.com/office/drawing/2014/main" id="{737D0282-43F9-F631-F24F-60B6EA1E7F64}"/>
              </a:ext>
            </a:extLst>
          </p:cNvPr>
          <p:cNvGrpSpPr/>
          <p:nvPr/>
        </p:nvGrpSpPr>
        <p:grpSpPr>
          <a:xfrm>
            <a:off x="3185189" y="4553172"/>
            <a:ext cx="154440" cy="220320"/>
            <a:chOff x="3185189" y="4553172"/>
            <a:chExt cx="154440" cy="220320"/>
          </a:xfrm>
        </p:grpSpPr>
        <mc:AlternateContent xmlns:mc="http://schemas.openxmlformats.org/markup-compatibility/2006">
          <mc:Choice xmlns:p14="http://schemas.microsoft.com/office/powerpoint/2010/main" Requires="p14">
            <p:contentPart p14:bwMode="auto" r:id="rId108">
              <p14:nvContentPartPr>
                <p14:cNvPr id="94" name="Ink 93">
                  <a:extLst>
                    <a:ext uri="{FF2B5EF4-FFF2-40B4-BE49-F238E27FC236}">
                      <a16:creationId xmlns:a16="http://schemas.microsoft.com/office/drawing/2014/main" id="{E72DBB74-11FF-BE61-6561-6E17422F2D90}"/>
                    </a:ext>
                  </a:extLst>
                </p14:cNvPr>
                <p14:cNvContentPartPr/>
                <p14:nvPr/>
              </p14:nvContentPartPr>
              <p14:xfrm>
                <a:off x="3240269" y="4553172"/>
                <a:ext cx="11880" cy="220320"/>
              </p14:xfrm>
            </p:contentPart>
          </mc:Choice>
          <mc:Fallback>
            <p:pic>
              <p:nvPicPr>
                <p:cNvPr id="94" name="Ink 93">
                  <a:extLst>
                    <a:ext uri="{FF2B5EF4-FFF2-40B4-BE49-F238E27FC236}">
                      <a16:creationId xmlns:a16="http://schemas.microsoft.com/office/drawing/2014/main" id="{E72DBB74-11FF-BE61-6561-6E17422F2D90}"/>
                    </a:ext>
                  </a:extLst>
                </p:cNvPr>
                <p:cNvPicPr/>
                <p:nvPr/>
              </p:nvPicPr>
              <p:blipFill>
                <a:blip r:embed="rId109"/>
                <a:stretch>
                  <a:fillRect/>
                </a:stretch>
              </p:blipFill>
              <p:spPr>
                <a:xfrm>
                  <a:off x="3234149" y="4547052"/>
                  <a:ext cx="241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5" name="Ink 94">
                  <a:extLst>
                    <a:ext uri="{FF2B5EF4-FFF2-40B4-BE49-F238E27FC236}">
                      <a16:creationId xmlns:a16="http://schemas.microsoft.com/office/drawing/2014/main" id="{7E012299-0D06-E5A5-E21F-1F31A9427867}"/>
                    </a:ext>
                  </a:extLst>
                </p14:cNvPr>
                <p14:cNvContentPartPr/>
                <p14:nvPr/>
              </p14:nvContentPartPr>
              <p14:xfrm>
                <a:off x="3185189" y="4642092"/>
                <a:ext cx="154440" cy="8280"/>
              </p14:xfrm>
            </p:contentPart>
          </mc:Choice>
          <mc:Fallback>
            <p:pic>
              <p:nvPicPr>
                <p:cNvPr id="95" name="Ink 94">
                  <a:extLst>
                    <a:ext uri="{FF2B5EF4-FFF2-40B4-BE49-F238E27FC236}">
                      <a16:creationId xmlns:a16="http://schemas.microsoft.com/office/drawing/2014/main" id="{7E012299-0D06-E5A5-E21F-1F31A9427867}"/>
                    </a:ext>
                  </a:extLst>
                </p:cNvPr>
                <p:cNvPicPr/>
                <p:nvPr/>
              </p:nvPicPr>
              <p:blipFill>
                <a:blip r:embed="rId111"/>
                <a:stretch>
                  <a:fillRect/>
                </a:stretch>
              </p:blipFill>
              <p:spPr>
                <a:xfrm>
                  <a:off x="3179069" y="4635972"/>
                  <a:ext cx="166680" cy="20520"/>
                </a:xfrm>
                <a:prstGeom prst="rect">
                  <a:avLst/>
                </a:prstGeom>
              </p:spPr>
            </p:pic>
          </mc:Fallback>
        </mc:AlternateContent>
      </p:grpSp>
      <p:grpSp>
        <p:nvGrpSpPr>
          <p:cNvPr id="99" name="Group 98">
            <a:extLst>
              <a:ext uri="{FF2B5EF4-FFF2-40B4-BE49-F238E27FC236}">
                <a16:creationId xmlns:a16="http://schemas.microsoft.com/office/drawing/2014/main" id="{708D52D8-FFD3-9BA6-53F1-B00136661624}"/>
              </a:ext>
            </a:extLst>
          </p:cNvPr>
          <p:cNvGrpSpPr/>
          <p:nvPr/>
        </p:nvGrpSpPr>
        <p:grpSpPr>
          <a:xfrm>
            <a:off x="2724029" y="4512492"/>
            <a:ext cx="479520" cy="376200"/>
            <a:chOff x="2724029" y="4512492"/>
            <a:chExt cx="479520" cy="376200"/>
          </a:xfrm>
        </p:grpSpPr>
        <mc:AlternateContent xmlns:mc="http://schemas.openxmlformats.org/markup-compatibility/2006">
          <mc:Choice xmlns:p14="http://schemas.microsoft.com/office/powerpoint/2010/main" Requires="p14">
            <p:contentPart p14:bwMode="auto" r:id="rId112">
              <p14:nvContentPartPr>
                <p14:cNvPr id="97" name="Ink 96">
                  <a:extLst>
                    <a:ext uri="{FF2B5EF4-FFF2-40B4-BE49-F238E27FC236}">
                      <a16:creationId xmlns:a16="http://schemas.microsoft.com/office/drawing/2014/main" id="{C1C49BAD-2FA5-47C0-3E78-375856908603}"/>
                    </a:ext>
                  </a:extLst>
                </p14:cNvPr>
                <p14:cNvContentPartPr/>
                <p14:nvPr/>
              </p14:nvContentPartPr>
              <p14:xfrm>
                <a:off x="2724029" y="4512492"/>
                <a:ext cx="319320" cy="297360"/>
              </p14:xfrm>
            </p:contentPart>
          </mc:Choice>
          <mc:Fallback>
            <p:pic>
              <p:nvPicPr>
                <p:cNvPr id="97" name="Ink 96">
                  <a:extLst>
                    <a:ext uri="{FF2B5EF4-FFF2-40B4-BE49-F238E27FC236}">
                      <a16:creationId xmlns:a16="http://schemas.microsoft.com/office/drawing/2014/main" id="{C1C49BAD-2FA5-47C0-3E78-375856908603}"/>
                    </a:ext>
                  </a:extLst>
                </p:cNvPr>
                <p:cNvPicPr/>
                <p:nvPr/>
              </p:nvPicPr>
              <p:blipFill>
                <a:blip r:embed="rId113"/>
                <a:stretch>
                  <a:fillRect/>
                </a:stretch>
              </p:blipFill>
              <p:spPr>
                <a:xfrm>
                  <a:off x="2717909" y="4506372"/>
                  <a:ext cx="3315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8" name="Ink 97">
                  <a:extLst>
                    <a:ext uri="{FF2B5EF4-FFF2-40B4-BE49-F238E27FC236}">
                      <a16:creationId xmlns:a16="http://schemas.microsoft.com/office/drawing/2014/main" id="{F746700F-5961-C1BC-19E9-A4EBD61D5BD5}"/>
                    </a:ext>
                  </a:extLst>
                </p14:cNvPr>
                <p14:cNvContentPartPr/>
                <p14:nvPr/>
              </p14:nvContentPartPr>
              <p14:xfrm>
                <a:off x="3081509" y="4750812"/>
                <a:ext cx="122040" cy="137880"/>
              </p14:xfrm>
            </p:contentPart>
          </mc:Choice>
          <mc:Fallback>
            <p:pic>
              <p:nvPicPr>
                <p:cNvPr id="98" name="Ink 97">
                  <a:extLst>
                    <a:ext uri="{FF2B5EF4-FFF2-40B4-BE49-F238E27FC236}">
                      <a16:creationId xmlns:a16="http://schemas.microsoft.com/office/drawing/2014/main" id="{F746700F-5961-C1BC-19E9-A4EBD61D5BD5}"/>
                    </a:ext>
                  </a:extLst>
                </p:cNvPr>
                <p:cNvPicPr/>
                <p:nvPr/>
              </p:nvPicPr>
              <p:blipFill>
                <a:blip r:embed="rId115"/>
                <a:stretch>
                  <a:fillRect/>
                </a:stretch>
              </p:blipFill>
              <p:spPr>
                <a:xfrm>
                  <a:off x="3075389" y="4744692"/>
                  <a:ext cx="134280" cy="150120"/>
                </a:xfrm>
                <a:prstGeom prst="rect">
                  <a:avLst/>
                </a:prstGeom>
              </p:spPr>
            </p:pic>
          </mc:Fallback>
        </mc:AlternateContent>
      </p:grpSp>
      <p:grpSp>
        <p:nvGrpSpPr>
          <p:cNvPr id="109" name="Group 108">
            <a:extLst>
              <a:ext uri="{FF2B5EF4-FFF2-40B4-BE49-F238E27FC236}">
                <a16:creationId xmlns:a16="http://schemas.microsoft.com/office/drawing/2014/main" id="{8CF29E55-1B2C-AC53-D823-7DC78946260C}"/>
              </a:ext>
            </a:extLst>
          </p:cNvPr>
          <p:cNvGrpSpPr/>
          <p:nvPr/>
        </p:nvGrpSpPr>
        <p:grpSpPr>
          <a:xfrm>
            <a:off x="1167389" y="4466052"/>
            <a:ext cx="638280" cy="386640"/>
            <a:chOff x="1167389" y="4466052"/>
            <a:chExt cx="638280" cy="386640"/>
          </a:xfrm>
        </p:grpSpPr>
        <mc:AlternateContent xmlns:mc="http://schemas.openxmlformats.org/markup-compatibility/2006">
          <mc:Choice xmlns:p14="http://schemas.microsoft.com/office/powerpoint/2010/main" Requires="p14">
            <p:contentPart p14:bwMode="auto" r:id="rId116">
              <p14:nvContentPartPr>
                <p14:cNvPr id="103" name="Ink 102">
                  <a:extLst>
                    <a:ext uri="{FF2B5EF4-FFF2-40B4-BE49-F238E27FC236}">
                      <a16:creationId xmlns:a16="http://schemas.microsoft.com/office/drawing/2014/main" id="{5D92EFD2-7D3B-2BD3-B2D6-E8F033F32646}"/>
                    </a:ext>
                  </a:extLst>
                </p14:cNvPr>
                <p14:cNvContentPartPr/>
                <p14:nvPr/>
              </p14:nvContentPartPr>
              <p14:xfrm>
                <a:off x="1179989" y="4502052"/>
                <a:ext cx="25200" cy="350640"/>
              </p14:xfrm>
            </p:contentPart>
          </mc:Choice>
          <mc:Fallback>
            <p:pic>
              <p:nvPicPr>
                <p:cNvPr id="103" name="Ink 102">
                  <a:extLst>
                    <a:ext uri="{FF2B5EF4-FFF2-40B4-BE49-F238E27FC236}">
                      <a16:creationId xmlns:a16="http://schemas.microsoft.com/office/drawing/2014/main" id="{5D92EFD2-7D3B-2BD3-B2D6-E8F033F32646}"/>
                    </a:ext>
                  </a:extLst>
                </p:cNvPr>
                <p:cNvPicPr/>
                <p:nvPr/>
              </p:nvPicPr>
              <p:blipFill>
                <a:blip r:embed="rId117"/>
                <a:stretch>
                  <a:fillRect/>
                </a:stretch>
              </p:blipFill>
              <p:spPr>
                <a:xfrm>
                  <a:off x="1173869" y="4495932"/>
                  <a:ext cx="3744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4" name="Ink 103">
                  <a:extLst>
                    <a:ext uri="{FF2B5EF4-FFF2-40B4-BE49-F238E27FC236}">
                      <a16:creationId xmlns:a16="http://schemas.microsoft.com/office/drawing/2014/main" id="{B9A3EC7E-E901-DDA9-946F-08237DB7CBD4}"/>
                    </a:ext>
                  </a:extLst>
                </p14:cNvPr>
                <p14:cNvContentPartPr/>
                <p14:nvPr/>
              </p14:nvContentPartPr>
              <p14:xfrm>
                <a:off x="1167389" y="4466052"/>
                <a:ext cx="169200" cy="376920"/>
              </p14:xfrm>
            </p:contentPart>
          </mc:Choice>
          <mc:Fallback>
            <p:pic>
              <p:nvPicPr>
                <p:cNvPr id="104" name="Ink 103">
                  <a:extLst>
                    <a:ext uri="{FF2B5EF4-FFF2-40B4-BE49-F238E27FC236}">
                      <a16:creationId xmlns:a16="http://schemas.microsoft.com/office/drawing/2014/main" id="{B9A3EC7E-E901-DDA9-946F-08237DB7CBD4}"/>
                    </a:ext>
                  </a:extLst>
                </p:cNvPr>
                <p:cNvPicPr/>
                <p:nvPr/>
              </p:nvPicPr>
              <p:blipFill>
                <a:blip r:embed="rId119"/>
                <a:stretch>
                  <a:fillRect/>
                </a:stretch>
              </p:blipFill>
              <p:spPr>
                <a:xfrm>
                  <a:off x="1161269" y="4459932"/>
                  <a:ext cx="18144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5" name="Ink 104">
                  <a:extLst>
                    <a:ext uri="{FF2B5EF4-FFF2-40B4-BE49-F238E27FC236}">
                      <a16:creationId xmlns:a16="http://schemas.microsoft.com/office/drawing/2014/main" id="{C3299CC6-4D85-51B0-C0D3-1BEA9B3B748C}"/>
                    </a:ext>
                  </a:extLst>
                </p14:cNvPr>
                <p14:cNvContentPartPr/>
                <p14:nvPr/>
              </p14:nvContentPartPr>
              <p14:xfrm>
                <a:off x="1388429" y="4661172"/>
                <a:ext cx="100080" cy="165240"/>
              </p14:xfrm>
            </p:contentPart>
          </mc:Choice>
          <mc:Fallback>
            <p:pic>
              <p:nvPicPr>
                <p:cNvPr id="105" name="Ink 104">
                  <a:extLst>
                    <a:ext uri="{FF2B5EF4-FFF2-40B4-BE49-F238E27FC236}">
                      <a16:creationId xmlns:a16="http://schemas.microsoft.com/office/drawing/2014/main" id="{C3299CC6-4D85-51B0-C0D3-1BEA9B3B748C}"/>
                    </a:ext>
                  </a:extLst>
                </p:cNvPr>
                <p:cNvPicPr/>
                <p:nvPr/>
              </p:nvPicPr>
              <p:blipFill>
                <a:blip r:embed="rId121"/>
                <a:stretch>
                  <a:fillRect/>
                </a:stretch>
              </p:blipFill>
              <p:spPr>
                <a:xfrm>
                  <a:off x="1382309" y="4655052"/>
                  <a:ext cx="1123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7" name="Ink 106">
                  <a:extLst>
                    <a:ext uri="{FF2B5EF4-FFF2-40B4-BE49-F238E27FC236}">
                      <a16:creationId xmlns:a16="http://schemas.microsoft.com/office/drawing/2014/main" id="{2A2E5458-F56A-3DB0-3C16-4BC5EC12A378}"/>
                    </a:ext>
                  </a:extLst>
                </p14:cNvPr>
                <p14:cNvContentPartPr/>
                <p14:nvPr/>
              </p14:nvContentPartPr>
              <p14:xfrm>
                <a:off x="1557269" y="4657932"/>
                <a:ext cx="102240" cy="158760"/>
              </p14:xfrm>
            </p:contentPart>
          </mc:Choice>
          <mc:Fallback>
            <p:pic>
              <p:nvPicPr>
                <p:cNvPr id="107" name="Ink 106">
                  <a:extLst>
                    <a:ext uri="{FF2B5EF4-FFF2-40B4-BE49-F238E27FC236}">
                      <a16:creationId xmlns:a16="http://schemas.microsoft.com/office/drawing/2014/main" id="{2A2E5458-F56A-3DB0-3C16-4BC5EC12A378}"/>
                    </a:ext>
                  </a:extLst>
                </p:cNvPr>
                <p:cNvPicPr/>
                <p:nvPr/>
              </p:nvPicPr>
              <p:blipFill>
                <a:blip r:embed="rId123"/>
                <a:stretch>
                  <a:fillRect/>
                </a:stretch>
              </p:blipFill>
              <p:spPr>
                <a:xfrm>
                  <a:off x="1551149" y="4651812"/>
                  <a:ext cx="114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8" name="Ink 107">
                  <a:extLst>
                    <a:ext uri="{FF2B5EF4-FFF2-40B4-BE49-F238E27FC236}">
                      <a16:creationId xmlns:a16="http://schemas.microsoft.com/office/drawing/2014/main" id="{EE81D460-DE8F-D2E6-A6D7-E44AE9A4DA7E}"/>
                    </a:ext>
                  </a:extLst>
                </p14:cNvPr>
                <p14:cNvContentPartPr/>
                <p14:nvPr/>
              </p14:nvContentPartPr>
              <p14:xfrm>
                <a:off x="1719269" y="4684932"/>
                <a:ext cx="86400" cy="142920"/>
              </p14:xfrm>
            </p:contentPart>
          </mc:Choice>
          <mc:Fallback>
            <p:pic>
              <p:nvPicPr>
                <p:cNvPr id="108" name="Ink 107">
                  <a:extLst>
                    <a:ext uri="{FF2B5EF4-FFF2-40B4-BE49-F238E27FC236}">
                      <a16:creationId xmlns:a16="http://schemas.microsoft.com/office/drawing/2014/main" id="{EE81D460-DE8F-D2E6-A6D7-E44AE9A4DA7E}"/>
                    </a:ext>
                  </a:extLst>
                </p:cNvPr>
                <p:cNvPicPr/>
                <p:nvPr/>
              </p:nvPicPr>
              <p:blipFill>
                <a:blip r:embed="rId125"/>
                <a:stretch>
                  <a:fillRect/>
                </a:stretch>
              </p:blipFill>
              <p:spPr>
                <a:xfrm>
                  <a:off x="1713149" y="4678812"/>
                  <a:ext cx="98640" cy="155160"/>
                </a:xfrm>
                <a:prstGeom prst="rect">
                  <a:avLst/>
                </a:prstGeom>
              </p:spPr>
            </p:pic>
          </mc:Fallback>
        </mc:AlternateContent>
      </p:grpSp>
      <p:grpSp>
        <p:nvGrpSpPr>
          <p:cNvPr id="113" name="Group 112">
            <a:extLst>
              <a:ext uri="{FF2B5EF4-FFF2-40B4-BE49-F238E27FC236}">
                <a16:creationId xmlns:a16="http://schemas.microsoft.com/office/drawing/2014/main" id="{4C4C45AF-6FBC-DD34-45D6-2AD209FB1933}"/>
              </a:ext>
            </a:extLst>
          </p:cNvPr>
          <p:cNvGrpSpPr/>
          <p:nvPr/>
        </p:nvGrpSpPr>
        <p:grpSpPr>
          <a:xfrm>
            <a:off x="1974869" y="4430052"/>
            <a:ext cx="503640" cy="419760"/>
            <a:chOff x="1974869" y="4430052"/>
            <a:chExt cx="503640" cy="419760"/>
          </a:xfrm>
        </p:grpSpPr>
        <mc:AlternateContent xmlns:mc="http://schemas.openxmlformats.org/markup-compatibility/2006">
          <mc:Choice xmlns:p14="http://schemas.microsoft.com/office/powerpoint/2010/main" Requires="p14">
            <p:contentPart p14:bwMode="auto" r:id="rId126">
              <p14:nvContentPartPr>
                <p14:cNvPr id="100" name="Ink 99">
                  <a:extLst>
                    <a:ext uri="{FF2B5EF4-FFF2-40B4-BE49-F238E27FC236}">
                      <a16:creationId xmlns:a16="http://schemas.microsoft.com/office/drawing/2014/main" id="{72ACF456-470B-A1EF-06A4-0A84AE57C313}"/>
                    </a:ext>
                  </a:extLst>
                </p14:cNvPr>
                <p14:cNvContentPartPr/>
                <p14:nvPr/>
              </p14:nvContentPartPr>
              <p14:xfrm>
                <a:off x="2312549" y="4717692"/>
                <a:ext cx="165960" cy="18360"/>
              </p14:xfrm>
            </p:contentPart>
          </mc:Choice>
          <mc:Fallback>
            <p:pic>
              <p:nvPicPr>
                <p:cNvPr id="100" name="Ink 99">
                  <a:extLst>
                    <a:ext uri="{FF2B5EF4-FFF2-40B4-BE49-F238E27FC236}">
                      <a16:creationId xmlns:a16="http://schemas.microsoft.com/office/drawing/2014/main" id="{72ACF456-470B-A1EF-06A4-0A84AE57C313}"/>
                    </a:ext>
                  </a:extLst>
                </p:cNvPr>
                <p:cNvPicPr/>
                <p:nvPr/>
              </p:nvPicPr>
              <p:blipFill>
                <a:blip r:embed="rId127"/>
                <a:stretch>
                  <a:fillRect/>
                </a:stretch>
              </p:blipFill>
              <p:spPr>
                <a:xfrm>
                  <a:off x="2306429" y="4711572"/>
                  <a:ext cx="1782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1" name="Ink 100">
                  <a:extLst>
                    <a:ext uri="{FF2B5EF4-FFF2-40B4-BE49-F238E27FC236}">
                      <a16:creationId xmlns:a16="http://schemas.microsoft.com/office/drawing/2014/main" id="{78C9A403-FE2F-4275-7864-093F04F97FF1}"/>
                    </a:ext>
                  </a:extLst>
                </p14:cNvPr>
                <p14:cNvContentPartPr/>
                <p14:nvPr/>
              </p14:nvContentPartPr>
              <p14:xfrm>
                <a:off x="2332709" y="4621212"/>
                <a:ext cx="139320" cy="4680"/>
              </p14:xfrm>
            </p:contentPart>
          </mc:Choice>
          <mc:Fallback>
            <p:pic>
              <p:nvPicPr>
                <p:cNvPr id="101" name="Ink 100">
                  <a:extLst>
                    <a:ext uri="{FF2B5EF4-FFF2-40B4-BE49-F238E27FC236}">
                      <a16:creationId xmlns:a16="http://schemas.microsoft.com/office/drawing/2014/main" id="{78C9A403-FE2F-4275-7864-093F04F97FF1}"/>
                    </a:ext>
                  </a:extLst>
                </p:cNvPr>
                <p:cNvPicPr/>
                <p:nvPr/>
              </p:nvPicPr>
              <p:blipFill>
                <a:blip r:embed="rId129"/>
                <a:stretch>
                  <a:fillRect/>
                </a:stretch>
              </p:blipFill>
              <p:spPr>
                <a:xfrm>
                  <a:off x="2326589" y="4615092"/>
                  <a:ext cx="15156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0" name="Ink 109">
                  <a:extLst>
                    <a:ext uri="{FF2B5EF4-FFF2-40B4-BE49-F238E27FC236}">
                      <a16:creationId xmlns:a16="http://schemas.microsoft.com/office/drawing/2014/main" id="{4729148B-4792-D19E-7745-3C7649D237DE}"/>
                    </a:ext>
                  </a:extLst>
                </p14:cNvPr>
                <p14:cNvContentPartPr/>
                <p14:nvPr/>
              </p14:nvContentPartPr>
              <p14:xfrm>
                <a:off x="1974869" y="4430052"/>
                <a:ext cx="4680" cy="419760"/>
              </p14:xfrm>
            </p:contentPart>
          </mc:Choice>
          <mc:Fallback>
            <p:pic>
              <p:nvPicPr>
                <p:cNvPr id="110" name="Ink 109">
                  <a:extLst>
                    <a:ext uri="{FF2B5EF4-FFF2-40B4-BE49-F238E27FC236}">
                      <a16:creationId xmlns:a16="http://schemas.microsoft.com/office/drawing/2014/main" id="{4729148B-4792-D19E-7745-3C7649D237DE}"/>
                    </a:ext>
                  </a:extLst>
                </p:cNvPr>
                <p:cNvPicPr/>
                <p:nvPr/>
              </p:nvPicPr>
              <p:blipFill>
                <a:blip r:embed="rId131"/>
                <a:stretch>
                  <a:fillRect/>
                </a:stretch>
              </p:blipFill>
              <p:spPr>
                <a:xfrm>
                  <a:off x="1968749" y="4423932"/>
                  <a:ext cx="1692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1" name="Ink 110">
                  <a:extLst>
                    <a:ext uri="{FF2B5EF4-FFF2-40B4-BE49-F238E27FC236}">
                      <a16:creationId xmlns:a16="http://schemas.microsoft.com/office/drawing/2014/main" id="{34E6522D-414C-1F54-50FF-A143987FC272}"/>
                    </a:ext>
                  </a:extLst>
                </p14:cNvPr>
                <p14:cNvContentPartPr/>
                <p14:nvPr/>
              </p14:nvContentPartPr>
              <p14:xfrm>
                <a:off x="2079989" y="4513572"/>
                <a:ext cx="109440" cy="312120"/>
              </p14:xfrm>
            </p:contentPart>
          </mc:Choice>
          <mc:Fallback>
            <p:pic>
              <p:nvPicPr>
                <p:cNvPr id="111" name="Ink 110">
                  <a:extLst>
                    <a:ext uri="{FF2B5EF4-FFF2-40B4-BE49-F238E27FC236}">
                      <a16:creationId xmlns:a16="http://schemas.microsoft.com/office/drawing/2014/main" id="{34E6522D-414C-1F54-50FF-A143987FC272}"/>
                    </a:ext>
                  </a:extLst>
                </p:cNvPr>
                <p:cNvPicPr/>
                <p:nvPr/>
              </p:nvPicPr>
              <p:blipFill>
                <a:blip r:embed="rId133"/>
                <a:stretch>
                  <a:fillRect/>
                </a:stretch>
              </p:blipFill>
              <p:spPr>
                <a:xfrm>
                  <a:off x="2073869" y="4507452"/>
                  <a:ext cx="1216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2" name="Ink 111">
                  <a:extLst>
                    <a:ext uri="{FF2B5EF4-FFF2-40B4-BE49-F238E27FC236}">
                      <a16:creationId xmlns:a16="http://schemas.microsoft.com/office/drawing/2014/main" id="{333420D1-8B2F-5AA0-42B1-720E206B3E45}"/>
                    </a:ext>
                  </a:extLst>
                </p14:cNvPr>
                <p14:cNvContentPartPr/>
                <p14:nvPr/>
              </p14:nvContentPartPr>
              <p14:xfrm>
                <a:off x="2026709" y="4629852"/>
                <a:ext cx="151920" cy="13680"/>
              </p14:xfrm>
            </p:contentPart>
          </mc:Choice>
          <mc:Fallback>
            <p:pic>
              <p:nvPicPr>
                <p:cNvPr id="112" name="Ink 111">
                  <a:extLst>
                    <a:ext uri="{FF2B5EF4-FFF2-40B4-BE49-F238E27FC236}">
                      <a16:creationId xmlns:a16="http://schemas.microsoft.com/office/drawing/2014/main" id="{333420D1-8B2F-5AA0-42B1-720E206B3E45}"/>
                    </a:ext>
                  </a:extLst>
                </p:cNvPr>
                <p:cNvPicPr/>
                <p:nvPr/>
              </p:nvPicPr>
              <p:blipFill>
                <a:blip r:embed="rId135"/>
                <a:stretch>
                  <a:fillRect/>
                </a:stretch>
              </p:blipFill>
              <p:spPr>
                <a:xfrm>
                  <a:off x="2020589" y="4623732"/>
                  <a:ext cx="164160" cy="25920"/>
                </a:xfrm>
                <a:prstGeom prst="rect">
                  <a:avLst/>
                </a:prstGeom>
              </p:spPr>
            </p:pic>
          </mc:Fallback>
        </mc:AlternateContent>
      </p:grpSp>
    </p:spTree>
    <p:extLst>
      <p:ext uri="{BB962C8B-B14F-4D97-AF65-F5344CB8AC3E}">
        <p14:creationId xmlns:p14="http://schemas.microsoft.com/office/powerpoint/2010/main" val="3913779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sz="2400" dirty="0"/>
              <a:t>The W0, W1, …. , W6 are called </a:t>
            </a:r>
            <a:r>
              <a:rPr lang="en-US" sz="2400" dirty="0">
                <a:solidFill>
                  <a:srgbClr val="FF0000"/>
                </a:solidFill>
              </a:rPr>
              <a:t>“weights”, </a:t>
            </a:r>
            <a:r>
              <a:rPr lang="en-US" sz="2400" dirty="0"/>
              <a:t>and are not known until we use the input data to determine the best possible values.</a:t>
            </a:r>
          </a:p>
          <a:p>
            <a:r>
              <a:rPr lang="en-US" sz="2400" dirty="0"/>
              <a:t>We use a selection of input data where the results are known (i.e. </a:t>
            </a:r>
            <a:r>
              <a:rPr lang="en-US" sz="2400" dirty="0">
                <a:solidFill>
                  <a:srgbClr val="FF0000"/>
                </a:solidFill>
              </a:rPr>
              <a:t>TRUTH values) </a:t>
            </a:r>
            <a:r>
              <a:rPr lang="en-US" sz="2400" dirty="0"/>
              <a:t>to figure out the best value of the weights to use.  This is called </a:t>
            </a:r>
            <a:r>
              <a:rPr lang="en-US" sz="2400" dirty="0">
                <a:solidFill>
                  <a:srgbClr val="FF0000"/>
                </a:solidFill>
              </a:rPr>
              <a:t>“training” </a:t>
            </a:r>
            <a:r>
              <a:rPr lang="en-US" sz="2400" dirty="0"/>
              <a:t>the AI model!</a:t>
            </a:r>
          </a:p>
          <a:p>
            <a:r>
              <a:rPr lang="en-US" sz="2400" dirty="0"/>
              <a:t>We then ”test” the model by using an additional input data set where the results are known to see how well we did!  This is called the testing phase!</a:t>
            </a:r>
          </a:p>
          <a:p>
            <a:pPr lvl="1"/>
            <a:endParaRPr lang="en-US" dirty="0"/>
          </a:p>
          <a:p>
            <a:pPr marL="0" indent="0">
              <a:buNone/>
            </a:pPr>
            <a:endParaRPr lang="en-US" dirty="0"/>
          </a:p>
        </p:txBody>
      </p:sp>
    </p:spTree>
    <p:extLst>
      <p:ext uri="{BB962C8B-B14F-4D97-AF65-F5344CB8AC3E}">
        <p14:creationId xmlns:p14="http://schemas.microsoft.com/office/powerpoint/2010/main" val="3465407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 input data sets </a:t>
            </a:r>
            <a:r>
              <a:rPr lang="en-US" dirty="0"/>
              <a:t>with known results</a:t>
            </a:r>
          </a:p>
          <a:p>
            <a:r>
              <a:rPr lang="en-US" dirty="0"/>
              <a:t>W0 = 1.0000, W1 = -0.2500, W2 = -1.0000, W3 = -0.7500, W4 = 1.2500, W5 = 0.0000, W6 = 0.7500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a:t>
            </a:r>
            <a:r>
              <a:rPr lang="en-US" dirty="0">
                <a:solidFill>
                  <a:srgbClr val="FF0000"/>
                </a:solidFill>
              </a:rPr>
              <a:t>Win</a:t>
            </a:r>
            <a:r>
              <a:rPr lang="en-US" dirty="0"/>
              <a:t>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85329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t>100 input data sets with known results</a:t>
            </a:r>
          </a:p>
          <a:p>
            <a:r>
              <a:rPr lang="en-US" dirty="0"/>
              <a:t>W0 = 0.8601, W1 = -0.7063, W2 = -0.7418, W3 = -0.7502, W4 = 1.4480, W5 = 0.4780, W6 = 0.5220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Lose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2312570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C6C-1352-2DA1-C0D5-8076970E727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5E46ABD-F10A-09F5-527B-68FCC4B08263}"/>
              </a:ext>
            </a:extLst>
          </p:cNvPr>
          <p:cNvSpPr>
            <a:spLocks noGrp="1"/>
          </p:cNvSpPr>
          <p:nvPr>
            <p:ph idx="1"/>
          </p:nvPr>
        </p:nvSpPr>
        <p:spPr/>
        <p:txBody>
          <a:bodyPr>
            <a:normAutofit/>
          </a:bodyPr>
          <a:lstStyle/>
          <a:p>
            <a:r>
              <a:rPr lang="en-US" sz="2400" dirty="0"/>
              <a:t>The </a:t>
            </a:r>
            <a:r>
              <a:rPr lang="en-US" sz="2400" dirty="0">
                <a:solidFill>
                  <a:srgbClr val="FF0000"/>
                </a:solidFill>
              </a:rPr>
              <a:t>more input data</a:t>
            </a:r>
            <a:r>
              <a:rPr lang="en-US" sz="2400" dirty="0"/>
              <a:t> one has for training the model, the better!</a:t>
            </a:r>
          </a:p>
          <a:p>
            <a:r>
              <a:rPr lang="en-US" sz="2400" dirty="0"/>
              <a:t>Most AI models are based on determining an appropriate set of mathematical </a:t>
            </a:r>
            <a:r>
              <a:rPr lang="en-US" sz="2400" dirty="0">
                <a:solidFill>
                  <a:srgbClr val="FF0000"/>
                </a:solidFill>
              </a:rPr>
              <a:t>WEIGHTS</a:t>
            </a:r>
            <a:r>
              <a:rPr lang="en-US" sz="2400" dirty="0"/>
              <a:t> that will be determined from the input data</a:t>
            </a:r>
          </a:p>
          <a:p>
            <a:r>
              <a:rPr lang="en-US" sz="2400" dirty="0"/>
              <a:t>The underlying mathematical models in AI often do not contain ANY sense of what the rules of the game are!  </a:t>
            </a:r>
            <a:r>
              <a:rPr lang="en-US" sz="2400" dirty="0">
                <a:solidFill>
                  <a:srgbClr val="FF0000"/>
                </a:solidFill>
              </a:rPr>
              <a:t>They are very generic.</a:t>
            </a:r>
          </a:p>
          <a:p>
            <a:r>
              <a:rPr lang="en-US" sz="2400" dirty="0"/>
              <a:t>In fact, we could come up with a game that had a totally different set of rules and use exactly the same AI model for that game, but just with different WEIGHTS!!!!</a:t>
            </a:r>
          </a:p>
        </p:txBody>
      </p:sp>
    </p:spTree>
    <p:extLst>
      <p:ext uri="{BB962C8B-B14F-4D97-AF65-F5344CB8AC3E}">
        <p14:creationId xmlns:p14="http://schemas.microsoft.com/office/powerpoint/2010/main" val="173651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0"/>
              </a:spcBef>
              <a:spcAft>
                <a:spcPts val="1500"/>
              </a:spcAft>
            </a:pPr>
            <a:r>
              <a:rPr lang="en-US" sz="1800" b="1" dirty="0">
                <a:effectLst/>
                <a:latin typeface="Segoe UI" panose="020B0502040204020203" pitchFamily="34" charset="0"/>
                <a:ea typeface="Times New Roman" panose="02020603050405020304" pitchFamily="18" charset="0"/>
              </a:rPr>
              <a:t>Healthcare: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Diagnostic Aid:</a:t>
            </a:r>
            <a:r>
              <a:rPr lang="en-US" sz="1800" dirty="0">
                <a:effectLst/>
                <a:latin typeface="Segoe UI" panose="020B0502040204020203" pitchFamily="34" charset="0"/>
                <a:ea typeface="Times New Roman" panose="02020603050405020304" pitchFamily="18" charset="0"/>
              </a:rPr>
              <a:t> AI algorithms can analyze medical images, such as X-rays and MRIs, assisting in the early detection of conditions like cancer, diabetes, and cardiac diseases.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Treatment Personalization:</a:t>
            </a:r>
            <a:r>
              <a:rPr lang="en-US" sz="1800" dirty="0">
                <a:effectLst/>
                <a:latin typeface="Segoe UI" panose="020B0502040204020203" pitchFamily="34" charset="0"/>
                <a:ea typeface="Times New Roman" panose="02020603050405020304" pitchFamily="18" charset="0"/>
              </a:rPr>
              <a:t> AI facilitates personalized medicine by predicting patient responses to various treatments based on their medical history and genetic makeup.</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Drug Development:</a:t>
            </a:r>
            <a:r>
              <a:rPr lang="en-US" sz="1800" dirty="0">
                <a:effectLst/>
                <a:latin typeface="Segoe UI" panose="020B0502040204020203" pitchFamily="34" charset="0"/>
                <a:ea typeface="Times New Roman" panose="02020603050405020304" pitchFamily="18" charset="0"/>
              </a:rPr>
              <a:t> AI accelerates the drug discovery process by analyzing complex biochemical interactions.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358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Education: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Personalized Learning:</a:t>
            </a:r>
            <a:r>
              <a:rPr lang="en-US" sz="1800" dirty="0">
                <a:effectLst/>
                <a:latin typeface="Segoe UI" panose="020B0502040204020203" pitchFamily="34" charset="0"/>
                <a:ea typeface="Times New Roman" panose="02020603050405020304" pitchFamily="18" charset="0"/>
              </a:rPr>
              <a:t> AI can tailor educational experiences to meet individual student needs, adapting content and learning pathways to enhance knowledge acquisition.</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Administrative Tasks:</a:t>
            </a:r>
            <a:r>
              <a:rPr lang="en-US" sz="1800" dirty="0">
                <a:effectLst/>
                <a:latin typeface="Segoe UI" panose="020B0502040204020203" pitchFamily="34" charset="0"/>
                <a:ea typeface="Times New Roman" panose="02020603050405020304" pitchFamily="18" charset="0"/>
              </a:rPr>
              <a:t> Automating administrative duties, such as grading assignments, allows educators to devote more time to teaching and student interaction.</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Intelligent Tutoring Systems:</a:t>
            </a:r>
            <a:r>
              <a:rPr lang="en-US" sz="1800" dirty="0">
                <a:effectLst/>
                <a:latin typeface="Segoe UI" panose="020B0502040204020203" pitchFamily="34" charset="0"/>
                <a:ea typeface="Times New Roman" panose="02020603050405020304" pitchFamily="18" charset="0"/>
              </a:rPr>
              <a:t> AI tutors can offer additional support to students, guiding them through challenging topics outside classroom hours.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163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Finance: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Algorithmic Trading:</a:t>
            </a:r>
            <a:r>
              <a:rPr lang="en-US" sz="1800" dirty="0">
                <a:effectLst/>
                <a:latin typeface="Segoe UI" panose="020B0502040204020203" pitchFamily="34" charset="0"/>
                <a:ea typeface="Times New Roman" panose="02020603050405020304" pitchFamily="18" charset="0"/>
              </a:rPr>
              <a:t> Employing algorithms to analyze market trends and execute trades at high speeds, optimizing financial outcomes.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Fraud Detection:</a:t>
            </a:r>
            <a:r>
              <a:rPr lang="en-US" sz="1800" dirty="0">
                <a:effectLst/>
                <a:latin typeface="Segoe UI" panose="020B0502040204020203" pitchFamily="34" charset="0"/>
                <a:ea typeface="Times New Roman" panose="02020603050405020304" pitchFamily="18" charset="0"/>
              </a:rPr>
              <a:t> AI systems can detect unusual patterns and activities within financial data, providing alerts related to potential fraud.</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Customer Service:</a:t>
            </a:r>
            <a:r>
              <a:rPr lang="en-US" sz="1800" dirty="0">
                <a:effectLst/>
                <a:latin typeface="Segoe UI" panose="020B0502040204020203" pitchFamily="34" charset="0"/>
                <a:ea typeface="Times New Roman" panose="02020603050405020304" pitchFamily="18" charset="0"/>
              </a:rPr>
              <a:t> Chatbots and virtual assistants cater to customer inquiries and perform tasks like managing accounts and processing transactions.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497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Manufacturing:</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Quality Control:</a:t>
            </a:r>
            <a:r>
              <a:rPr lang="en-US" sz="1800" dirty="0">
                <a:effectLst/>
                <a:latin typeface="Segoe UI" panose="020B0502040204020203" pitchFamily="34" charset="0"/>
                <a:ea typeface="Times New Roman" panose="02020603050405020304" pitchFamily="18" charset="0"/>
              </a:rPr>
              <a:t> AI-driven systems monitor production lines, identifying and correcting imperfections, ensuring product quality.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Supply Chain Optimization:</a:t>
            </a:r>
            <a:r>
              <a:rPr lang="en-US" sz="1800" dirty="0">
                <a:effectLst/>
                <a:latin typeface="Segoe UI" panose="020B0502040204020203" pitchFamily="34" charset="0"/>
                <a:ea typeface="Times New Roman" panose="02020603050405020304" pitchFamily="18" charset="0"/>
              </a:rPr>
              <a:t> AI analyzes data to optimize inventory management and streamline supply chains, reducing operational costs.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Predictive Maintenance:</a:t>
            </a:r>
            <a:r>
              <a:rPr lang="en-US" sz="1800" dirty="0">
                <a:effectLst/>
                <a:latin typeface="Segoe UI" panose="020B0502040204020203" pitchFamily="34" charset="0"/>
                <a:ea typeface="Times New Roman" panose="02020603050405020304" pitchFamily="18" charset="0"/>
              </a:rPr>
              <a:t> Utilizing AI to predict when machinery is likely to fail or require maintenance, minimizing downtime.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912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Retail:</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Customer Experience:</a:t>
            </a:r>
            <a:r>
              <a:rPr lang="en-US" sz="1800" dirty="0">
                <a:effectLst/>
                <a:latin typeface="Segoe UI" panose="020B0502040204020203" pitchFamily="34" charset="0"/>
                <a:ea typeface="Times New Roman" panose="02020603050405020304" pitchFamily="18" charset="0"/>
              </a:rPr>
              <a:t> AI empowers retailers to offer personalized shopping experiences through recommendation engines and personalized marketing.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Inventory Management:</a:t>
            </a:r>
            <a:r>
              <a:rPr lang="en-US" sz="1800" dirty="0">
                <a:effectLst/>
                <a:latin typeface="Segoe UI" panose="020B0502040204020203" pitchFamily="34" charset="0"/>
                <a:ea typeface="Times New Roman" panose="02020603050405020304" pitchFamily="18" charset="0"/>
              </a:rPr>
              <a:t> Automating inventory control ensures optimal stock levels, reducing carrying costs, and preventing stockouts.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Virtual Try-Ons:</a:t>
            </a:r>
            <a:r>
              <a:rPr lang="en-US" sz="1800" dirty="0">
                <a:effectLst/>
                <a:latin typeface="Segoe UI" panose="020B0502040204020203" pitchFamily="34" charset="0"/>
                <a:ea typeface="Times New Roman" panose="02020603050405020304" pitchFamily="18" charset="0"/>
              </a:rPr>
              <a:t> Augmented Reality (AR) and AI enable customers to virtually try on products, enhancing online shopping experiences.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2913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3661</TotalTime>
  <Words>3740</Words>
  <Application>Microsoft Macintosh PowerPoint</Application>
  <PresentationFormat>Widescreen</PresentationFormat>
  <Paragraphs>330</Paragraphs>
  <Slides>44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Calibri</vt:lpstr>
      <vt:lpstr>Calibri Light</vt:lpstr>
      <vt:lpstr>Garamond</vt:lpstr>
      <vt:lpstr>Segoe UI</vt:lpstr>
      <vt:lpstr>Symbol</vt:lpstr>
      <vt:lpstr>Times New Roman</vt:lpstr>
      <vt:lpstr>SavonVTI</vt:lpstr>
      <vt:lpstr>Tracing the arc</vt:lpstr>
      <vt:lpstr>Main Ideas for Today’s Discussion</vt:lpstr>
      <vt:lpstr>Applications of AI in Our World</vt:lpstr>
      <vt:lpstr>Modern Approaches and Subfields of AI</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       So, why do we fear AI so much??????              Why do we not trust AI??????</vt:lpstr>
      <vt:lpstr>Novice Human Archer</vt:lpstr>
      <vt:lpstr>The Gaussian Distribution </vt:lpstr>
      <vt:lpstr>Expert Human Archer</vt:lpstr>
      <vt:lpstr>AI Robot Archer</vt:lpstr>
      <vt:lpstr>Archery Analogy</vt:lpstr>
      <vt:lpstr>Human vs. AI Distributions</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Impacts and Critiques</vt:lpstr>
      <vt:lpstr>Impacts and Critiques</vt:lpstr>
      <vt:lpstr>Searle’s Chinese Room Argument</vt:lpstr>
      <vt:lpstr>Turing Test Conclusions</vt:lpstr>
      <vt:lpstr>How Does Machine Learning Work?</vt:lpstr>
      <vt:lpstr>Rules of the Game</vt:lpstr>
      <vt:lpstr>Traditional Computer Programming</vt:lpstr>
      <vt:lpstr>Traditional Computer Programming</vt:lpstr>
      <vt:lpstr>Machine Learning Approach</vt:lpstr>
      <vt:lpstr>What does the AI “Engine” Look Like?</vt:lpstr>
      <vt:lpstr>“Traditional” Mathematical Modeling in AI</vt:lpstr>
      <vt:lpstr>“Traditional” Mathematical Modeling in AI</vt:lpstr>
      <vt:lpstr>Results</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17</cp:revision>
  <dcterms:created xsi:type="dcterms:W3CDTF">2023-10-14T18:04:06Z</dcterms:created>
  <dcterms:modified xsi:type="dcterms:W3CDTF">2023-10-30T23:03:09Z</dcterms:modified>
</cp:coreProperties>
</file>