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88"/>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20</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22</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117" Type="http://schemas.openxmlformats.org/officeDocument/2006/relationships/image" Target="../media/image115.png"/><Relationship Id="rId21" Type="http://schemas.openxmlformats.org/officeDocument/2006/relationships/image" Target="../media/image67.png"/><Relationship Id="rId42" Type="http://schemas.openxmlformats.org/officeDocument/2006/relationships/customXml" Target="../ink/ink73.xml"/><Relationship Id="rId63" Type="http://schemas.openxmlformats.org/officeDocument/2006/relationships/image" Target="../media/image88.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0.png"/><Relationship Id="rId11" Type="http://schemas.openxmlformats.org/officeDocument/2006/relationships/image" Target="../media/image10.png"/><Relationship Id="rId32" Type="http://schemas.openxmlformats.org/officeDocument/2006/relationships/customXml" Target="../ink/ink68.xml"/><Relationship Id="rId37" Type="http://schemas.openxmlformats.org/officeDocument/2006/relationships/image" Target="../media/image75.png"/><Relationship Id="rId53" Type="http://schemas.openxmlformats.org/officeDocument/2006/relationships/image" Target="../media/image83.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6.png"/><Relationship Id="rId102" Type="http://schemas.openxmlformats.org/officeDocument/2006/relationships/customXml" Target="../ink/ink103.xml"/><Relationship Id="rId123" Type="http://schemas.openxmlformats.org/officeDocument/2006/relationships/image" Target="../media/image118.png"/><Relationship Id="rId128" Type="http://schemas.openxmlformats.org/officeDocument/2006/relationships/customXml" Target="../ink/ink116.xml"/><Relationship Id="rId5" Type="http://schemas.openxmlformats.org/officeDocument/2006/relationships/image" Target="../media/image7.png"/><Relationship Id="rId90" Type="http://schemas.openxmlformats.org/officeDocument/2006/relationships/customXml" Target="../ink/ink97.xml"/><Relationship Id="rId95" Type="http://schemas.openxmlformats.org/officeDocument/2006/relationships/image" Target="../media/image104.png"/><Relationship Id="rId22" Type="http://schemas.openxmlformats.org/officeDocument/2006/relationships/customXml" Target="../ink/ink63.xml"/><Relationship Id="rId27" Type="http://schemas.openxmlformats.org/officeDocument/2006/relationships/image" Target="../media/image70.png"/><Relationship Id="rId43" Type="http://schemas.openxmlformats.org/officeDocument/2006/relationships/image" Target="../media/image78.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1.png"/><Relationship Id="rId113" Type="http://schemas.openxmlformats.org/officeDocument/2006/relationships/image" Target="../media/image113.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99.png"/><Relationship Id="rId12" Type="http://schemas.openxmlformats.org/officeDocument/2006/relationships/customXml" Target="../ink/ink58.xml"/><Relationship Id="rId17" Type="http://schemas.openxmlformats.org/officeDocument/2006/relationships/image" Target="../media/image13.png"/><Relationship Id="rId33" Type="http://schemas.openxmlformats.org/officeDocument/2006/relationships/image" Target="../media/image73.png"/><Relationship Id="rId38" Type="http://schemas.openxmlformats.org/officeDocument/2006/relationships/customXml" Target="../ink/ink71.xml"/><Relationship Id="rId59" Type="http://schemas.openxmlformats.org/officeDocument/2006/relationships/image" Target="../media/image86.png"/><Relationship Id="rId103" Type="http://schemas.openxmlformats.org/officeDocument/2006/relationships/image" Target="../media/image108.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1.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4.png"/><Relationship Id="rId91" Type="http://schemas.openxmlformats.org/officeDocument/2006/relationships/image" Target="../media/image102.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8.png"/><Relationship Id="rId28" Type="http://schemas.openxmlformats.org/officeDocument/2006/relationships/customXml" Target="../ink/ink66.xml"/><Relationship Id="rId49" Type="http://schemas.openxmlformats.org/officeDocument/2006/relationships/image" Target="../media/image81.png"/><Relationship Id="rId114" Type="http://schemas.openxmlformats.org/officeDocument/2006/relationships/customXml" Target="../ink/ink109.xml"/><Relationship Id="rId119" Type="http://schemas.openxmlformats.org/officeDocument/2006/relationships/image" Target="../media/image116.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89.png"/><Relationship Id="rId81" Type="http://schemas.openxmlformats.org/officeDocument/2006/relationships/image" Target="../media/image97.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4.png"/><Relationship Id="rId13" Type="http://schemas.openxmlformats.org/officeDocument/2006/relationships/image" Target="../media/image11.png"/><Relationship Id="rId18" Type="http://schemas.openxmlformats.org/officeDocument/2006/relationships/customXml" Target="../ink/ink61.xml"/><Relationship Id="rId39" Type="http://schemas.openxmlformats.org/officeDocument/2006/relationships/image" Target="../media/image76.png"/><Relationship Id="rId109" Type="http://schemas.openxmlformats.org/officeDocument/2006/relationships/image" Target="../media/image111.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4.png"/><Relationship Id="rId76" Type="http://schemas.openxmlformats.org/officeDocument/2006/relationships/customXml" Target="../ink/ink90.xml"/><Relationship Id="rId97" Type="http://schemas.openxmlformats.org/officeDocument/2006/relationships/image" Target="../media/image105.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19.png"/><Relationship Id="rId7" Type="http://schemas.openxmlformats.org/officeDocument/2006/relationships/image" Target="../media/image8.png"/><Relationship Id="rId71" Type="http://schemas.openxmlformats.org/officeDocument/2006/relationships/image" Target="../media/image92.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1.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79.png"/><Relationship Id="rId66" Type="http://schemas.openxmlformats.org/officeDocument/2006/relationships/customXml" Target="../ink/ink85.xml"/><Relationship Id="rId87" Type="http://schemas.openxmlformats.org/officeDocument/2006/relationships/image" Target="../media/image100.png"/><Relationship Id="rId110" Type="http://schemas.openxmlformats.org/officeDocument/2006/relationships/customXml" Target="../ink/ink107.xml"/><Relationship Id="rId115" Type="http://schemas.openxmlformats.org/officeDocument/2006/relationships/image" Target="../media/image114.png"/><Relationship Id="rId131" Type="http://schemas.openxmlformats.org/officeDocument/2006/relationships/image" Target="../media/image122.png"/><Relationship Id="rId61" Type="http://schemas.openxmlformats.org/officeDocument/2006/relationships/image" Target="../media/image87.png"/><Relationship Id="rId82" Type="http://schemas.openxmlformats.org/officeDocument/2006/relationships/customXml" Target="../ink/ink93.xml"/><Relationship Id="rId19" Type="http://schemas.openxmlformats.org/officeDocument/2006/relationships/image" Target="../media/image14.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4.png"/><Relationship Id="rId56" Type="http://schemas.openxmlformats.org/officeDocument/2006/relationships/customXml" Target="../ink/ink80.xml"/><Relationship Id="rId77" Type="http://schemas.openxmlformats.org/officeDocument/2006/relationships/image" Target="../media/image95.png"/><Relationship Id="rId100" Type="http://schemas.openxmlformats.org/officeDocument/2006/relationships/customXml" Target="../ink/ink102.xml"/><Relationship Id="rId105" Type="http://schemas.openxmlformats.org/officeDocument/2006/relationships/image" Target="../media/image109.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2.png"/><Relationship Id="rId72" Type="http://schemas.openxmlformats.org/officeDocument/2006/relationships/customXml" Target="../ink/ink88.xml"/><Relationship Id="rId93" Type="http://schemas.openxmlformats.org/officeDocument/2006/relationships/image" Target="../media/image103.png"/><Relationship Id="rId98" Type="http://schemas.openxmlformats.org/officeDocument/2006/relationships/customXml" Target="../ink/ink101.xml"/><Relationship Id="rId121" Type="http://schemas.openxmlformats.org/officeDocument/2006/relationships/image" Target="../media/image117.png"/><Relationship Id="rId3" Type="http://schemas.openxmlformats.org/officeDocument/2006/relationships/image" Target="../media/image6.png"/><Relationship Id="rId25" Type="http://schemas.openxmlformats.org/officeDocument/2006/relationships/image" Target="../media/image69.png"/><Relationship Id="rId46" Type="http://schemas.openxmlformats.org/officeDocument/2006/relationships/customXml" Target="../ink/ink75.xml"/><Relationship Id="rId67" Type="http://schemas.openxmlformats.org/officeDocument/2006/relationships/image" Target="../media/image90.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7.png"/><Relationship Id="rId62" Type="http://schemas.openxmlformats.org/officeDocument/2006/relationships/customXml" Target="../ink/ink83.xml"/><Relationship Id="rId83" Type="http://schemas.openxmlformats.org/officeDocument/2006/relationships/image" Target="../media/image98.png"/><Relationship Id="rId88" Type="http://schemas.openxmlformats.org/officeDocument/2006/relationships/customXml" Target="../ink/ink96.xml"/><Relationship Id="rId111" Type="http://schemas.openxmlformats.org/officeDocument/2006/relationships/image" Target="../media/image112.png"/><Relationship Id="rId132" Type="http://schemas.openxmlformats.org/officeDocument/2006/relationships/customXml" Target="../ink/ink118.xml"/><Relationship Id="rId15" Type="http://schemas.openxmlformats.org/officeDocument/2006/relationships/image" Target="../media/image12.png"/><Relationship Id="rId36" Type="http://schemas.openxmlformats.org/officeDocument/2006/relationships/customXml" Target="../ink/ink70.xml"/><Relationship Id="rId57" Type="http://schemas.openxmlformats.org/officeDocument/2006/relationships/image" Target="../media/image85.png"/><Relationship Id="rId106" Type="http://schemas.openxmlformats.org/officeDocument/2006/relationships/customXml" Target="../ink/ink105.xml"/><Relationship Id="rId127" Type="http://schemas.openxmlformats.org/officeDocument/2006/relationships/image" Target="../media/image120.png"/><Relationship Id="rId10" Type="http://schemas.openxmlformats.org/officeDocument/2006/relationships/customXml" Target="../ink/ink57.xml"/><Relationship Id="rId31" Type="http://schemas.openxmlformats.org/officeDocument/2006/relationships/image" Target="../media/image72.png"/><Relationship Id="rId52" Type="http://schemas.openxmlformats.org/officeDocument/2006/relationships/customXml" Target="../ink/ink78.xml"/><Relationship Id="rId73" Type="http://schemas.openxmlformats.org/officeDocument/2006/relationships/image" Target="../media/image93.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6.png"/><Relationship Id="rId101" Type="http://schemas.openxmlformats.org/officeDocument/2006/relationships/image" Target="../media/image107.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9.png"/><Relationship Id="rId26" Type="http://schemas.openxmlformats.org/officeDocument/2006/relationships/customXml" Target="../ink/ink65.xml"/><Relationship Id="rId47" Type="http://schemas.openxmlformats.org/officeDocument/2006/relationships/image" Target="../media/image80.png"/><Relationship Id="rId68" Type="http://schemas.openxmlformats.org/officeDocument/2006/relationships/customXml" Target="../ink/ink86.xml"/><Relationship Id="rId89" Type="http://schemas.openxmlformats.org/officeDocument/2006/relationships/image" Target="../media/image101.png"/><Relationship Id="rId112" Type="http://schemas.openxmlformats.org/officeDocument/2006/relationships/customXml" Target="../ink/ink108.xml"/><Relationship Id="rId133" Type="http://schemas.openxmlformats.org/officeDocument/2006/relationships/image" Target="../media/image1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p:txBody>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10058400" cy="4360742"/>
          </a:xfrm>
        </p:spPr>
        <p:txBody>
          <a:bodyPr>
            <a:normAutofit fontScale="92500" lnSpcReduction="2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Turing Test, initially called the Imitation Game by Turing, involves a human interrogator </a:t>
            </a:r>
            <a:r>
              <a:rPr lang="en-US" sz="1800" dirty="0">
                <a:solidFill>
                  <a:srgbClr val="FF0000"/>
                </a:solidFill>
                <a:effectLst/>
                <a:latin typeface="Segoe UI" panose="020B0502040204020203" pitchFamily="34" charset="0"/>
                <a:ea typeface="Times New Roman" panose="02020603050405020304" pitchFamily="18" charset="0"/>
              </a:rPr>
              <a:t>engaging in a natural language conversation with an unseen interlocutor</a:t>
            </a:r>
            <a:r>
              <a:rPr lang="en-US" sz="1800" dirty="0">
                <a:effectLst/>
                <a:latin typeface="Segoe UI" panose="020B0502040204020203" pitchFamily="34" charset="0"/>
                <a:ea typeface="Times New Roman" panose="02020603050405020304" pitchFamily="18" charset="0"/>
              </a:rPr>
              <a:t>, which could be either a human or a machine. The interrogator's task is to determine which is which, based solely on their responses to questions. If the interrogator is unable to reliably tell the machine from the human, the machine is said to have passed the test.</a:t>
            </a: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Behaviorism in Intelligence:</a:t>
            </a:r>
            <a:r>
              <a:rPr lang="en-US" sz="1800" dirty="0">
                <a:effectLst/>
                <a:latin typeface="Segoe UI" panose="020B0502040204020203" pitchFamily="34" charset="0"/>
                <a:ea typeface="Times New Roman" panose="02020603050405020304" pitchFamily="18" charset="0"/>
              </a:rPr>
              <a:t> The test leans into a behaviorist perspective, implying that </a:t>
            </a:r>
            <a:r>
              <a:rPr lang="en-US" sz="18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1800" dirty="0">
                <a:effectLst/>
                <a:latin typeface="Segoe UI" panose="020B0502040204020203" pitchFamily="34" charset="0"/>
                <a:ea typeface="Times New Roman" panose="02020603050405020304" pitchFamily="18" charset="0"/>
              </a:rPr>
              <a:t>rather than internal consciousness or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Functionalism:</a:t>
            </a:r>
            <a:r>
              <a:rPr lang="en-US" sz="1800" dirty="0">
                <a:effectLst/>
                <a:latin typeface="Segoe UI" panose="020B0502040204020203" pitchFamily="34" charset="0"/>
                <a:ea typeface="Times New Roman" panose="02020603050405020304" pitchFamily="18" charset="0"/>
              </a:rPr>
              <a:t> It suggests a functionalist approach to understanding the mind, positing </a:t>
            </a:r>
            <a:r>
              <a:rPr lang="en-US" sz="18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1800" dirty="0">
                <a:effectLst/>
                <a:latin typeface="Segoe UI" panose="020B0502040204020203" pitchFamily="34" charset="0"/>
                <a:ea typeface="Times New Roman" panose="02020603050405020304" pitchFamily="18" charset="0"/>
              </a:rPr>
              <a:t>without considering underlying structures or processes.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mc:Choice xmlns:p14="http://schemas.microsoft.com/office/powerpoint/2010/main"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mc:Choice xmlns:p14="http://schemas.microsoft.com/office/powerpoint/2010/main"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mc:Choice xmlns:p14="http://schemas.microsoft.com/office/powerpoint/2010/main"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mc:Choice xmlns:p14="http://schemas.microsoft.com/office/powerpoint/2010/main"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mc:Choice xmlns:p14="http://schemas.microsoft.com/office/powerpoint/2010/main"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mc:Choice xmlns:p14="http://schemas.microsoft.com/office/powerpoint/2010/main"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mc:Choice xmlns:p14="http://schemas.microsoft.com/office/powerpoint/2010/main"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mc:Choice xmlns:p14="http://schemas.microsoft.com/office/powerpoint/2010/main"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mc:Choice xmlns:p14="http://schemas.microsoft.com/office/powerpoint/2010/main"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mc:Choice xmlns:p14="http://schemas.microsoft.com/office/powerpoint/2010/main"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mc:Choice xmlns:p14="http://schemas.microsoft.com/office/powerpoint/2010/main"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4522</TotalTime>
  <Words>2628</Words>
  <Application>Microsoft Macintosh PowerPoint</Application>
  <PresentationFormat>Widescreen</PresentationFormat>
  <Paragraphs>219</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Garamond</vt:lpstr>
      <vt:lpstr>Segoe UI</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17</cp:revision>
  <dcterms:created xsi:type="dcterms:W3CDTF">2023-10-14T18:04:06Z</dcterms:created>
  <dcterms:modified xsi:type="dcterms:W3CDTF">2023-10-31T13:24:52Z</dcterms:modified>
</cp:coreProperties>
</file>