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6"/>
    <p:restoredTop sz="94694"/>
  </p:normalViewPr>
  <p:slideViewPr>
    <p:cSldViewPr snapToGrid="0">
      <p:cViewPr varScale="1">
        <p:scale>
          <a:sx n="110" d="100"/>
          <a:sy n="110"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21</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mc:Choice xmlns:p14="http://schemas.microsoft.com/office/powerpoint/2010/main"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mc:Choice xmlns:p14="http://schemas.microsoft.com/office/powerpoint/2010/main"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mc:Choice xmlns:p14="http://schemas.microsoft.com/office/powerpoint/2010/main"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mc:Choice xmlns:p14="http://schemas.microsoft.com/office/powerpoint/2010/main"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mc:Choice xmlns:p14="http://schemas.microsoft.com/office/powerpoint/2010/main"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mc:Choice xmlns:p14="http://schemas.microsoft.com/office/powerpoint/2010/main"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mc:Choice xmlns:p14="http://schemas.microsoft.com/office/powerpoint/2010/main"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4530</TotalTime>
  <Words>2634</Words>
  <Application>Microsoft Macintosh PowerPoint</Application>
  <PresentationFormat>Widescreen</PresentationFormat>
  <Paragraphs>222</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Calibri Light</vt:lpstr>
      <vt:lpstr>Garamond</vt:lpstr>
      <vt:lpstr>Segoe UI</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18</cp:revision>
  <dcterms:created xsi:type="dcterms:W3CDTF">2023-10-14T18:04:06Z</dcterms:created>
  <dcterms:modified xsi:type="dcterms:W3CDTF">2023-10-31T13:33:00Z</dcterms:modified>
</cp:coreProperties>
</file>