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6312535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6312535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a41649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a41649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0a416499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0a41649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0a416499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0a41649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6312535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6312535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6312535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6312535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312535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6312535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My Clinical Natural Language Processing Project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Lambright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 window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would allow me to search for the necessary keywords within each note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allows me to </a:t>
            </a:r>
            <a:r>
              <a:rPr lang="en"/>
              <a:t>eliminate</a:t>
            </a:r>
            <a:r>
              <a:rPr lang="en"/>
              <a:t> ones that have a negation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– all regular expressions were case insensitive and whitespace is replaced with spaces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Wrote a function that extracted text 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Parameters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Dataframe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Keyword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Half_window_size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Grouped the dataframe by NOTE_ID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Made a </a:t>
            </a:r>
            <a:r>
              <a:rPr lang="en"/>
              <a:t>column</a:t>
            </a:r>
            <a:r>
              <a:rPr lang="en"/>
              <a:t> for the found keyword called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Built the window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Making sure it is around every keyword and half_window_size around it on each side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Starts at the first element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Next window starts in box below the former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Filters out all windows except those which have the keyword we are searching for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Running the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Parameters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Dataframe was diabetes_notes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Keyword was “</a:t>
            </a:r>
            <a:r>
              <a:rPr lang="en"/>
              <a:t>(?&lt;![a-zA-Z])(neuropathy|nephropathy|retinopathy)(?![a-zA-z])”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half_window_size was 8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 tried 5 at first but found that there was information outside the window which  was important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Read through 7 windows it gave me and found a negation pattern that was easy to deal with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Filtered out the windows which had the regex "no (neuropathy|nephropathy|retinopathy)"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Read through the remaining windows (43) and found no more noticable negations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However, some NOTE_IDs were repeated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12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Finding all of the notes which had the keywords (making sure there are no repeats)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is only to count how many notes had one of the keywords, as I found my function produced repeats of the same note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All I did to find the distinct notes is take what I had written so far and defined it as a variable (findings)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Then, I took that variable and ran distinct(NOTE_ID) on 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Regular Expression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(?&lt;![a-zA-Z])(neuropathy|nephropathy|retinopathy)(?![a-zA-z])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makes sure there are no letters before the 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checks to see if the word is either neuropathy, nephropathy, or retinopathy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Ends by making sure there are no other letters after the 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Minimally matches neuropathy, nephropathy, or retinopathy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 of what it can find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Neuropathy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Nephropathy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Retinopathy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Neuropathy.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nephropathy/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2retinopathy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found 28 distinct notes which listed complications of neuropathy, nephropathy, or retinopathy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out of 43 windows which listed complications of the aforesaid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There were more, but I extracted negations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 these distinct notes, 4 listed retinopathy, 8 listed nephropathy, and 18 listed neuropathy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know that at least 2 notes were likely incorrectly classified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21 and 51 noted that the patient might have the complication, but my algorithm assumed that they did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on this on the next slide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find which distinct notes discussed which particular diabetic complication, I had to manually review my list of non-negated windows to see which keywords were part of which note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could do this more easily by expanding on the distinct(NOTE_ID) to show previously mentioned column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notes, like 21 and 51, don’t actually say that the patient necessarily has the complication, but it also doesn’t say that it doesn’t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use words like “maybe”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would have to manually go through windows like this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