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3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BADB-54B5-E234-1B58-8E267CE8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BED57-2460-85BD-AD5F-D4326F427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129E-1415-459E-92B1-8589FDCB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8B7B-D9CC-089A-DFA8-373B8D04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7A359-CDF3-EADE-18AB-3C59A45C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8E43-D56E-54B9-9712-611D7058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0AD79-2C86-4EFE-CED2-A18D6088C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6A6F-8AA2-8D01-4DB5-CEF97951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ECC9-162C-CD5B-E831-B212613F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52BEC-7BB0-3D61-6DDB-F930673B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0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74E67-E4CD-89B5-8918-B3DFABEA1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F6403-371E-6FC4-A680-04193B603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6F0E0-A426-EB26-0B08-1DE2F14F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0982-E258-A92D-93A7-D92CF72E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B4FF-7FA4-F881-E2CA-72D532AD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5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87E0-9C71-4FEB-083D-A706E1A5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1B44-FCE5-E9EE-ED6F-DD3FDE6F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447C2-F43F-1F8A-4383-4D9B451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795E-8609-BE09-F31D-BD392013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6C16-4ED1-DD54-EA6E-274B3C49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F5AC-49E5-71A5-5E34-A402290C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426D2-D6E4-9769-8816-3FD27F84B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1E03-5ED1-4D2A-3DE0-D9BC0A94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DFBA-B792-0D6A-A74A-2B092248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8FAF4-F501-4B8E-515A-BA1FD78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80A-C94E-652D-6273-C878C86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1565-4A68-9356-7D3C-5E69FA9D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BE97D-0286-8CA8-AA64-29C7E88D9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B8D89-984B-3FC8-6FA4-E79F8DB0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8657B-4885-CADA-5C30-41B845AE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A77E8-6E79-13E1-2CE7-AE774682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6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E696-DB84-4ECE-DBEE-D476A584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A2C78-994C-FFC3-EE60-F8B85B777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852E0-1613-431E-EACD-065DBAC1B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8A9C0-35AE-CF8B-F76A-FD64BBE0B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2A3DA-A6C9-BE21-5D51-9F1756D3C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9C965-3348-FE38-1D3C-A372A756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932A6-59C6-105D-7898-3389F4BF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125AF-BFF3-3F01-76CE-D0922867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CC0D-975B-7AD7-2B2E-B8ED24A9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2515C-0483-93B5-0EAE-3C167302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1C334-A114-FA33-90BE-AAFACE8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8B903-01B7-FF60-51AE-D5690EBC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EE827-F190-B04B-000D-7BFC3FD1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BEBE0-ADD5-9821-D3E6-AA539996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1A67D-3AA8-8179-8EA4-251AE9E6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6AC0-BB35-E90B-964F-6012854E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21D3-EE05-8D49-57E0-07125438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E8D34-5407-C3ED-D5C3-84F91E32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7EFE-1095-B15F-6325-B297F887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3AFF4-5485-C404-DBBD-E8E29BD9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B80D3-50A4-AD87-9F52-168C8416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EFA1-05D2-1A05-57DA-F8490722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F4B4B-CE3A-D92C-5621-94DDD7206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B84D4-661C-E3C7-21B3-3027218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48BAC-B689-AA2B-44E9-98EB10AE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8BB5-AAE0-C218-70A8-D199AF27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74CC-D126-ED33-1DE7-0757BC2F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22912-0E49-0D82-B6F1-997C9BCE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E708-AA24-3239-281D-AD3F4E3CB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304BE-E028-2EC1-0D8E-714C1293E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5A7A-4A70-4172-9947-DF6E72A475A5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76DD-74E3-217E-B6AE-686457D09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D45D-42FE-D545-B488-9AA0EF2C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DC0F-5913-4F5B-8AD6-D85DEA12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E3D348C6-29A0-2824-CDF4-EE65F467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86" y="1620893"/>
            <a:ext cx="7259878" cy="36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0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CB38C24-9300-AE0D-AE40-47589086AF39}"/>
              </a:ext>
            </a:extLst>
          </p:cNvPr>
          <p:cNvGrpSpPr/>
          <p:nvPr/>
        </p:nvGrpSpPr>
        <p:grpSpPr>
          <a:xfrm>
            <a:off x="3209893" y="2123123"/>
            <a:ext cx="6272473" cy="1735613"/>
            <a:chOff x="3286093" y="1566863"/>
            <a:chExt cx="6272473" cy="17356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0006C9-F62F-1512-C462-8D470D289E91}"/>
                </a:ext>
              </a:extLst>
            </p:cNvPr>
            <p:cNvSpPr txBox="1"/>
            <p:nvPr/>
          </p:nvSpPr>
          <p:spPr>
            <a:xfrm>
              <a:off x="3286093" y="1805278"/>
              <a:ext cx="300867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 err="1">
                  <a:solidFill>
                    <a:srgbClr val="8F38A4"/>
                  </a:solidFill>
                  <a:latin typeface="Century Schoolbook" panose="02040604050505020304" pitchFamily="18" charset="0"/>
                </a:rPr>
                <a:t>rockingham</a:t>
              </a:r>
              <a:endParaRPr lang="en-US" sz="3500" dirty="0">
                <a:solidFill>
                  <a:srgbClr val="8F38A4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9EBA19-12B8-E98F-4B90-2DC93A1B4D83}"/>
                </a:ext>
              </a:extLst>
            </p:cNvPr>
            <p:cNvSpPr txBox="1"/>
            <p:nvPr/>
          </p:nvSpPr>
          <p:spPr>
            <a:xfrm>
              <a:off x="4446402" y="2229294"/>
              <a:ext cx="3522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8F38A4"/>
                  </a:solidFill>
                  <a:latin typeface="Arial Black" panose="020B0A04020102020204" pitchFamily="34" charset="0"/>
                </a:rPr>
                <a:t>chiropractic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46DE64-254F-D863-4EAF-A46133D08E00}"/>
                </a:ext>
              </a:extLst>
            </p:cNvPr>
            <p:cNvSpPr txBox="1"/>
            <p:nvPr/>
          </p:nvSpPr>
          <p:spPr>
            <a:xfrm>
              <a:off x="6549896" y="2564485"/>
              <a:ext cx="3008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>
                  <a:solidFill>
                    <a:srgbClr val="8F38A4"/>
                  </a:solidFill>
                  <a:latin typeface="Century Schoolbook" panose="02040604050505020304" pitchFamily="18" charset="0"/>
                </a:rPr>
                <a:t>center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5491CA-CB5C-FCAC-2ED2-05829C89620E}"/>
                </a:ext>
              </a:extLst>
            </p:cNvPr>
            <p:cNvSpPr txBox="1"/>
            <p:nvPr/>
          </p:nvSpPr>
          <p:spPr>
            <a:xfrm>
              <a:off x="3343791" y="2933144"/>
              <a:ext cx="5901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F38A4"/>
                  </a:solidFill>
                  <a:latin typeface="Century Schoolbook" panose="02040604050505020304" pitchFamily="18" charset="0"/>
                </a:rPr>
                <a:t>Your source of extraordinary living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098403-6232-7C10-10BC-EF111F1D2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4900" y="2330894"/>
              <a:ext cx="1911555" cy="0"/>
            </a:xfrm>
            <a:prstGeom prst="line">
              <a:avLst/>
            </a:prstGeom>
            <a:ln w="38100">
              <a:solidFill>
                <a:srgbClr val="8F38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191714A-6C92-F923-83EE-56FF23137E65}"/>
                </a:ext>
              </a:extLst>
            </p:cNvPr>
            <p:cNvSpPr/>
            <p:nvPr/>
          </p:nvSpPr>
          <p:spPr>
            <a:xfrm rot="195336">
              <a:off x="7620001" y="1566863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15F87C4-2B96-3715-9F8B-3CAFC532A183}"/>
                </a:ext>
              </a:extLst>
            </p:cNvPr>
            <p:cNvSpPr/>
            <p:nvPr/>
          </p:nvSpPr>
          <p:spPr>
            <a:xfrm rot="1245165">
              <a:off x="7851316" y="1619141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8ECF99A-8ABB-3282-6002-F67527EBFFCB}"/>
                </a:ext>
              </a:extLst>
            </p:cNvPr>
            <p:cNvSpPr/>
            <p:nvPr/>
          </p:nvSpPr>
          <p:spPr>
            <a:xfrm rot="2206383">
              <a:off x="8052604" y="1735549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E9FC219-0EAA-9EB2-459B-F1FDCDC2E5D8}"/>
                </a:ext>
              </a:extLst>
            </p:cNvPr>
            <p:cNvSpPr/>
            <p:nvPr/>
          </p:nvSpPr>
          <p:spPr>
            <a:xfrm rot="3404245">
              <a:off x="8211554" y="1918139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2BFAB3-E14A-3CFD-B04C-13DDD08A7EF2}"/>
                </a:ext>
              </a:extLst>
            </p:cNvPr>
            <p:cNvSpPr/>
            <p:nvPr/>
          </p:nvSpPr>
          <p:spPr>
            <a:xfrm rot="4337797">
              <a:off x="8301899" y="2134963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8B1BE5-EC24-6596-2D5B-2236296CD5FA}"/>
                </a:ext>
              </a:extLst>
            </p:cNvPr>
            <p:cNvSpPr/>
            <p:nvPr/>
          </p:nvSpPr>
          <p:spPr>
            <a:xfrm rot="5652095">
              <a:off x="8329902" y="2365630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5795687-E65D-0F6A-00AC-C8E0BA9D668E}"/>
                </a:ext>
              </a:extLst>
            </p:cNvPr>
            <p:cNvSpPr/>
            <p:nvPr/>
          </p:nvSpPr>
          <p:spPr>
            <a:xfrm rot="6797515">
              <a:off x="8276890" y="2600108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21151EB-2D7A-FE1F-2CE0-D6A8A467ED25}"/>
                </a:ext>
              </a:extLst>
            </p:cNvPr>
            <p:cNvSpPr/>
            <p:nvPr/>
          </p:nvSpPr>
          <p:spPr>
            <a:xfrm rot="7749763">
              <a:off x="8152876" y="2799735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5395781-A796-475E-24D9-597EC5697473}"/>
                </a:ext>
              </a:extLst>
            </p:cNvPr>
            <p:cNvSpPr/>
            <p:nvPr/>
          </p:nvSpPr>
          <p:spPr>
            <a:xfrm rot="8913351">
              <a:off x="7982259" y="2965228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FBF9A69-C75A-B800-906F-E7F62B5930C3}"/>
                </a:ext>
              </a:extLst>
            </p:cNvPr>
            <p:cNvSpPr/>
            <p:nvPr/>
          </p:nvSpPr>
          <p:spPr>
            <a:xfrm rot="9810240">
              <a:off x="7765808" y="3054918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58AB3C3-CBAE-BC34-E8BA-4C9F6B93D3BD}"/>
                </a:ext>
              </a:extLst>
            </p:cNvPr>
            <p:cNvSpPr/>
            <p:nvPr/>
          </p:nvSpPr>
          <p:spPr>
            <a:xfrm rot="11112996">
              <a:off x="7525267" y="3081397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0DA9D9F-0EC3-C25A-AFA4-0C3E59742CED}"/>
                </a:ext>
              </a:extLst>
            </p:cNvPr>
            <p:cNvSpPr/>
            <p:nvPr/>
          </p:nvSpPr>
          <p:spPr>
            <a:xfrm rot="12177935">
              <a:off x="7298486" y="3023167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12BFA05-BA8F-B674-E64F-92132F4A7ED4}"/>
                </a:ext>
              </a:extLst>
            </p:cNvPr>
            <p:cNvSpPr/>
            <p:nvPr/>
          </p:nvSpPr>
          <p:spPr>
            <a:xfrm rot="17429525">
              <a:off x="6874653" y="2046128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4D41632F-4305-CBC2-E2A2-C8AE755A340E}"/>
                </a:ext>
              </a:extLst>
            </p:cNvPr>
            <p:cNvSpPr/>
            <p:nvPr/>
          </p:nvSpPr>
          <p:spPr>
            <a:xfrm rot="18834910">
              <a:off x="6988498" y="1836707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C91EECB0-DCDD-83C2-94CE-C4FF10C8A9F7}"/>
                </a:ext>
              </a:extLst>
            </p:cNvPr>
            <p:cNvSpPr/>
            <p:nvPr/>
          </p:nvSpPr>
          <p:spPr>
            <a:xfrm rot="19584354">
              <a:off x="7162841" y="1675735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4F6FE053-51C9-252E-F99D-287F87010D2E}"/>
                </a:ext>
              </a:extLst>
            </p:cNvPr>
            <p:cNvSpPr/>
            <p:nvPr/>
          </p:nvSpPr>
          <p:spPr>
            <a:xfrm rot="20823761">
              <a:off x="7390063" y="1586657"/>
              <a:ext cx="123826" cy="196850"/>
            </a:xfrm>
            <a:prstGeom prst="triangl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13CED0-20AD-1347-70A4-79068AA6835D}"/>
                </a:ext>
              </a:extLst>
            </p:cNvPr>
            <p:cNvSpPr/>
            <p:nvPr/>
          </p:nvSpPr>
          <p:spPr>
            <a:xfrm>
              <a:off x="7544441" y="1885092"/>
              <a:ext cx="261618" cy="261618"/>
            </a:xfrm>
            <a:prstGeom prst="ellipse">
              <a:avLst/>
            </a:prstGeom>
            <a:solidFill>
              <a:srgbClr val="8F3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F38A4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3C6F9D-34D9-78B1-EEBE-E3336D38E4B5}"/>
                </a:ext>
              </a:extLst>
            </p:cNvPr>
            <p:cNvGrpSpPr/>
            <p:nvPr/>
          </p:nvGrpSpPr>
          <p:grpSpPr>
            <a:xfrm>
              <a:off x="7262551" y="1986567"/>
              <a:ext cx="878316" cy="1020809"/>
              <a:chOff x="7262551" y="1986567"/>
              <a:chExt cx="878316" cy="1020809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8A904E8-4E6C-115A-A117-412D87D5B540}"/>
                  </a:ext>
                </a:extLst>
              </p:cNvPr>
              <p:cNvSpPr/>
              <p:nvPr/>
            </p:nvSpPr>
            <p:spPr>
              <a:xfrm rot="1040121">
                <a:off x="7262551" y="1986567"/>
                <a:ext cx="878316" cy="338951"/>
              </a:xfrm>
              <a:custGeom>
                <a:avLst/>
                <a:gdLst>
                  <a:gd name="connsiteX0" fmla="*/ 0 w 969881"/>
                  <a:gd name="connsiteY0" fmla="*/ 0 h 392449"/>
                  <a:gd name="connsiteX1" fmla="*/ 10689 w 969881"/>
                  <a:gd name="connsiteY1" fmla="*/ 25834 h 392449"/>
                  <a:gd name="connsiteX2" fmla="*/ 510447 w 969881"/>
                  <a:gd name="connsiteY2" fmla="*/ 274372 h 392449"/>
                  <a:gd name="connsiteX3" fmla="*/ 960199 w 969881"/>
                  <a:gd name="connsiteY3" fmla="*/ 94958 h 392449"/>
                  <a:gd name="connsiteX4" fmla="*/ 969881 w 969881"/>
                  <a:gd name="connsiteY4" fmla="*/ 81575 h 392449"/>
                  <a:gd name="connsiteX5" fmla="*/ 946415 w 969881"/>
                  <a:gd name="connsiteY5" fmla="*/ 143911 h 392449"/>
                  <a:gd name="connsiteX6" fmla="*/ 491712 w 969881"/>
                  <a:gd name="connsiteY6" fmla="*/ 392449 h 392449"/>
                  <a:gd name="connsiteX7" fmla="*/ 8255 w 969881"/>
                  <a:gd name="connsiteY7" fmla="*/ 67526 h 392449"/>
                  <a:gd name="connsiteX8" fmla="*/ 0 w 969881"/>
                  <a:gd name="connsiteY8" fmla="*/ 0 h 39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9881" h="392449">
                    <a:moveTo>
                      <a:pt x="0" y="0"/>
                    </a:moveTo>
                    <a:lnTo>
                      <a:pt x="10689" y="25834"/>
                    </a:lnTo>
                    <a:cubicBezTo>
                      <a:pt x="93026" y="171890"/>
                      <a:pt x="285786" y="274372"/>
                      <a:pt x="510447" y="274372"/>
                    </a:cubicBezTo>
                    <a:cubicBezTo>
                      <a:pt x="697666" y="274372"/>
                      <a:pt x="862729" y="203204"/>
                      <a:pt x="960199" y="94958"/>
                    </a:cubicBezTo>
                    <a:lnTo>
                      <a:pt x="969881" y="81575"/>
                    </a:lnTo>
                    <a:lnTo>
                      <a:pt x="946415" y="143911"/>
                    </a:lnTo>
                    <a:cubicBezTo>
                      <a:pt x="871500" y="289967"/>
                      <a:pt x="696119" y="392449"/>
                      <a:pt x="491712" y="392449"/>
                    </a:cubicBezTo>
                    <a:cubicBezTo>
                      <a:pt x="253236" y="392449"/>
                      <a:pt x="54270" y="252959"/>
                      <a:pt x="8255" y="675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38A4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rgbClr val="8F38A4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6F000E0-ED4B-945B-C000-A20BCF2239A3}"/>
                  </a:ext>
                </a:extLst>
              </p:cNvPr>
              <p:cNvSpPr/>
              <p:nvPr/>
            </p:nvSpPr>
            <p:spPr>
              <a:xfrm>
                <a:off x="7479986" y="2209238"/>
                <a:ext cx="364257" cy="798138"/>
              </a:xfrm>
              <a:custGeom>
                <a:avLst/>
                <a:gdLst>
                  <a:gd name="connsiteX0" fmla="*/ 96947 w 364257"/>
                  <a:gd name="connsiteY0" fmla="*/ 0 h 798138"/>
                  <a:gd name="connsiteX1" fmla="*/ 364257 w 364257"/>
                  <a:gd name="connsiteY1" fmla="*/ 428263 h 798138"/>
                  <a:gd name="connsiteX2" fmla="*/ 246403 w 364257"/>
                  <a:gd name="connsiteY2" fmla="*/ 783384 h 798138"/>
                  <a:gd name="connsiteX3" fmla="*/ 229437 w 364257"/>
                  <a:gd name="connsiteY3" fmla="*/ 798138 h 798138"/>
                  <a:gd name="connsiteX4" fmla="*/ 229872 w 364257"/>
                  <a:gd name="connsiteY4" fmla="*/ 792250 h 798138"/>
                  <a:gd name="connsiteX5" fmla="*/ 193652 w 364257"/>
                  <a:gd name="connsiteY5" fmla="*/ 549894 h 798138"/>
                  <a:gd name="connsiteX6" fmla="*/ 190920 w 364257"/>
                  <a:gd name="connsiteY6" fmla="*/ 543749 h 798138"/>
                  <a:gd name="connsiteX7" fmla="*/ 200408 w 364257"/>
                  <a:gd name="connsiteY7" fmla="*/ 443205 h 798138"/>
                  <a:gd name="connsiteX8" fmla="*/ 37148 w 364257"/>
                  <a:gd name="connsiteY8" fmla="*/ 48597 h 798138"/>
                  <a:gd name="connsiteX9" fmla="*/ 0 w 364257"/>
                  <a:gd name="connsiteY9" fmla="*/ 30123 h 798138"/>
                  <a:gd name="connsiteX10" fmla="*/ 43076 w 364257"/>
                  <a:gd name="connsiteY10" fmla="*/ 8701 h 798138"/>
                  <a:gd name="connsiteX11" fmla="*/ 96947 w 364257"/>
                  <a:gd name="connsiteY11" fmla="*/ 0 h 79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4257" h="798138">
                    <a:moveTo>
                      <a:pt x="96947" y="0"/>
                    </a:moveTo>
                    <a:cubicBezTo>
                      <a:pt x="244579" y="0"/>
                      <a:pt x="364257" y="191740"/>
                      <a:pt x="364257" y="428263"/>
                    </a:cubicBezTo>
                    <a:cubicBezTo>
                      <a:pt x="364257" y="576089"/>
                      <a:pt x="317508" y="706423"/>
                      <a:pt x="246403" y="783384"/>
                    </a:cubicBezTo>
                    <a:lnTo>
                      <a:pt x="229437" y="798138"/>
                    </a:lnTo>
                    <a:lnTo>
                      <a:pt x="229872" y="792250"/>
                    </a:lnTo>
                    <a:cubicBezTo>
                      <a:pt x="229872" y="702476"/>
                      <a:pt x="216519" y="619076"/>
                      <a:pt x="193652" y="549894"/>
                    </a:cubicBezTo>
                    <a:lnTo>
                      <a:pt x="190920" y="543749"/>
                    </a:lnTo>
                    <a:lnTo>
                      <a:pt x="200408" y="443205"/>
                    </a:lnTo>
                    <a:cubicBezTo>
                      <a:pt x="200408" y="265814"/>
                      <a:pt x="133089" y="113612"/>
                      <a:pt x="37148" y="48597"/>
                    </a:cubicBezTo>
                    <a:lnTo>
                      <a:pt x="0" y="30123"/>
                    </a:lnTo>
                    <a:lnTo>
                      <a:pt x="43076" y="8701"/>
                    </a:lnTo>
                    <a:cubicBezTo>
                      <a:pt x="60477" y="2996"/>
                      <a:pt x="78494" y="0"/>
                      <a:pt x="96947" y="0"/>
                    </a:cubicBezTo>
                    <a:close/>
                  </a:path>
                </a:pathLst>
              </a:custGeom>
              <a:solidFill>
                <a:srgbClr val="8F38A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rgbClr val="8F38A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921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9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Century Schoolbook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Burke</dc:creator>
  <cp:lastModifiedBy>Ben Burke</cp:lastModifiedBy>
  <cp:revision>1</cp:revision>
  <dcterms:created xsi:type="dcterms:W3CDTF">2023-10-01T14:48:40Z</dcterms:created>
  <dcterms:modified xsi:type="dcterms:W3CDTF">2023-10-01T15:53:35Z</dcterms:modified>
</cp:coreProperties>
</file>