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allCardEntity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/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/>
          <p:nvPr userDrawn="1"/>
        </p:nvSpPr>
        <p:spPr>
          <a:xfrm>
            <a:off x="269421" y="269422"/>
            <a:ext cx="3388179" cy="329020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/>
          <p:nvPr userDrawn="1"/>
        </p:nvSpPr>
        <p:spPr>
          <a:xfrm>
            <a:off x="269421" y="3728468"/>
            <a:ext cx="3388179" cy="286011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/>
          <p:nvPr userDrawn="1"/>
        </p:nvSpPr>
        <p:spPr>
          <a:xfrm>
            <a:off x="3826056" y="269423"/>
            <a:ext cx="8096523" cy="224517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/>
          <p:nvPr userDrawn="1"/>
        </p:nvSpPr>
        <p:spPr>
          <a:xfrm>
            <a:off x="3826056" y="2683441"/>
            <a:ext cx="3793375" cy="390513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/>
          <p:nvPr userDrawn="1"/>
        </p:nvSpPr>
        <p:spPr>
          <a:xfrm>
            <a:off x="7787886" y="2683441"/>
            <a:ext cx="4134694" cy="390513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ballCardEntity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/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/>
          <p:nvPr userDrawn="1"/>
        </p:nvSpPr>
        <p:spPr>
          <a:xfrm>
            <a:off x="269421" y="269422"/>
            <a:ext cx="3388179" cy="3290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/>
          <p:nvPr userDrawn="1"/>
        </p:nvSpPr>
        <p:spPr>
          <a:xfrm>
            <a:off x="269421" y="3728468"/>
            <a:ext cx="3388179" cy="2860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/>
          <p:nvPr userDrawn="1"/>
        </p:nvSpPr>
        <p:spPr>
          <a:xfrm>
            <a:off x="3826056" y="269423"/>
            <a:ext cx="8096523" cy="2245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/>
          <p:nvPr userDrawn="1"/>
        </p:nvSpPr>
        <p:spPr>
          <a:xfrm>
            <a:off x="3826056" y="2683441"/>
            <a:ext cx="3793375" cy="3905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/>
          <p:nvPr userDrawn="1"/>
        </p:nvSpPr>
        <p:spPr>
          <a:xfrm>
            <a:off x="7787886" y="2683441"/>
            <a:ext cx="4134694" cy="3905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allCardEntity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/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/>
          <p:nvPr userDrawn="1"/>
        </p:nvSpPr>
        <p:spPr>
          <a:xfrm>
            <a:off x="269421" y="269422"/>
            <a:ext cx="3388179" cy="329020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/>
          <p:nvPr userDrawn="1"/>
        </p:nvSpPr>
        <p:spPr>
          <a:xfrm>
            <a:off x="269421" y="3728468"/>
            <a:ext cx="3388179" cy="286011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/>
          <p:nvPr userDrawn="1"/>
        </p:nvSpPr>
        <p:spPr>
          <a:xfrm>
            <a:off x="3826056" y="269423"/>
            <a:ext cx="8096523" cy="224517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/>
          <p:nvPr userDrawn="1"/>
        </p:nvSpPr>
        <p:spPr>
          <a:xfrm>
            <a:off x="3826056" y="2683441"/>
            <a:ext cx="3793375" cy="390513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/>
          <p:nvPr userDrawn="1"/>
        </p:nvSpPr>
        <p:spPr>
          <a:xfrm>
            <a:off x="7787886" y="2683441"/>
            <a:ext cx="4134694" cy="390513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12EB-C1FC-6E22-7222-018186B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2B31-6D62-2B46-E23B-5C55628E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47C3-C4F9-54D3-DDCE-5173033A5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8E76-5475-9B23-72BA-3DC6A5FD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40A31-EC5D-2334-C539-9BAA864B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2D81-BA91-643F-83A5-7A14BA0C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D654-FE6D-6973-E5DE-6D4D6C16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A9264-51A9-171C-3A1D-A07DB82BC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1397-D80F-ADAF-35C5-4CC9479D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AF72-7D54-D881-6D25-5A440BEC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4982-1A30-7F4D-E3CC-42DB8B99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B110-6796-993C-A2A0-EBBA61A9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9DFD-CC12-5724-0662-6EC56084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0003-DDDD-A907-D285-852D4BA2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2646-8B61-8EF9-A3F3-7895351F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CCF6-C1DE-5929-C353-4F546284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E09A-31E7-94B7-24F3-FFDCCE4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C00D7-8096-8C60-6FA4-F094D58EA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3E02F-362F-7B59-92B3-7EDE5FE2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D8A-4BAD-8DF4-5411-24E167AB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4932-2D96-DC56-6675-ED52C47A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0F75-4558-71E9-1AB4-453C718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0720-DA3A-7F8E-6EC7-467E25A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CF07-334F-2173-C7A2-D5CE0CB9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D017-E80A-7CA4-6501-FA45B9F6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37C5-5411-19F4-1AD1-7E3A7E3B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1062-7AEF-B3F7-EB55-0371E8CCA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glanman@mycbt(.)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glanman@mycbt(.)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glanman@mycbt(.)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537365FB-1352-E99E-CE9F-CEFDBACC9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6571"/>
            <a:ext cx="3212805" cy="3212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AF13B-0E3F-CFB9-795C-72F9B13B59BA}"/>
              </a:ext>
            </a:extLst>
          </p:cNvPr>
          <p:cNvSpPr txBox="1"/>
          <p:nvPr/>
        </p:nvSpPr>
        <p:spPr>
          <a:xfrm>
            <a:off x="381000" y="3774558"/>
            <a:ext cx="3127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Arron Gaines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mglanman@mycbt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(.)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+1472-217-7096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+1(202)-918-2132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previous criminal convictions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Phishing victims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Elsie Graves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Wilfredo Goodman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Jan 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D3506-0596-0DA2-7508-B8149D4C83F5}"/>
              </a:ext>
            </a:extLst>
          </p:cNvPr>
          <p:cNvSpPr txBox="1"/>
          <p:nvPr/>
        </p:nvSpPr>
        <p:spPr>
          <a:xfrm>
            <a:off x="3906520" y="428491"/>
            <a:ext cx="790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Subject likely lives and works in New York City, New York based on social media including pictures and check-ins. Follower/following relationships on social media platforms indicate a connection with Austin, Texas-based Kevin Ellison. Research on social engineering forums revealed usernames that were traced back to email addresses with a common web domain which has been separately flagged for malicious activity. Additional research on the emails suggests Gaines and Ellison are the probable end users. 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CD8D9B6E-6803-ACEA-F3BA-69020C28DAC9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t="8576" r="25698" b="20882"/>
          <a:stretch/>
        </p:blipFill>
        <p:spPr>
          <a:xfrm>
            <a:off x="3886200" y="2733040"/>
            <a:ext cx="3652520" cy="3820160"/>
          </a:xfrm>
          <a:prstGeom prst="rect">
            <a:avLst/>
          </a:prstGeom>
        </p:spPr>
      </p:pic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FDEC3DEA-6488-A557-922D-0A7AD314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t="17468" r="23305" b="5325"/>
          <a:stretch/>
        </p:blipFill>
        <p:spPr>
          <a:xfrm>
            <a:off x="7858760" y="2733040"/>
            <a:ext cx="402844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537365FB-1352-E99E-CE9F-CEFDBACC9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6571"/>
            <a:ext cx="3212805" cy="3212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AF13B-0E3F-CFB9-795C-72F9B13B59BA}"/>
              </a:ext>
            </a:extLst>
          </p:cNvPr>
          <p:cNvSpPr txBox="1"/>
          <p:nvPr/>
        </p:nvSpPr>
        <p:spPr>
          <a:xfrm>
            <a:off x="381000" y="3774558"/>
            <a:ext cx="3127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Arron Gaines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mglanman@mycbt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(.)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+1472-217-7096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+1(202)-918-2132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previous criminal convictions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Phishing victims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Elsie Graves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Wilfredo Goodman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Jan 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D3506-0596-0DA2-7508-B8149D4C83F5}"/>
              </a:ext>
            </a:extLst>
          </p:cNvPr>
          <p:cNvSpPr txBox="1"/>
          <p:nvPr/>
        </p:nvSpPr>
        <p:spPr>
          <a:xfrm>
            <a:off x="3906520" y="428491"/>
            <a:ext cx="790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Subject likely lives and works in New York City, New York based on social media including pictures and check-ins. Follower/following relationships on social media platforms indicate a connection with Austin, Texas-based Kevin Ellison. Research on social engineering forums revealed usernames that were traced back to email addresses with a common web domain which has been separately flagged for malicious activity. Additional research on the emails suggests Gaines and Ellison are the probable end users. 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CD8D9B6E-6803-ACEA-F3BA-69020C28DAC9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t="8576" r="25698" b="20882"/>
          <a:stretch/>
        </p:blipFill>
        <p:spPr>
          <a:xfrm>
            <a:off x="3886200" y="2733040"/>
            <a:ext cx="3652520" cy="3820160"/>
          </a:xfrm>
          <a:prstGeom prst="rect">
            <a:avLst/>
          </a:prstGeom>
        </p:spPr>
      </p:pic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FDEC3DEA-6488-A557-922D-0A7AD314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t="17468" r="23305" b="5325"/>
          <a:stretch/>
        </p:blipFill>
        <p:spPr>
          <a:xfrm>
            <a:off x="7858760" y="2733040"/>
            <a:ext cx="402844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537365FB-1352-E99E-CE9F-CEFDBACC9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6571"/>
            <a:ext cx="3212805" cy="3212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AF13B-0E3F-CFB9-795C-72F9B13B59BA}"/>
              </a:ext>
            </a:extLst>
          </p:cNvPr>
          <p:cNvSpPr txBox="1"/>
          <p:nvPr/>
        </p:nvSpPr>
        <p:spPr>
          <a:xfrm>
            <a:off x="381000" y="3774558"/>
            <a:ext cx="3127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Arron Gaines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mglanman@mycbt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(.)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+1472-217-7096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+1(202)-918-2132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previous criminal convictions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Phishing victims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Elsie Graves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Wilfredo Goodman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Jan 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D3506-0596-0DA2-7508-B8149D4C83F5}"/>
              </a:ext>
            </a:extLst>
          </p:cNvPr>
          <p:cNvSpPr txBox="1"/>
          <p:nvPr/>
        </p:nvSpPr>
        <p:spPr>
          <a:xfrm>
            <a:off x="3906520" y="428491"/>
            <a:ext cx="7904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Subject likely lives and works in New York City, New York based on social media including pictures and check-ins. Follower/following relationships on social media platforms indicate a connection with Austin, Texas-based Kevin Ellison. Research on social engineering forums revealed usernames that were traced back to email addresses with a common web domain which has been separately flagged for malicious activity. Additional research on the emails suggests Gaines and Ellison are the probable end users. 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CD8D9B6E-6803-ACEA-F3BA-69020C28DAC9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t="8576" r="25698" b="20882"/>
          <a:stretch/>
        </p:blipFill>
        <p:spPr>
          <a:xfrm>
            <a:off x="3886200" y="2733040"/>
            <a:ext cx="3652520" cy="3820160"/>
          </a:xfrm>
          <a:prstGeom prst="rect">
            <a:avLst/>
          </a:prstGeom>
        </p:spPr>
      </p:pic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FDEC3DEA-6488-A557-922D-0A7AD3140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t="17468" r="23305" b="5325"/>
          <a:stretch/>
        </p:blipFill>
        <p:spPr>
          <a:xfrm>
            <a:off x="7858760" y="2733040"/>
            <a:ext cx="402844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5397-35A3-BBEB-47EE-D9CBAF9C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677A1-1828-F6A6-D341-3532E0A7AFC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2C74-E087-11CC-8935-7AC8C231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Larock</dc:creator>
  <cp:lastModifiedBy>Benjamin Larock</cp:lastModifiedBy>
  <cp:revision>10</cp:revision>
  <dcterms:created xsi:type="dcterms:W3CDTF">2023-12-01T18:52:16Z</dcterms:created>
  <dcterms:modified xsi:type="dcterms:W3CDTF">2024-01-15T15:28:10Z</dcterms:modified>
</cp:coreProperties>
</file>