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7F2970-9BA2-CE4C-6D00-DC41B4FA82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8E7E1-1BF0-7F05-EEC5-6DFF27CAD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7272A-9BF7-45C1-9779-05B11E8B59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2760-6C25-5F04-4FBA-61B9BA4CA1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0EC82-72F5-95FF-7D53-8D142BD8EE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930FB-B4D1-4158-ABB6-8B327EBA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2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_Profi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43C16-8317-73F0-ADAA-48FD7EFC2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965" y="100584"/>
            <a:ext cx="11990070" cy="66568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D1D44-8FB5-FDC2-D7AC-AD364614E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69421" y="269423"/>
            <a:ext cx="3429000" cy="3200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EF75-F408-4D9E-FF2F-993B97169B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69421" y="3613006"/>
            <a:ext cx="3429000" cy="2971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C6AE7-12F0-D164-A385-8E12FE985C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826056" y="269423"/>
            <a:ext cx="8096523" cy="219456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FD413-88C6-6DE2-D188-9AE58704E3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826054" y="2610485"/>
            <a:ext cx="3977640" cy="3977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2ECD7-C0BB-0941-A164-61AF72E2C7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7944485" y="2607166"/>
            <a:ext cx="3977640" cy="3977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F99085-27D9-4ED2-B8CA-4E9C9421AD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/>
          </p:nvPr>
        </p:nvSpPr>
        <p:spPr>
          <a:xfrm>
            <a:off x="319584" y="3658726"/>
            <a:ext cx="3337560" cy="288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3F3685E-211D-CCCC-8380-B17DD480DF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/>
          </p:nvPr>
        </p:nvSpPr>
        <p:spPr>
          <a:xfrm>
            <a:off x="310697" y="308131"/>
            <a:ext cx="3337560" cy="3108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12DA2C4-D476-F9C4-99F9-AB27DEECBB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>
          <a:xfrm>
            <a:off x="3873817" y="308131"/>
            <a:ext cx="8001000" cy="2103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7D558C44-9064-D7DD-1F4E-49A3F25402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4"/>
          </p:nvPr>
        </p:nvSpPr>
        <p:spPr>
          <a:xfrm>
            <a:off x="3866877" y="2663669"/>
            <a:ext cx="38862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97AFB975-2314-9B45-C4C3-8CB8EFCE80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5"/>
          </p:nvPr>
        </p:nvSpPr>
        <p:spPr>
          <a:xfrm>
            <a:off x="7995103" y="2652886"/>
            <a:ext cx="38862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2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F0720-DA3A-7F8E-6EC7-467E25A5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CF07-334F-2173-C7A2-D5CE0CB9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D017-E80A-7CA4-6501-FA45B9F65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B28C-7436-414A-BEF2-5EC42C9A4BB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37C5-5411-19F4-1AD1-7E3A7E3BB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1062-7AEF-B3F7-EB55-0371E8CCA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F125-6F4B-4C2F-B96B-97B13194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rgetProfile.potx" id="{B0296F60-C03F-445D-B7B1-43B10BFE444E}" vid="{B8A8D098-1B67-4783-91DD-14FB49B25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Target_Profile</Template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Larock</dc:creator>
  <cp:lastModifiedBy>Benjamin Larock</cp:lastModifiedBy>
  <cp:revision>4</cp:revision>
  <dcterms:created xsi:type="dcterms:W3CDTF">2023-12-12T21:54:25Z</dcterms:created>
  <dcterms:modified xsi:type="dcterms:W3CDTF">2024-01-15T15:28:50Z</dcterms:modified>
</cp:coreProperties>
</file>