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82A784-6E37-4A47-82A2-B576D76D6FA8}" v="6" dt="2023-10-17T01:34:36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Lagnese" userId="48fbeda81c7136f6" providerId="LiveId" clId="{2C82A784-6E37-4A47-82A2-B576D76D6FA8}"/>
    <pc:docChg chg="undo custSel addSld delSld modSld sldOrd">
      <pc:chgData name="Benjamin Lagnese" userId="48fbeda81c7136f6" providerId="LiveId" clId="{2C82A784-6E37-4A47-82A2-B576D76D6FA8}" dt="2023-10-17T01:43:50.226" v="1063" actId="20577"/>
      <pc:docMkLst>
        <pc:docMk/>
      </pc:docMkLst>
      <pc:sldChg chg="modSp mod">
        <pc:chgData name="Benjamin Lagnese" userId="48fbeda81c7136f6" providerId="LiveId" clId="{2C82A784-6E37-4A47-82A2-B576D76D6FA8}" dt="2023-10-17T01:43:50.226" v="1063" actId="20577"/>
        <pc:sldMkLst>
          <pc:docMk/>
          <pc:sldMk cId="359013058" sldId="257"/>
        </pc:sldMkLst>
        <pc:spChg chg="mod">
          <ac:chgData name="Benjamin Lagnese" userId="48fbeda81c7136f6" providerId="LiveId" clId="{2C82A784-6E37-4A47-82A2-B576D76D6FA8}" dt="2023-10-17T01:43:50.226" v="1063" actId="20577"/>
          <ac:spMkLst>
            <pc:docMk/>
            <pc:sldMk cId="359013058" sldId="257"/>
            <ac:spMk id="3" creationId="{2F8A5DA5-551B-38FD-CCC2-FABC9F2D964B}"/>
          </ac:spMkLst>
        </pc:spChg>
      </pc:sldChg>
      <pc:sldChg chg="addSp delSp modSp mod">
        <pc:chgData name="Benjamin Lagnese" userId="48fbeda81c7136f6" providerId="LiveId" clId="{2C82A784-6E37-4A47-82A2-B576D76D6FA8}" dt="2023-10-17T01:03:30.931" v="682" actId="1076"/>
        <pc:sldMkLst>
          <pc:docMk/>
          <pc:sldMk cId="2777856905" sldId="258"/>
        </pc:sldMkLst>
        <pc:spChg chg="mod">
          <ac:chgData name="Benjamin Lagnese" userId="48fbeda81c7136f6" providerId="LiveId" clId="{2C82A784-6E37-4A47-82A2-B576D76D6FA8}" dt="2023-10-16T23:55:11.630" v="442" actId="1076"/>
          <ac:spMkLst>
            <pc:docMk/>
            <pc:sldMk cId="2777856905" sldId="258"/>
            <ac:spMk id="2" creationId="{F627833D-1483-F02E-1369-BA9E9412AE8C}"/>
          </ac:spMkLst>
        </pc:spChg>
        <pc:spChg chg="add del">
          <ac:chgData name="Benjamin Lagnese" userId="48fbeda81c7136f6" providerId="LiveId" clId="{2C82A784-6E37-4A47-82A2-B576D76D6FA8}" dt="2023-10-17T00:15:02.846" v="524" actId="478"/>
          <ac:spMkLst>
            <pc:docMk/>
            <pc:sldMk cId="2777856905" sldId="258"/>
            <ac:spMk id="17" creationId="{FCEDA3B9-78A8-017B-BAB0-D57A01B9C842}"/>
          </ac:spMkLst>
        </pc:spChg>
        <pc:picChg chg="add del mod">
          <ac:chgData name="Benjamin Lagnese" userId="48fbeda81c7136f6" providerId="LiveId" clId="{2C82A784-6E37-4A47-82A2-B576D76D6FA8}" dt="2023-10-17T00:04:05.251" v="520" actId="478"/>
          <ac:picMkLst>
            <pc:docMk/>
            <pc:sldMk cId="2777856905" sldId="258"/>
            <ac:picMk id="5" creationId="{9C4E11DD-B2D2-9F04-3FEF-D95DD20D1051}"/>
          </ac:picMkLst>
        </pc:picChg>
        <pc:picChg chg="add mod">
          <ac:chgData name="Benjamin Lagnese" userId="48fbeda81c7136f6" providerId="LiveId" clId="{2C82A784-6E37-4A47-82A2-B576D76D6FA8}" dt="2023-10-17T00:05:02.031" v="521" actId="2085"/>
          <ac:picMkLst>
            <pc:docMk/>
            <pc:sldMk cId="2777856905" sldId="258"/>
            <ac:picMk id="7" creationId="{B60AC641-52F4-FFF6-74FA-0E55B98A0F69}"/>
          </ac:picMkLst>
        </pc:picChg>
        <pc:picChg chg="add mod">
          <ac:chgData name="Benjamin Lagnese" userId="48fbeda81c7136f6" providerId="LiveId" clId="{2C82A784-6E37-4A47-82A2-B576D76D6FA8}" dt="2023-10-17T01:03:30.931" v="682" actId="1076"/>
          <ac:picMkLst>
            <pc:docMk/>
            <pc:sldMk cId="2777856905" sldId="258"/>
            <ac:picMk id="9" creationId="{53E93AB6-9834-F7E4-D614-31FA143AF8EA}"/>
          </ac:picMkLst>
        </pc:picChg>
        <pc:picChg chg="add mod">
          <ac:chgData name="Benjamin Lagnese" userId="48fbeda81c7136f6" providerId="LiveId" clId="{2C82A784-6E37-4A47-82A2-B576D76D6FA8}" dt="2023-10-17T00:05:08.457" v="522" actId="14100"/>
          <ac:picMkLst>
            <pc:docMk/>
            <pc:sldMk cId="2777856905" sldId="258"/>
            <ac:picMk id="11" creationId="{3ED21763-E7D0-608E-228A-B01B0B813776}"/>
          </ac:picMkLst>
        </pc:picChg>
        <pc:picChg chg="add del mod">
          <ac:chgData name="Benjamin Lagnese" userId="48fbeda81c7136f6" providerId="LiveId" clId="{2C82A784-6E37-4A47-82A2-B576D76D6FA8}" dt="2023-10-17T00:01:47.923" v="496" actId="478"/>
          <ac:picMkLst>
            <pc:docMk/>
            <pc:sldMk cId="2777856905" sldId="258"/>
            <ac:picMk id="13" creationId="{168E3809-19F3-D931-61B6-9C3F6F28F6BA}"/>
          </ac:picMkLst>
        </pc:picChg>
        <pc:picChg chg="add mod">
          <ac:chgData name="Benjamin Lagnese" userId="48fbeda81c7136f6" providerId="LiveId" clId="{2C82A784-6E37-4A47-82A2-B576D76D6FA8}" dt="2023-10-17T00:05:02.031" v="521" actId="2085"/>
          <ac:picMkLst>
            <pc:docMk/>
            <pc:sldMk cId="2777856905" sldId="258"/>
            <ac:picMk id="15" creationId="{05A3A702-E880-5118-A5A6-AB46CEFEA249}"/>
          </ac:picMkLst>
        </pc:picChg>
      </pc:sldChg>
      <pc:sldChg chg="modSp mod">
        <pc:chgData name="Benjamin Lagnese" userId="48fbeda81c7136f6" providerId="LiveId" clId="{2C82A784-6E37-4A47-82A2-B576D76D6FA8}" dt="2023-10-17T01:12:52.089" v="863" actId="20577"/>
        <pc:sldMkLst>
          <pc:docMk/>
          <pc:sldMk cId="2861937777" sldId="259"/>
        </pc:sldMkLst>
        <pc:spChg chg="mod">
          <ac:chgData name="Benjamin Lagnese" userId="48fbeda81c7136f6" providerId="LiveId" clId="{2C82A784-6E37-4A47-82A2-B576D76D6FA8}" dt="2023-10-16T23:50:09.482" v="85" actId="20577"/>
          <ac:spMkLst>
            <pc:docMk/>
            <pc:sldMk cId="2861937777" sldId="259"/>
            <ac:spMk id="2" creationId="{1B6E185E-0135-AFEB-8230-0BCD8115F32F}"/>
          </ac:spMkLst>
        </pc:spChg>
        <pc:spChg chg="mod">
          <ac:chgData name="Benjamin Lagnese" userId="48fbeda81c7136f6" providerId="LiveId" clId="{2C82A784-6E37-4A47-82A2-B576D76D6FA8}" dt="2023-10-17T01:12:52.089" v="863" actId="20577"/>
          <ac:spMkLst>
            <pc:docMk/>
            <pc:sldMk cId="2861937777" sldId="259"/>
            <ac:spMk id="3" creationId="{6043ED61-B80E-EBAE-8EB1-D53399E2269A}"/>
          </ac:spMkLst>
        </pc:spChg>
      </pc:sldChg>
      <pc:sldChg chg="addSp delSp modSp add mod ord">
        <pc:chgData name="Benjamin Lagnese" userId="48fbeda81c7136f6" providerId="LiveId" clId="{2C82A784-6E37-4A47-82A2-B576D76D6FA8}" dt="2023-10-17T01:17:10.492" v="917" actId="14100"/>
        <pc:sldMkLst>
          <pc:docMk/>
          <pc:sldMk cId="242869868" sldId="260"/>
        </pc:sldMkLst>
        <pc:spChg chg="mod">
          <ac:chgData name="Benjamin Lagnese" userId="48fbeda81c7136f6" providerId="LiveId" clId="{2C82A784-6E37-4A47-82A2-B576D76D6FA8}" dt="2023-10-17T01:15:51.984" v="897" actId="20577"/>
          <ac:spMkLst>
            <pc:docMk/>
            <pc:sldMk cId="242869868" sldId="260"/>
            <ac:spMk id="2" creationId="{F627833D-1483-F02E-1369-BA9E9412AE8C}"/>
          </ac:spMkLst>
        </pc:spChg>
        <pc:picChg chg="add del mod">
          <ac:chgData name="Benjamin Lagnese" userId="48fbeda81c7136f6" providerId="LiveId" clId="{2C82A784-6E37-4A47-82A2-B576D76D6FA8}" dt="2023-10-17T00:56:10.053" v="581" actId="478"/>
          <ac:picMkLst>
            <pc:docMk/>
            <pc:sldMk cId="242869868" sldId="260"/>
            <ac:picMk id="4" creationId="{D0F1DB34-746B-2F94-65D3-574B4E46A7B3}"/>
          </ac:picMkLst>
        </pc:picChg>
        <pc:picChg chg="add del mod">
          <ac:chgData name="Benjamin Lagnese" userId="48fbeda81c7136f6" providerId="LiveId" clId="{2C82A784-6E37-4A47-82A2-B576D76D6FA8}" dt="2023-10-17T00:55:33.352" v="574" actId="478"/>
          <ac:picMkLst>
            <pc:docMk/>
            <pc:sldMk cId="242869868" sldId="260"/>
            <ac:picMk id="6" creationId="{328B9D17-38EE-0728-F7F4-C8C15CF5FFCD}"/>
          </ac:picMkLst>
        </pc:picChg>
        <pc:picChg chg="del">
          <ac:chgData name="Benjamin Lagnese" userId="48fbeda81c7136f6" providerId="LiveId" clId="{2C82A784-6E37-4A47-82A2-B576D76D6FA8}" dt="2023-10-17T00:21:19.191" v="564" actId="478"/>
          <ac:picMkLst>
            <pc:docMk/>
            <pc:sldMk cId="242869868" sldId="260"/>
            <ac:picMk id="7" creationId="{B60AC641-52F4-FFF6-74FA-0E55B98A0F69}"/>
          </ac:picMkLst>
        </pc:picChg>
        <pc:picChg chg="del">
          <ac:chgData name="Benjamin Lagnese" userId="48fbeda81c7136f6" providerId="LiveId" clId="{2C82A784-6E37-4A47-82A2-B576D76D6FA8}" dt="2023-10-17T01:00:01.640" v="634" actId="478"/>
          <ac:picMkLst>
            <pc:docMk/>
            <pc:sldMk cId="242869868" sldId="260"/>
            <ac:picMk id="9" creationId="{53E93AB6-9834-F7E4-D614-31FA143AF8EA}"/>
          </ac:picMkLst>
        </pc:picChg>
        <pc:picChg chg="add del mod">
          <ac:chgData name="Benjamin Lagnese" userId="48fbeda81c7136f6" providerId="LiveId" clId="{2C82A784-6E37-4A47-82A2-B576D76D6FA8}" dt="2023-10-17T00:59:41.232" v="629" actId="478"/>
          <ac:picMkLst>
            <pc:docMk/>
            <pc:sldMk cId="242869868" sldId="260"/>
            <ac:picMk id="10" creationId="{BAAC48BF-5694-2EBD-BE25-954DCBA6F7BD}"/>
          </ac:picMkLst>
        </pc:picChg>
        <pc:picChg chg="del">
          <ac:chgData name="Benjamin Lagnese" userId="48fbeda81c7136f6" providerId="LiveId" clId="{2C82A784-6E37-4A47-82A2-B576D76D6FA8}" dt="2023-10-17T00:22:33.394" v="569" actId="478"/>
          <ac:picMkLst>
            <pc:docMk/>
            <pc:sldMk cId="242869868" sldId="260"/>
            <ac:picMk id="11" creationId="{3ED21763-E7D0-608E-228A-B01B0B813776}"/>
          </ac:picMkLst>
        </pc:picChg>
        <pc:picChg chg="add del mod">
          <ac:chgData name="Benjamin Lagnese" userId="48fbeda81c7136f6" providerId="LiveId" clId="{2C82A784-6E37-4A47-82A2-B576D76D6FA8}" dt="2023-10-17T01:16:23.370" v="910" actId="478"/>
          <ac:picMkLst>
            <pc:docMk/>
            <pc:sldMk cId="242869868" sldId="260"/>
            <ac:picMk id="13" creationId="{7D337DA3-B81A-8403-4393-E74A160FFCF1}"/>
          </ac:picMkLst>
        </pc:picChg>
        <pc:picChg chg="del">
          <ac:chgData name="Benjamin Lagnese" userId="48fbeda81c7136f6" providerId="LiveId" clId="{2C82A784-6E37-4A47-82A2-B576D76D6FA8}" dt="2023-10-17T00:56:59.203" v="592" actId="478"/>
          <ac:picMkLst>
            <pc:docMk/>
            <pc:sldMk cId="242869868" sldId="260"/>
            <ac:picMk id="15" creationId="{05A3A702-E880-5118-A5A6-AB46CEFEA249}"/>
          </ac:picMkLst>
        </pc:picChg>
        <pc:picChg chg="add del mod">
          <ac:chgData name="Benjamin Lagnese" userId="48fbeda81c7136f6" providerId="LiveId" clId="{2C82A784-6E37-4A47-82A2-B576D76D6FA8}" dt="2023-10-17T00:59:18.829" v="625" actId="478"/>
          <ac:picMkLst>
            <pc:docMk/>
            <pc:sldMk cId="242869868" sldId="260"/>
            <ac:picMk id="16" creationId="{9C87F9BF-62C4-29B2-47F3-007F67CB7701}"/>
          </ac:picMkLst>
        </pc:picChg>
        <pc:picChg chg="add mod">
          <ac:chgData name="Benjamin Lagnese" userId="48fbeda81c7136f6" providerId="LiveId" clId="{2C82A784-6E37-4A47-82A2-B576D76D6FA8}" dt="2023-10-17T01:04:52.034" v="711" actId="1076"/>
          <ac:picMkLst>
            <pc:docMk/>
            <pc:sldMk cId="242869868" sldId="260"/>
            <ac:picMk id="18" creationId="{FC901328-A624-6391-00D6-0D888BB6A710}"/>
          </ac:picMkLst>
        </pc:picChg>
        <pc:picChg chg="add mod">
          <ac:chgData name="Benjamin Lagnese" userId="48fbeda81c7136f6" providerId="LiveId" clId="{2C82A784-6E37-4A47-82A2-B576D76D6FA8}" dt="2023-10-17T01:04:46.592" v="709" actId="1076"/>
          <ac:picMkLst>
            <pc:docMk/>
            <pc:sldMk cId="242869868" sldId="260"/>
            <ac:picMk id="20" creationId="{48CAD630-76E1-7E60-D68D-21ADC0A40662}"/>
          </ac:picMkLst>
        </pc:picChg>
        <pc:picChg chg="add del mod">
          <ac:chgData name="Benjamin Lagnese" userId="48fbeda81c7136f6" providerId="LiveId" clId="{2C82A784-6E37-4A47-82A2-B576D76D6FA8}" dt="2023-10-17T01:14:48.728" v="873" actId="478"/>
          <ac:picMkLst>
            <pc:docMk/>
            <pc:sldMk cId="242869868" sldId="260"/>
            <ac:picMk id="22" creationId="{79873FB8-9763-5F48-F4DB-DE4770FB96E5}"/>
          </ac:picMkLst>
        </pc:picChg>
        <pc:picChg chg="add del mod">
          <ac:chgData name="Benjamin Lagnese" userId="48fbeda81c7136f6" providerId="LiveId" clId="{2C82A784-6E37-4A47-82A2-B576D76D6FA8}" dt="2023-10-17T01:16:36.899" v="913" actId="478"/>
          <ac:picMkLst>
            <pc:docMk/>
            <pc:sldMk cId="242869868" sldId="260"/>
            <ac:picMk id="24" creationId="{018265C3-2D73-E8FA-6788-AAFE45B2E121}"/>
          </ac:picMkLst>
        </pc:picChg>
        <pc:picChg chg="add mod">
          <ac:chgData name="Benjamin Lagnese" userId="48fbeda81c7136f6" providerId="LiveId" clId="{2C82A784-6E37-4A47-82A2-B576D76D6FA8}" dt="2023-10-17T01:16:29.964" v="912" actId="14100"/>
          <ac:picMkLst>
            <pc:docMk/>
            <pc:sldMk cId="242869868" sldId="260"/>
            <ac:picMk id="25" creationId="{700F187E-D945-C10D-8025-787E1B729395}"/>
          </ac:picMkLst>
        </pc:picChg>
        <pc:picChg chg="add mod">
          <ac:chgData name="Benjamin Lagnese" userId="48fbeda81c7136f6" providerId="LiveId" clId="{2C82A784-6E37-4A47-82A2-B576D76D6FA8}" dt="2023-10-17T01:17:10.492" v="917" actId="14100"/>
          <ac:picMkLst>
            <pc:docMk/>
            <pc:sldMk cId="242869868" sldId="260"/>
            <ac:picMk id="27" creationId="{03AE7D77-610A-B9FB-11F4-B4FC3A6E9850}"/>
          </ac:picMkLst>
        </pc:picChg>
      </pc:sldChg>
      <pc:sldChg chg="addSp delSp modSp add mod">
        <pc:chgData name="Benjamin Lagnese" userId="48fbeda81c7136f6" providerId="LiveId" clId="{2C82A784-6E37-4A47-82A2-B576D76D6FA8}" dt="2023-10-17T01:16:18.516" v="909" actId="14100"/>
        <pc:sldMkLst>
          <pc:docMk/>
          <pc:sldMk cId="2072599373" sldId="261"/>
        </pc:sldMkLst>
        <pc:spChg chg="mod">
          <ac:chgData name="Benjamin Lagnese" userId="48fbeda81c7136f6" providerId="LiveId" clId="{2C82A784-6E37-4A47-82A2-B576D76D6FA8}" dt="2023-10-17T01:15:46.210" v="882"/>
          <ac:spMkLst>
            <pc:docMk/>
            <pc:sldMk cId="2072599373" sldId="261"/>
            <ac:spMk id="2" creationId="{F627833D-1483-F02E-1369-BA9E9412AE8C}"/>
          </ac:spMkLst>
        </pc:spChg>
        <pc:picChg chg="add del mod">
          <ac:chgData name="Benjamin Lagnese" userId="48fbeda81c7136f6" providerId="LiveId" clId="{2C82A784-6E37-4A47-82A2-B576D76D6FA8}" dt="2023-10-17T01:16:06.969" v="906" actId="478"/>
          <ac:picMkLst>
            <pc:docMk/>
            <pc:sldMk cId="2072599373" sldId="261"/>
            <ac:picMk id="4" creationId="{54EA1A4B-6B8A-CBBB-0C14-604C86673591}"/>
          </ac:picMkLst>
        </pc:picChg>
        <pc:picChg chg="add mod">
          <ac:chgData name="Benjamin Lagnese" userId="48fbeda81c7136f6" providerId="LiveId" clId="{2C82A784-6E37-4A47-82A2-B576D76D6FA8}" dt="2023-10-17T01:06:18.053" v="727" actId="1076"/>
          <ac:picMkLst>
            <pc:docMk/>
            <pc:sldMk cId="2072599373" sldId="261"/>
            <ac:picMk id="6" creationId="{DD7F2ADC-9B68-4DD7-4213-191CB3207461}"/>
          </ac:picMkLst>
        </pc:picChg>
        <pc:picChg chg="add mod">
          <ac:chgData name="Benjamin Lagnese" userId="48fbeda81c7136f6" providerId="LiveId" clId="{2C82A784-6E37-4A47-82A2-B576D76D6FA8}" dt="2023-10-17T01:16:18.516" v="909" actId="14100"/>
          <ac:picMkLst>
            <pc:docMk/>
            <pc:sldMk cId="2072599373" sldId="261"/>
            <ac:picMk id="7" creationId="{0C507284-0AD5-C361-3703-E85E07AF21AA}"/>
          </ac:picMkLst>
        </pc:picChg>
        <pc:picChg chg="del">
          <ac:chgData name="Benjamin Lagnese" userId="48fbeda81c7136f6" providerId="LiveId" clId="{2C82A784-6E37-4A47-82A2-B576D76D6FA8}" dt="2023-10-17T01:05:12.806" v="713" actId="478"/>
          <ac:picMkLst>
            <pc:docMk/>
            <pc:sldMk cId="2072599373" sldId="261"/>
            <ac:picMk id="9" creationId="{53E93AB6-9834-F7E4-D614-31FA143AF8EA}"/>
          </ac:picMkLst>
        </pc:picChg>
        <pc:picChg chg="mod">
          <ac:chgData name="Benjamin Lagnese" userId="48fbeda81c7136f6" providerId="LiveId" clId="{2C82A784-6E37-4A47-82A2-B576D76D6FA8}" dt="2023-10-17T01:06:18.810" v="728" actId="1076"/>
          <ac:picMkLst>
            <pc:docMk/>
            <pc:sldMk cId="2072599373" sldId="261"/>
            <ac:picMk id="10" creationId="{BAAC48BF-5694-2EBD-BE25-954DCBA6F7BD}"/>
          </ac:picMkLst>
        </pc:picChg>
        <pc:picChg chg="del">
          <ac:chgData name="Benjamin Lagnese" userId="48fbeda81c7136f6" providerId="LiveId" clId="{2C82A784-6E37-4A47-82A2-B576D76D6FA8}" dt="2023-10-17T00:58:38.420" v="620" actId="478"/>
          <ac:picMkLst>
            <pc:docMk/>
            <pc:sldMk cId="2072599373" sldId="261"/>
            <ac:picMk id="13" creationId="{7D337DA3-B81A-8403-4393-E74A160FFCF1}"/>
          </ac:picMkLst>
        </pc:picChg>
        <pc:picChg chg="mod">
          <ac:chgData name="Benjamin Lagnese" userId="48fbeda81c7136f6" providerId="LiveId" clId="{2C82A784-6E37-4A47-82A2-B576D76D6FA8}" dt="2023-10-17T01:06:05.259" v="723" actId="1076"/>
          <ac:picMkLst>
            <pc:docMk/>
            <pc:sldMk cId="2072599373" sldId="261"/>
            <ac:picMk id="16" creationId="{9C87F9BF-62C4-29B2-47F3-007F67CB7701}"/>
          </ac:picMkLst>
        </pc:picChg>
      </pc:sldChg>
      <pc:sldChg chg="addSp delSp modSp add mod ord">
        <pc:chgData name="Benjamin Lagnese" userId="48fbeda81c7136f6" providerId="LiveId" clId="{2C82A784-6E37-4A47-82A2-B576D76D6FA8}" dt="2023-10-17T01:40:12.348" v="1005"/>
        <pc:sldMkLst>
          <pc:docMk/>
          <pc:sldMk cId="1657456125" sldId="262"/>
        </pc:sldMkLst>
        <pc:spChg chg="mod">
          <ac:chgData name="Benjamin Lagnese" userId="48fbeda81c7136f6" providerId="LiveId" clId="{2C82A784-6E37-4A47-82A2-B576D76D6FA8}" dt="2023-10-17T01:10:34.877" v="753" actId="20577"/>
          <ac:spMkLst>
            <pc:docMk/>
            <pc:sldMk cId="1657456125" sldId="262"/>
            <ac:spMk id="2" creationId="{F627833D-1483-F02E-1369-BA9E9412AE8C}"/>
          </ac:spMkLst>
        </pc:spChg>
        <pc:picChg chg="del">
          <ac:chgData name="Benjamin Lagnese" userId="48fbeda81c7136f6" providerId="LiveId" clId="{2C82A784-6E37-4A47-82A2-B576D76D6FA8}" dt="2023-10-17T01:14:30.894" v="870" actId="478"/>
          <ac:picMkLst>
            <pc:docMk/>
            <pc:sldMk cId="1657456125" sldId="262"/>
            <ac:picMk id="4" creationId="{54EA1A4B-6B8A-CBBB-0C14-604C86673591}"/>
          </ac:picMkLst>
        </pc:picChg>
        <pc:picChg chg="add mod">
          <ac:chgData name="Benjamin Lagnese" userId="48fbeda81c7136f6" providerId="LiveId" clId="{2C82A784-6E37-4A47-82A2-B576D76D6FA8}" dt="2023-10-17T01:11:08.974" v="771" actId="1076"/>
          <ac:picMkLst>
            <pc:docMk/>
            <pc:sldMk cId="1657456125" sldId="262"/>
            <ac:picMk id="5" creationId="{54D46E9C-24D8-9129-8AC4-84B5EA2F5F99}"/>
          </ac:picMkLst>
        </pc:picChg>
        <pc:picChg chg="del">
          <ac:chgData name="Benjamin Lagnese" userId="48fbeda81c7136f6" providerId="LiveId" clId="{2C82A784-6E37-4A47-82A2-B576D76D6FA8}" dt="2023-10-17T01:11:11.866" v="772" actId="478"/>
          <ac:picMkLst>
            <pc:docMk/>
            <pc:sldMk cId="1657456125" sldId="262"/>
            <ac:picMk id="6" creationId="{DD7F2ADC-9B68-4DD7-4213-191CB3207461}"/>
          </ac:picMkLst>
        </pc:picChg>
        <pc:picChg chg="add mod">
          <ac:chgData name="Benjamin Lagnese" userId="48fbeda81c7136f6" providerId="LiveId" clId="{2C82A784-6E37-4A47-82A2-B576D76D6FA8}" dt="2023-10-17T01:14:36.532" v="871" actId="1076"/>
          <ac:picMkLst>
            <pc:docMk/>
            <pc:sldMk cId="1657456125" sldId="262"/>
            <ac:picMk id="8" creationId="{535390B3-C155-A141-748F-859B880E5A1D}"/>
          </ac:picMkLst>
        </pc:picChg>
        <pc:picChg chg="del">
          <ac:chgData name="Benjamin Lagnese" userId="48fbeda81c7136f6" providerId="LiveId" clId="{2C82A784-6E37-4A47-82A2-B576D76D6FA8}" dt="2023-10-17T01:10:56.365" v="754" actId="478"/>
          <ac:picMkLst>
            <pc:docMk/>
            <pc:sldMk cId="1657456125" sldId="262"/>
            <ac:picMk id="10" creationId="{BAAC48BF-5694-2EBD-BE25-954DCBA6F7BD}"/>
          </ac:picMkLst>
        </pc:picChg>
        <pc:picChg chg="add mod">
          <ac:chgData name="Benjamin Lagnese" userId="48fbeda81c7136f6" providerId="LiveId" clId="{2C82A784-6E37-4A47-82A2-B576D76D6FA8}" dt="2023-10-17T01:20:10.701" v="925" actId="14100"/>
          <ac:picMkLst>
            <pc:docMk/>
            <pc:sldMk cId="1657456125" sldId="262"/>
            <ac:picMk id="11" creationId="{EEE1A490-DC6E-0040-8E2C-9BC61FB54C54}"/>
          </ac:picMkLst>
        </pc:picChg>
        <pc:picChg chg="add mod">
          <ac:chgData name="Benjamin Lagnese" userId="48fbeda81c7136f6" providerId="LiveId" clId="{2C82A784-6E37-4A47-82A2-B576D76D6FA8}" dt="2023-10-17T01:19:44.821" v="924" actId="14100"/>
          <ac:picMkLst>
            <pc:docMk/>
            <pc:sldMk cId="1657456125" sldId="262"/>
            <ac:picMk id="13" creationId="{4E0FC3FA-B53B-0638-E6D9-815D8EDDF399}"/>
          </ac:picMkLst>
        </pc:picChg>
        <pc:picChg chg="del">
          <ac:chgData name="Benjamin Lagnese" userId="48fbeda81c7136f6" providerId="LiveId" clId="{2C82A784-6E37-4A47-82A2-B576D76D6FA8}" dt="2023-10-17T01:14:14.149" v="864" actId="478"/>
          <ac:picMkLst>
            <pc:docMk/>
            <pc:sldMk cId="1657456125" sldId="262"/>
            <ac:picMk id="16" creationId="{9C87F9BF-62C4-29B2-47F3-007F67CB7701}"/>
          </ac:picMkLst>
        </pc:picChg>
      </pc:sldChg>
      <pc:sldChg chg="new del">
        <pc:chgData name="Benjamin Lagnese" userId="48fbeda81c7136f6" providerId="LiveId" clId="{2C82A784-6E37-4A47-82A2-B576D76D6FA8}" dt="2023-10-17T01:34:35.555" v="927" actId="47"/>
        <pc:sldMkLst>
          <pc:docMk/>
          <pc:sldMk cId="520687460" sldId="263"/>
        </pc:sldMkLst>
      </pc:sldChg>
      <pc:sldChg chg="addSp delSp modSp add mod">
        <pc:chgData name="Benjamin Lagnese" userId="48fbeda81c7136f6" providerId="LiveId" clId="{2C82A784-6E37-4A47-82A2-B576D76D6FA8}" dt="2023-10-17T01:35:49.918" v="991" actId="1076"/>
        <pc:sldMkLst>
          <pc:docMk/>
          <pc:sldMk cId="3369438363" sldId="263"/>
        </pc:sldMkLst>
        <pc:spChg chg="mod">
          <ac:chgData name="Benjamin Lagnese" userId="48fbeda81c7136f6" providerId="LiveId" clId="{2C82A784-6E37-4A47-82A2-B576D76D6FA8}" dt="2023-10-17T01:34:48.774" v="969" actId="20577"/>
          <ac:spMkLst>
            <pc:docMk/>
            <pc:sldMk cId="3369438363" sldId="263"/>
            <ac:spMk id="2" creationId="{F627833D-1483-F02E-1369-BA9E9412AE8C}"/>
          </ac:spMkLst>
        </pc:spChg>
        <pc:picChg chg="add mod">
          <ac:chgData name="Benjamin Lagnese" userId="48fbeda81c7136f6" providerId="LiveId" clId="{2C82A784-6E37-4A47-82A2-B576D76D6FA8}" dt="2023-10-17T01:35:32.741" v="985" actId="14100"/>
          <ac:picMkLst>
            <pc:docMk/>
            <pc:sldMk cId="3369438363" sldId="263"/>
            <ac:picMk id="4" creationId="{602C6C2B-F401-B282-8E53-2590BB2D0614}"/>
          </ac:picMkLst>
        </pc:picChg>
        <pc:picChg chg="del">
          <ac:chgData name="Benjamin Lagnese" userId="48fbeda81c7136f6" providerId="LiveId" clId="{2C82A784-6E37-4A47-82A2-B576D76D6FA8}" dt="2023-10-17T01:34:51.697" v="973" actId="478"/>
          <ac:picMkLst>
            <pc:docMk/>
            <pc:sldMk cId="3369438363" sldId="263"/>
            <ac:picMk id="5" creationId="{54D46E9C-24D8-9129-8AC4-84B5EA2F5F99}"/>
          </ac:picMkLst>
        </pc:picChg>
        <pc:picChg chg="add mod">
          <ac:chgData name="Benjamin Lagnese" userId="48fbeda81c7136f6" providerId="LiveId" clId="{2C82A784-6E37-4A47-82A2-B576D76D6FA8}" dt="2023-10-17T01:35:36.758" v="987" actId="1076"/>
          <ac:picMkLst>
            <pc:docMk/>
            <pc:sldMk cId="3369438363" sldId="263"/>
            <ac:picMk id="7" creationId="{3A0A958D-A783-4E8A-998C-3F6256A8454D}"/>
          </ac:picMkLst>
        </pc:picChg>
        <pc:picChg chg="del">
          <ac:chgData name="Benjamin Lagnese" userId="48fbeda81c7136f6" providerId="LiveId" clId="{2C82A784-6E37-4A47-82A2-B576D76D6FA8}" dt="2023-10-17T01:34:51.464" v="972" actId="478"/>
          <ac:picMkLst>
            <pc:docMk/>
            <pc:sldMk cId="3369438363" sldId="263"/>
            <ac:picMk id="8" creationId="{535390B3-C155-A141-748F-859B880E5A1D}"/>
          </ac:picMkLst>
        </pc:picChg>
        <pc:picChg chg="add mod">
          <ac:chgData name="Benjamin Lagnese" userId="48fbeda81c7136f6" providerId="LiveId" clId="{2C82A784-6E37-4A47-82A2-B576D76D6FA8}" dt="2023-10-17T01:35:49.918" v="991" actId="1076"/>
          <ac:picMkLst>
            <pc:docMk/>
            <pc:sldMk cId="3369438363" sldId="263"/>
            <ac:picMk id="10" creationId="{8055E8E9-A211-542F-BF33-9F6195E31F1B}"/>
          </ac:picMkLst>
        </pc:picChg>
        <pc:picChg chg="del">
          <ac:chgData name="Benjamin Lagnese" userId="48fbeda81c7136f6" providerId="LiveId" clId="{2C82A784-6E37-4A47-82A2-B576D76D6FA8}" dt="2023-10-17T01:34:50.756" v="970" actId="478"/>
          <ac:picMkLst>
            <pc:docMk/>
            <pc:sldMk cId="3369438363" sldId="263"/>
            <ac:picMk id="11" creationId="{EEE1A490-DC6E-0040-8E2C-9BC61FB54C54}"/>
          </ac:picMkLst>
        </pc:picChg>
        <pc:picChg chg="del">
          <ac:chgData name="Benjamin Lagnese" userId="48fbeda81c7136f6" providerId="LiveId" clId="{2C82A784-6E37-4A47-82A2-B576D76D6FA8}" dt="2023-10-17T01:34:51.134" v="971" actId="478"/>
          <ac:picMkLst>
            <pc:docMk/>
            <pc:sldMk cId="3369438363" sldId="263"/>
            <ac:picMk id="13" creationId="{4E0FC3FA-B53B-0638-E6D9-815D8EDDF399}"/>
          </ac:picMkLst>
        </pc:picChg>
      </pc:sldChg>
      <pc:sldChg chg="modSp new del mod">
        <pc:chgData name="Benjamin Lagnese" userId="48fbeda81c7136f6" providerId="LiveId" clId="{2C82A784-6E37-4A47-82A2-B576D76D6FA8}" dt="2023-10-17T01:38:00.597" v="1003" actId="2696"/>
        <pc:sldMkLst>
          <pc:docMk/>
          <pc:sldMk cId="665197019" sldId="264"/>
        </pc:sldMkLst>
        <pc:spChg chg="mod">
          <ac:chgData name="Benjamin Lagnese" userId="48fbeda81c7136f6" providerId="LiveId" clId="{2C82A784-6E37-4A47-82A2-B576D76D6FA8}" dt="2023-10-17T01:37:28.928" v="1002" actId="20577"/>
          <ac:spMkLst>
            <pc:docMk/>
            <pc:sldMk cId="665197019" sldId="264"/>
            <ac:spMk id="2" creationId="{839FDBA0-9DB9-3779-6189-CFAD8CE36C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F86B-7391-4BB4-98BD-CEC00C2FF85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E53-52E1-4A7C-BB3F-2A4EA046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8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F86B-7391-4BB4-98BD-CEC00C2FF85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E53-52E1-4A7C-BB3F-2A4EA046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4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F86B-7391-4BB4-98BD-CEC00C2FF85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E53-52E1-4A7C-BB3F-2A4EA046598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1536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F86B-7391-4BB4-98BD-CEC00C2FF85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E53-52E1-4A7C-BB3F-2A4EA046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F86B-7391-4BB4-98BD-CEC00C2FF85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E53-52E1-4A7C-BB3F-2A4EA046598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175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F86B-7391-4BB4-98BD-CEC00C2FF85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E53-52E1-4A7C-BB3F-2A4EA046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3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F86B-7391-4BB4-98BD-CEC00C2FF85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E53-52E1-4A7C-BB3F-2A4EA046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36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F86B-7391-4BB4-98BD-CEC00C2FF85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E53-52E1-4A7C-BB3F-2A4EA046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0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F86B-7391-4BB4-98BD-CEC00C2FF85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E53-52E1-4A7C-BB3F-2A4EA046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0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F86B-7391-4BB4-98BD-CEC00C2FF85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E53-52E1-4A7C-BB3F-2A4EA046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F86B-7391-4BB4-98BD-CEC00C2FF85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E53-52E1-4A7C-BB3F-2A4EA046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4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F86B-7391-4BB4-98BD-CEC00C2FF85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E53-52E1-4A7C-BB3F-2A4EA046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4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F86B-7391-4BB4-98BD-CEC00C2FF85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E53-52E1-4A7C-BB3F-2A4EA046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6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F86B-7391-4BB4-98BD-CEC00C2FF85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E53-52E1-4A7C-BB3F-2A4EA046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F86B-7391-4BB4-98BD-CEC00C2FF85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E53-52E1-4A7C-BB3F-2A4EA046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2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F86B-7391-4BB4-98BD-CEC00C2FF85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E53-52E1-4A7C-BB3F-2A4EA046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4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7F86B-7391-4BB4-98BD-CEC00C2FF85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7F0E53-52E1-4A7C-BB3F-2A4EA046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1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8EB7-05D6-ADEB-A646-86930ED31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FedScope</a:t>
            </a:r>
            <a:r>
              <a:rPr lang="en-US" b="1" dirty="0"/>
              <a:t> Separations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B3DF7-0426-A861-5B1F-6BCA39526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Ben Lagnese</a:t>
            </a:r>
          </a:p>
        </p:txBody>
      </p:sp>
    </p:spTree>
    <p:extLst>
      <p:ext uri="{BB962C8B-B14F-4D97-AF65-F5344CB8AC3E}">
        <p14:creationId xmlns:p14="http://schemas.microsoft.com/office/powerpoint/2010/main" val="286819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22D1-A025-F897-D5C1-2A9BD165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A5DA5-551B-38FD-CCC2-FABC9F2D9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Separations refers to federal employees leaving federal agencies for any reason</a:t>
            </a:r>
          </a:p>
          <a:p>
            <a:endParaRPr lang="en-US" dirty="0"/>
          </a:p>
          <a:p>
            <a:r>
              <a:rPr lang="en-US" dirty="0"/>
              <a:t>Each row is one separation, containing employment data</a:t>
            </a:r>
          </a:p>
          <a:p>
            <a:pPr lvl="1"/>
            <a:r>
              <a:rPr lang="en-US" dirty="0"/>
              <a:t>Agency, Date, Education, Age, </a:t>
            </a:r>
            <a:r>
              <a:rPr lang="en-US"/>
              <a:t>Work Schedule, etc.</a:t>
            </a:r>
            <a:endParaRPr lang="en-US" dirty="0"/>
          </a:p>
          <a:p>
            <a:endParaRPr lang="en-US" dirty="0"/>
          </a:p>
          <a:p>
            <a:r>
              <a:rPr lang="en-US" dirty="0"/>
              <a:t>Fiscal Years 2020-2022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185E-0135-AFEB-8230-0BCD8115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glean from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3ED61-B80E-EBAE-8EB1-D53399E22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determine likelihood of separation of a group; mainly exploratory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Single dimension trends</a:t>
            </a:r>
          </a:p>
          <a:p>
            <a:pPr lvl="1"/>
            <a:r>
              <a:rPr lang="en-US" dirty="0"/>
              <a:t>Spread of separations over agencies</a:t>
            </a:r>
          </a:p>
          <a:p>
            <a:pPr lvl="1"/>
            <a:r>
              <a:rPr lang="en-US" dirty="0"/>
              <a:t>Common ages of separated employees</a:t>
            </a:r>
          </a:p>
          <a:p>
            <a:r>
              <a:rPr lang="en-US" dirty="0"/>
              <a:t>Correlations</a:t>
            </a:r>
          </a:p>
          <a:p>
            <a:pPr lvl="1"/>
            <a:r>
              <a:rPr lang="en-US" dirty="0"/>
              <a:t>What separations are more common for certain salary types?</a:t>
            </a:r>
          </a:p>
          <a:p>
            <a:pPr lvl="1"/>
            <a:r>
              <a:rPr lang="en-US" dirty="0"/>
              <a:t>What are common education levels for different groups?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3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833D-1483-F02E-1369-BA9E9412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08" y="296091"/>
            <a:ext cx="8596668" cy="1320800"/>
          </a:xfrm>
        </p:spPr>
        <p:txBody>
          <a:bodyPr/>
          <a:lstStyle/>
          <a:p>
            <a:r>
              <a:rPr lang="en-US" dirty="0"/>
              <a:t>1D Graphs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0AC641-52F4-FFF6-74FA-0E55B98A0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79" y="956491"/>
            <a:ext cx="5440710" cy="2990221"/>
          </a:xfrm>
          <a:prstGeom prst="rect">
            <a:avLst/>
          </a:prstGeom>
          <a:ln w="12700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E93AB6-9834-F7E4-D614-31FA143AF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79" y="3946712"/>
            <a:ext cx="5440710" cy="2806847"/>
          </a:xfrm>
          <a:prstGeom prst="rect">
            <a:avLst/>
          </a:prstGeom>
          <a:ln w="12700"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D21763-E7D0-608E-228A-B01B0B813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392" y="3946711"/>
            <a:ext cx="5392100" cy="2806848"/>
          </a:xfrm>
          <a:prstGeom prst="rect">
            <a:avLst/>
          </a:prstGeom>
          <a:ln w="12700"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A3A702-E880-5118-A5A6-AB46CEFEA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389" y="956489"/>
            <a:ext cx="5392102" cy="2990221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77785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833D-1483-F02E-1369-BA9E9412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08" y="264557"/>
            <a:ext cx="8596668" cy="1320800"/>
          </a:xfrm>
        </p:spPr>
        <p:txBody>
          <a:bodyPr/>
          <a:lstStyle/>
          <a:p>
            <a:r>
              <a:rPr lang="en-US" dirty="0"/>
              <a:t>Veteran’s Health Administration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AC48BF-5694-2EBD-BE25-954DCBA6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813" y="3949597"/>
            <a:ext cx="5143155" cy="27336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87F9BF-62C4-29B2-47F3-007F67CB7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814" y="940526"/>
            <a:ext cx="5143155" cy="3006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7F2ADC-9B68-4DD7-4213-191CB3207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58" y="3962540"/>
            <a:ext cx="5060943" cy="2701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07284-0AD5-C361-3703-E85E07AF2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212" y="924957"/>
            <a:ext cx="5070602" cy="290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9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833D-1483-F02E-1369-BA9E9412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08" y="264557"/>
            <a:ext cx="8596668" cy="1320800"/>
          </a:xfrm>
        </p:spPr>
        <p:txBody>
          <a:bodyPr/>
          <a:lstStyle/>
          <a:p>
            <a:r>
              <a:rPr lang="en-US" dirty="0"/>
              <a:t>Retirement (Voluntary)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46E9C-24D8-9129-8AC4-84B5EA2F5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813" y="3930880"/>
            <a:ext cx="5143155" cy="2733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5390B3-C155-A141-748F-859B880E5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68" y="3930880"/>
            <a:ext cx="5120245" cy="2733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1A490-DC6E-0040-8E2C-9BC61FB54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363" y="1050283"/>
            <a:ext cx="5001605" cy="28805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0FC3FA-B53B-0638-E6D9-815D8EDDF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208" y="1066885"/>
            <a:ext cx="5001605" cy="286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5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833D-1483-F02E-1369-BA9E9412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08" y="264557"/>
            <a:ext cx="8596668" cy="1320800"/>
          </a:xfrm>
        </p:spPr>
        <p:txBody>
          <a:bodyPr/>
          <a:lstStyle/>
          <a:p>
            <a:r>
              <a:rPr lang="en-US" dirty="0"/>
              <a:t>$30k-40k Salary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C901328-A624-6391-00D6-0D888BB6A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890" y="1034846"/>
            <a:ext cx="4922962" cy="29026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CAD630-76E1-7E60-D68D-21ADC0A40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890" y="3935964"/>
            <a:ext cx="4922963" cy="26166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00F187E-D945-C10D-8025-787E1B729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89" y="1033316"/>
            <a:ext cx="5070600" cy="290264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3AE7D77-610A-B9FB-11F4-B4FC3A6E9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927" y="3935963"/>
            <a:ext cx="4922963" cy="28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833D-1483-F02E-1369-BA9E9412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08" y="264557"/>
            <a:ext cx="8596668" cy="1320800"/>
          </a:xfrm>
        </p:spPr>
        <p:txBody>
          <a:bodyPr/>
          <a:lstStyle/>
          <a:p>
            <a:r>
              <a:rPr lang="en-US" dirty="0"/>
              <a:t>Average Salary &amp; Length of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C6C2B-F401-B282-8E53-2590BB2D0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77" y="1306966"/>
            <a:ext cx="5538215" cy="2585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0A958D-A783-4E8A-998C-3F6256A84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438" y="1306966"/>
            <a:ext cx="5405450" cy="2585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55E8E9-A211-542F-BF33-9F6195E31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590" y="3950574"/>
            <a:ext cx="5998573" cy="264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383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</TotalTime>
  <Words>116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FedScope Separations Data</vt:lpstr>
      <vt:lpstr>What is the data?</vt:lpstr>
      <vt:lpstr>What can we glean from the data?</vt:lpstr>
      <vt:lpstr>1D Graphs</vt:lpstr>
      <vt:lpstr>Veteran’s Health Administration</vt:lpstr>
      <vt:lpstr>Retirement (Voluntary)</vt:lpstr>
      <vt:lpstr>$30k-40k Salary</vt:lpstr>
      <vt:lpstr>Average Salary &amp; Length of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FedScope Separations Data</dc:title>
  <dc:creator>Benjamin Lagnese</dc:creator>
  <cp:lastModifiedBy>Benjamin Lagnese</cp:lastModifiedBy>
  <cp:revision>1</cp:revision>
  <dcterms:created xsi:type="dcterms:W3CDTF">2023-10-16T22:59:46Z</dcterms:created>
  <dcterms:modified xsi:type="dcterms:W3CDTF">2023-10-17T01:43:52Z</dcterms:modified>
</cp:coreProperties>
</file>