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5659ef7d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5659ef7d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5659ef7d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5659ef7d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5659ef7d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5659ef7d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5659ef7d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5659ef7d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5659ef7d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5659ef7d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659ef7d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659ef7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659ef7d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659ef7d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659ef7d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5659ef7d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659ef7d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5659ef7d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5659ef7d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5659ef7d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5659ef7d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5659ef7d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659ef7d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5659ef7d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5659ef7d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5659ef7d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Python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ENGR 96A: Python and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and Text Cells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Comments #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 cells do not run Python code</a:t>
            </a:r>
            <a:endParaRPr sz="1600"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375" y="1241275"/>
            <a:ext cx="4267351" cy="189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150" y="3241100"/>
            <a:ext cx="4343798" cy="160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variables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700" y="1723700"/>
            <a:ext cx="4548198" cy="29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saving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39664" t="0"/>
          <a:stretch/>
        </p:blipFill>
        <p:spPr>
          <a:xfrm>
            <a:off x="3272750" y="1008350"/>
            <a:ext cx="5333299" cy="6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4">
            <a:alphaModFix/>
          </a:blip>
          <a:srcRect b="22336" l="0" r="0" t="0"/>
          <a:stretch/>
        </p:blipFill>
        <p:spPr>
          <a:xfrm>
            <a:off x="1814313" y="2174150"/>
            <a:ext cx="5515377" cy="273570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>
            <a:off x="7196875" y="1328650"/>
            <a:ext cx="1389000" cy="40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differences from other Drive apps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files transferred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one person may edit at a time</a:t>
            </a:r>
            <a:endParaRPr sz="1600"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900" y="1905600"/>
            <a:ext cx="4267049" cy="2758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Option: Jupyter Notebooks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project that Colab is built on top of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on your local machine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timeout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need to reload files</a:t>
            </a:r>
            <a:endParaRPr sz="1600"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0" r="28779" t="0"/>
          <a:stretch/>
        </p:blipFill>
        <p:spPr>
          <a:xfrm>
            <a:off x="3885850" y="2682025"/>
            <a:ext cx="5081375" cy="15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Python.org: “Python is an interpreted, object-oriented, high-level programming language with dynamic semantics.”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this means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Python is used a lot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science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Back end development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Machine learning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uses Python?</a:t>
            </a:r>
            <a:endParaRPr sz="16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675" y="1472775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versions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 version: 3.10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longer supported: 2.7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Changes between Python versions</a:t>
            </a:r>
            <a:endParaRPr sz="16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678" y="1248200"/>
            <a:ext cx="2094501" cy="365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and running Python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ways!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Editor + command 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Editor with built in run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Jupyter notebooks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class: Google Colab Notebooks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350" y="1172087"/>
            <a:ext cx="781100" cy="7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1076" y="1318650"/>
            <a:ext cx="2872175" cy="4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5013" y="2032263"/>
            <a:ext cx="1984299" cy="10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4550" y="2120550"/>
            <a:ext cx="1778063" cy="206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2150" y="3812568"/>
            <a:ext cx="3011099" cy="13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files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Python scripts use .py files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Notebooks use .ipynb files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Both are Python!</a:t>
            </a:r>
            <a:endParaRPr sz="1600"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000" y="2199300"/>
            <a:ext cx="2462207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notebooks?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Regular .py scripts run everything top to bottom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Notebooks are divided into cells</a:t>
            </a:r>
            <a:endParaRPr sz="16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200" y="1355125"/>
            <a:ext cx="269814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Google Colab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Online notebook available for free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Uses Google’s resources instead of your own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Allows easy sharing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Quick timeout</a:t>
            </a:r>
            <a:endParaRPr sz="16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800" y="1853850"/>
            <a:ext cx="4267351" cy="2775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cells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41093" l="0" r="0" t="0"/>
          <a:stretch/>
        </p:blipFill>
        <p:spPr>
          <a:xfrm>
            <a:off x="797613" y="1895550"/>
            <a:ext cx="7548774" cy="288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1227975" y="2531475"/>
            <a:ext cx="1127400" cy="19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printing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175" y="992694"/>
            <a:ext cx="5871923" cy="381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3046175" y="2083525"/>
            <a:ext cx="312000" cy="32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