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8192c5e0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8192c5e0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b9de518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b9de518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b9de5187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b9de518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b9de5187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b9de5187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b9de518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b9de518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b9de5187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b9de5187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ba7223c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ba7223c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Graphing with matplotlib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ENGR 96A: Python and Machine Learning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850" y="4025276"/>
            <a:ext cx="3750324" cy="9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Plotting important?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Matplotlib library in python is a powerful data analysis tool that can be used to visualize data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Which is more intuitive - table or graph?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825" y="2694500"/>
            <a:ext cx="2649701" cy="198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will make use of the matplotlib.pyplot library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import matplotlib.pyplot as plt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is like importing any other library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Like numpy, we import it as something else to make calling functions easier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2" name="Google Shape;102;p15"/>
          <p:cNvSpPr txBox="1"/>
          <p:nvPr/>
        </p:nvSpPr>
        <p:spPr>
          <a:xfrm>
            <a:off x="1875150" y="3539450"/>
            <a:ext cx="38031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lang="en" sz="16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plt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basic graph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Essential components:</a:t>
            </a:r>
            <a:endParaRPr sz="1600"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X and Y points</a:t>
            </a:r>
            <a:endParaRPr sz="1400"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plt.plot(x, y)</a:t>
            </a:r>
            <a:endParaRPr sz="1400"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plt.show() to display the plot</a:t>
            </a:r>
            <a:endParaRPr sz="1400"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Also very important for clarity</a:t>
            </a:r>
            <a:endParaRPr sz="1600"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plt.xlabel()</a:t>
            </a:r>
            <a:endParaRPr sz="1400"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plt.ylabel()</a:t>
            </a:r>
            <a:endParaRPr sz="1400"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plt.title()</a:t>
            </a:r>
            <a:endParaRPr sz="14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198" y="1046775"/>
            <a:ext cx="3343750" cy="38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Customizing Graphs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1661625"/>
            <a:ext cx="465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ways to customize graph output in plt.plot() function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Color = change line color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Linestyle -change line style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Linewidth - change line width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Marker - change point marker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Markerfacecolor - change marker color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Markersize - change maker size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Label - label for legend</a:t>
            </a:r>
            <a:endParaRPr sz="14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Just add the after x,y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Additionally, to add a legend, be sure to add plt.legend() to your code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Helpful when graphing multiple functions!</a:t>
            </a:r>
            <a:endParaRPr sz="14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300" y="1460250"/>
            <a:ext cx="3337300" cy="26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Graphing a function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834525" y="1853850"/>
            <a:ext cx="389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np.arange(start, stop, step) to create x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 = f(x)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Label your graphs!</a:t>
            </a:r>
            <a:endParaRPr sz="16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526" y="810625"/>
            <a:ext cx="3485250" cy="38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Graphing outside data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834525" y="1853850"/>
            <a:ext cx="2889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You can import outside data using numpy and use its splicing functions to get x and y for matplotlib analysis!</a:t>
            </a:r>
            <a:endParaRPr sz="1600"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Note: Delimiter is what separates data points with the imported file, comma for .csv files</a:t>
            </a:r>
            <a:endParaRPr sz="1600"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950" y="1307850"/>
            <a:ext cx="4188108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graphing!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