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9655407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9655407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6936089f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6936089f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9655407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9655407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9655407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9655407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bfe787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bfe787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9655407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9655407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8b753d1506f53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8b753d1506f53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9655407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9655407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9655407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9655407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9655407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9655407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9655407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9655407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9655407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9655407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9655407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9655407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9655407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9655407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3999039" y="371799"/>
            <a:ext cx="4164900" cy="267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47" y="367651"/>
            <a:ext cx="4177704" cy="26881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ctrTitle"/>
          </p:nvPr>
        </p:nvSpPr>
        <p:spPr>
          <a:xfrm>
            <a:off x="3703775" y="3435326"/>
            <a:ext cx="51432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797657" y="4116687"/>
            <a:ext cx="45678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ENGR 96A: </a:t>
            </a:r>
            <a:r>
              <a:rPr lang="en">
                <a:solidFill>
                  <a:srgbClr val="000000"/>
                </a:solidFill>
              </a:rPr>
              <a:t>Python and Machine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136850" y="1787275"/>
            <a:ext cx="465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you have taken multivariable calculus,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gradient of a function points in the direction of steepest descent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you haven’t, it’s the gradient is basically the slope of a multivariable function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One way of minimizing the MSE (or error function) is to move in the direction of the gradient at every step of the function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16928" r="24697" t="0"/>
          <a:stretch/>
        </p:blipFill>
        <p:spPr>
          <a:xfrm>
            <a:off x="5029350" y="1300938"/>
            <a:ext cx="3521674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06200" y="1509925"/>
            <a:ext cx="4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35025" y="1719325"/>
            <a:ext cx="5610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steps to gradient descent include: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Inputting data into the model and getting the MSE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Calculating the partial derivative of the MSE with respect to each model parameter (slope and y-intercept for linear regression)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Adding these values to each model parameter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Repeat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Using this approach, we hope to find parameters that give us a minimum of the loss function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25" y="1951700"/>
            <a:ext cx="3053350" cy="24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93300" y="2592975"/>
            <a:ext cx="8957400" cy="43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2336650" y="3501350"/>
            <a:ext cx="4672800" cy="15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Multilinear Regression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63350"/>
            <a:ext cx="8839199" cy="29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52400" y="1739950"/>
            <a:ext cx="79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if we had multiple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variables with one dependent variable? We could model it like this: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6950" y="3014450"/>
            <a:ext cx="905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could represent this extended model with matrices and these equations:</a:t>
            </a:r>
            <a:endParaRPr sz="24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76" y="3559250"/>
            <a:ext cx="4238949" cy="1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195600" y="2046950"/>
            <a:ext cx="875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 can also use this model to fit polynomial lines: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Instead of separate x’s for each datapoint, we have the same x with different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𝛽’s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21700" y="2574600"/>
            <a:ext cx="7500600" cy="6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2622675"/>
            <a:ext cx="73628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4717563" y="3304488"/>
            <a:ext cx="2488800" cy="1686600"/>
          </a:xfrm>
          <a:prstGeom prst="roundRect">
            <a:avLst>
              <a:gd fmla="val 100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171150" y="3333275"/>
            <a:ext cx="2488800" cy="1686600"/>
          </a:xfrm>
          <a:prstGeom prst="roundRect">
            <a:avLst>
              <a:gd fmla="val 100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Linear Regression: NumPy’s polyfit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64400" y="1705175"/>
            <a:ext cx="851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polyfit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x - independent variable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 - dependent variable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deg - degree of polynomial you would like to fit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 for linear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25" y="3304475"/>
            <a:ext cx="2360062" cy="16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937" y="3304475"/>
            <a:ext cx="2360062" cy="1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3789013" y="3733938"/>
            <a:ext cx="799500" cy="8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311700" y="1776500"/>
            <a:ext cx="852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learned: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to represent lines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to calculate the degree to which our line fits our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to optimize the parameters of our line to get a line of the best fit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Brute force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Analytical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Gradient Descent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advanced versions of this technique applied to: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dimensions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Higher order polynomials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to use linear and polynomial regression in NumPy using polyfit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5338100" y="2641825"/>
            <a:ext cx="3515400" cy="2398500"/>
          </a:xfrm>
          <a:prstGeom prst="round2DiagRect">
            <a:avLst>
              <a:gd fmla="val 96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50" y="2636225"/>
            <a:ext cx="3515322" cy="2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112600" y="2640725"/>
            <a:ext cx="3515400" cy="2398500"/>
          </a:xfrm>
          <a:prstGeom prst="round2DiagRect">
            <a:avLst>
              <a:gd fmla="val 96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5" y="2641856"/>
            <a:ext cx="3515322" cy="2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Linear Regression?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16450" y="1706550"/>
            <a:ext cx="871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Imagine we have a cluster of data points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want to find the line that best fits the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Linear Regression!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831750" y="3383213"/>
            <a:ext cx="1268700" cy="9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501900" y="2031950"/>
            <a:ext cx="774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 can represent a line as: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where X is our input data, Y^ is our estimate of Y, and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𝛽^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and 𝛽^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are our model parameters (or weights)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141250" y="2734156"/>
            <a:ext cx="4468500" cy="6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Line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25" y="2791563"/>
            <a:ext cx="40957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139623" y="2256274"/>
            <a:ext cx="3318600" cy="2229900"/>
          </a:xfrm>
          <a:prstGeom prst="round2DiagRect">
            <a:avLst>
              <a:gd fmla="val 939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24" y="2292449"/>
            <a:ext cx="3357200" cy="22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Possible Lines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96250" y="1702175"/>
            <a:ext cx="82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Here are a number of lines overlaid on our cluster of data: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79538" y="4409950"/>
            <a:ext cx="82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But how do we measure how good of a fit each line is?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2009250" y="2305150"/>
            <a:ext cx="5067600" cy="14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Line Error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275" y="2478400"/>
            <a:ext cx="47815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75650" y="3754750"/>
            <a:ext cx="813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the mean squared error</a:t>
            </a:r>
            <a:endParaRPr sz="24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might it be a good measure of how close our line is to our points?</a:t>
            </a:r>
            <a:endParaRPr sz="24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2173325" y="3454025"/>
            <a:ext cx="4708500" cy="15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Fit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19200" y="2192238"/>
            <a:ext cx="85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 can also use the coefficient of determination to see how linearly related the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and dependent variables are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50" y="3620825"/>
            <a:ext cx="46196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94250" y="1743775"/>
            <a:ext cx="8155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 now we have a way to represent lines and a way to measure how good those lines are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Next we need a way to optimize our parameters to find the best fit of the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There are a few methods we can employ: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Brute force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Analytical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Gradient descent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522125" y="1954150"/>
            <a:ext cx="794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 could try every single possible combination of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𝛽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and 𝛽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and see which one gives us the lowest MSE.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Advantages: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Gets the model with the lowest MSE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Disadvantages: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Could potentially take infinitely long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Inefficient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Solution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76850" y="1928000"/>
            <a:ext cx="832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 could solve this like a system of equations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Take the partial derivatives of L with respect to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𝛽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and 𝛽0, and set them to zero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Advantages: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Get the exact solution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Once we have the formulas the calculation is easy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Disadvantages: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Won’t work on every problem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