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411C6E-5681-4F26-83FC-8FB0AD7486C2}">
  <a:tblStyle styleId="{D7411C6E-5681-4F26-83FC-8FB0AD7486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4950d04a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4950d04a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a957f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a957f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a957f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65a957f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a957f4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65a957f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4950d04a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4950d04a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4950d04a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4950d04a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4950d04a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4950d04a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65a957f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65a957f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950d04a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950d04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950d04a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950d04a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5a55ce4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5a55ce4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950d04a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4950d04a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4950d04a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4950d04a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309a4e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309a4e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4950d04a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4950d04a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66788" y="2766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725" y="2327175"/>
            <a:ext cx="2156050" cy="21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591000" y="3680950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ENGR 96A: Python and Machine Learning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572000" y="1686300"/>
            <a:ext cx="38463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</a:t>
            </a:r>
            <a:r>
              <a:rPr lang="en"/>
              <a:t>elements</a:t>
            </a:r>
            <a:r>
              <a:rPr lang="en"/>
              <a:t> in the output are influenced by all elements in the input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the property we want!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Matrices are typically denoted with a capital letter, vectors a lowercase letter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Matrices have sizes listed Row, Column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two matrices W1 and W2 are multiplied: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W1*W2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Then W2 must have the same number of Rows as W1 has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vector must have the same number of elements as the Columns of a matrix multiplying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Associative, NOT commutative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63" y="2209300"/>
            <a:ext cx="40671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Associative Property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associative property of addition: (a + b) + c = a + (b + 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associative property of multiplication: (a * b) * c = a * (b * 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associative property of matrix multiplication: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Assuming A, B, and C are matrices with the following dimensions: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A: k x n, B: n x m, C: m x q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(A * B) * C = A * (B * C)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 both cases this produces a k x q matrix, in both cases the matrix will be the same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“Proof” of Associative Property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950" y="742950"/>
            <a:ext cx="20764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 rotWithShape="1">
          <a:blip r:embed="rId4">
            <a:alphaModFix/>
          </a:blip>
          <a:srcRect b="4425" l="0" r="0" t="0"/>
          <a:stretch/>
        </p:blipFill>
        <p:spPr>
          <a:xfrm>
            <a:off x="241125" y="2123025"/>
            <a:ext cx="6828324" cy="130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 rotWithShape="1">
          <a:blip r:embed="rId5">
            <a:alphaModFix/>
          </a:blip>
          <a:srcRect b="0" l="0" r="0" t="2799"/>
          <a:stretch/>
        </p:blipFill>
        <p:spPr>
          <a:xfrm>
            <a:off x="241125" y="3477400"/>
            <a:ext cx="6828325" cy="14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Associative Property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000" y="597225"/>
            <a:ext cx="16002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 b="4192" l="0" r="0" t="4675"/>
          <a:stretch/>
        </p:blipFill>
        <p:spPr>
          <a:xfrm>
            <a:off x="203813" y="2460925"/>
            <a:ext cx="8736375" cy="8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5">
            <a:alphaModFix/>
          </a:blip>
          <a:srcRect b="0" l="0" r="0" t="5784"/>
          <a:stretch/>
        </p:blipFill>
        <p:spPr>
          <a:xfrm>
            <a:off x="203825" y="3592050"/>
            <a:ext cx="8828976" cy="7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Associative Property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9450" y="2078875"/>
            <a:ext cx="4756200" cy="25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of you may have noticed an annoying result of the associative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a deep network all the matrices can be multiplied together!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reduces their usefulness in storing information significantly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example, if a 2x100 and a 100x2 matrix are used in your neural network, multiplying them together results in a 2x2 matrix!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are storing 400 values and only getting 4 values </a:t>
            </a:r>
            <a:r>
              <a:rPr lang="en"/>
              <a:t>worth</a:t>
            </a:r>
            <a:r>
              <a:rPr lang="en"/>
              <a:t> of information!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anyone think of a (biologically inspired) fix to this?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200" y="2341375"/>
            <a:ext cx="3345125" cy="202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a non-linearity in the form of an action function between each layer!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action function is like the action potential in neurons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where a lot of the power in neural </a:t>
            </a:r>
            <a:r>
              <a:rPr lang="en"/>
              <a:t>networks</a:t>
            </a:r>
            <a:r>
              <a:rPr lang="en"/>
              <a:t> lie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Typical use in this class: ReLU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Rectified linear activation unit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Wow this must be really hard, right?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0" l="49854" r="0" t="0"/>
          <a:stretch/>
        </p:blipFill>
        <p:spPr>
          <a:xfrm>
            <a:off x="5083125" y="1649275"/>
            <a:ext cx="34676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Neural Network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729450" y="2078875"/>
            <a:ext cx="47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 n hidden states: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Hidden_1 = ReLU(W0 * input + b0)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Hidden_2 = ReLU(W1 * hidden_1 + b1)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Hidden_n = ReLU(Wn-1 * hidden_n-1 + bn-1)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 = Wn * hidden_n  + bn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some loss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Mean Squared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via backpropagation: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parameters are all parameters in every W and 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news: some libraries make this very easy!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575" y="1498775"/>
            <a:ext cx="3400875" cy="34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neural </a:t>
            </a:r>
            <a:r>
              <a:rPr lang="en"/>
              <a:t>networks</a:t>
            </a:r>
            <a:r>
              <a:rPr lang="en"/>
              <a:t>, the other half of what you came to this class to learn!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 learning (until now)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Solve relatively simple classification and prediction problems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Important concepts: loss function, gradient descent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subset of machine learning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Inspired by biological neurons and brain activity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Good for solving more “complex” </a:t>
            </a:r>
            <a:r>
              <a:rPr lang="en"/>
              <a:t>problems</a:t>
            </a:r>
            <a:r>
              <a:rPr lang="en"/>
              <a:t> with more inputs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46525" y="1853850"/>
            <a:ext cx="484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Inspired by the human brain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Neurons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Action potential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</a:t>
            </a:r>
            <a:r>
              <a:rPr lang="en"/>
              <a:t>probably</a:t>
            </a:r>
            <a:r>
              <a:rPr lang="en"/>
              <a:t> come up with many of the previous machine learning models yourself without doing all the work and get a high rate of success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in more “complicated” problems: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 classification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Recommendation systems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Signature verification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Analyzing medical data</a:t>
            </a:r>
            <a:endParaRPr/>
          </a:p>
        </p:txBody>
      </p:sp>
      <p:pic>
        <p:nvPicPr>
          <p:cNvPr descr="Golden Retriever - Wiktionary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18179" r="6824" t="0"/>
          <a:stretch/>
        </p:blipFill>
        <p:spPr>
          <a:xfrm>
            <a:off x="6466075" y="3171700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lden Retriever"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6075" y="12008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6027850" y="652050"/>
            <a:ext cx="22416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are both dogs!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4085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Biological neuron receives signal (neurotransmitters) from previous neurons and if enough signal is passed it fires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Action potential: all or nothing response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Will be very important for the development of </a:t>
            </a:r>
            <a:r>
              <a:rPr lang="en"/>
              <a:t>neural</a:t>
            </a:r>
            <a:r>
              <a:rPr lang="en"/>
              <a:t> networks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Artificial neuron sums weighted inputs and adds a bias, then activates depending on result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300" y="1145579"/>
            <a:ext cx="4135776" cy="338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Calculation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913" y="2046350"/>
            <a:ext cx="4558174" cy="24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5234700" y="705475"/>
            <a:ext cx="3256200" cy="4086600"/>
          </a:xfrm>
          <a:prstGeom prst="roundRect">
            <a:avLst>
              <a:gd fmla="val 1008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807900" y="1261575"/>
            <a:ext cx="368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Neurons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38424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layer includes all inputs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Sometimes preprocessed, often flattened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10080"/>
          <a:stretch/>
        </p:blipFill>
        <p:spPr>
          <a:xfrm>
            <a:off x="5173425" y="785101"/>
            <a:ext cx="3435774" cy="411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6170175" y="644125"/>
            <a:ext cx="2566800" cy="42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885275"/>
            <a:ext cx="38424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Hidden layers </a:t>
            </a:r>
            <a:r>
              <a:rPr lang="en"/>
              <a:t>receive inputs from all input layers multiplied by some weight with a bias added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3805550"/>
            <a:ext cx="38424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 layer receives inputs from all hidden layers with some weight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neurons receive input from every previous neuron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Called “Fully connected net”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7388125" y="580850"/>
            <a:ext cx="1290000" cy="446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Connected (Affine) Layers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may be a lot of calculations but we have a tool to store these weights very efficiently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matrix!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150" y="2725400"/>
            <a:ext cx="4267352" cy="220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1786850"/>
            <a:ext cx="774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Matrices can be used to hold the weights between different layers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each neuron is ‘fully connected’ it has a weight to each neuron in the next layer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Let’s say layer 1 has 2 neurons and layer 2 has 4 neurons, how many weights do we have total?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neuron in layer 1 must </a:t>
            </a:r>
            <a:r>
              <a:rPr lang="en"/>
              <a:t>connect</a:t>
            </a:r>
            <a:r>
              <a:rPr lang="en"/>
              <a:t> to 4 neurons in layer 2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Imagine we make a table describing all of the weights between the input layer and hidden layer 1: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wxy = weight for connection between yth connection in first layer to xth connection in second layer</a:t>
            </a:r>
            <a:endParaRPr/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4727238" y="3121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{D7411C6E-5681-4F26-83FC-8FB0AD7486C2}</a:tableStyleId>
              </a:tblPr>
              <a:tblGrid>
                <a:gridCol w="922725"/>
                <a:gridCol w="922725"/>
                <a:gridCol w="922725"/>
                <a:gridCol w="9227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output \ input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w11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w12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w13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w21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w22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w23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w31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w32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w33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w41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w42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w43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44" y="3082132"/>
            <a:ext cx="3887150" cy="190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Chaining many hidden layers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more parameters to be trained and often leads to improved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this case many matrices will be needed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 careful! Many layers can make training take a long time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225" y="1355125"/>
            <a:ext cx="415796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