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3113e22e2a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3113e22e2a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113e22e2a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3113e22e2a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113e22e2a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3113e22e2a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3113e22e2a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3113e22e2a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3113e22e2a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3113e22e2a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3113e22e2a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3113e22e2a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3113e22e2a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3113e22e2a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3113e22e2a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3113e22e2a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the Machine Learning Workflow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ENGR 96A: Python and Machine Learning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Figure out the problem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Separate the data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Consider what type of model to use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Pick hyperparameters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Train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Test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Save best parameters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Adjust hyperparameters or model if necessary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Repeat from step 5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Figure out the problem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1670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500"/>
              <a:t>Consider what you want your result to be</a:t>
            </a:r>
            <a:endParaRPr sz="1500"/>
          </a:p>
          <a:p>
            <a:pPr indent="-31670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500"/>
              <a:t>Consider what the data looks like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16706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500"/>
              <a:t>Supervised</a:t>
            </a:r>
            <a:endParaRPr sz="1500"/>
          </a:p>
          <a:p>
            <a:pPr indent="-316706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500"/>
              <a:t>Classification, regression</a:t>
            </a:r>
            <a:endParaRPr sz="1500"/>
          </a:p>
          <a:p>
            <a:pPr indent="-31670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500"/>
              <a:t>Unsupervised</a:t>
            </a:r>
            <a:endParaRPr sz="1500"/>
          </a:p>
          <a:p>
            <a:pPr indent="-316706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500"/>
              <a:t>Clustering, dimensionality reduction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0878" y="2027928"/>
            <a:ext cx="3587525" cy="199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Separate the data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3842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Three sets of data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Training set</a:t>
            </a:r>
            <a:endParaRPr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For training the model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Validation set</a:t>
            </a:r>
            <a:endParaRPr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To prevent overfitting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Testing set</a:t>
            </a:r>
            <a:endParaRPr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To test the accuracy of the model on new data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Optional: k-fold cross validation</a:t>
            </a:r>
            <a:endParaRPr sz="1500"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8701" y="1945475"/>
            <a:ext cx="3159877" cy="2527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Consider what kind of model to use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Dependant on the type of problem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Simple models: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Polynomial</a:t>
            </a:r>
            <a:r>
              <a:rPr lang="en" sz="1500"/>
              <a:t>, exponential, logarithmic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Neural </a:t>
            </a:r>
            <a:r>
              <a:rPr lang="en" sz="1500"/>
              <a:t>networks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Consider what types of layers, sizes, how many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What kind of loss function will be used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What kind of optimizer will be used</a:t>
            </a:r>
            <a:endParaRPr sz="1500"/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1900" y="1567550"/>
            <a:ext cx="2711600" cy="247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Choose hyperparameters</a:t>
            </a:r>
            <a:endParaRPr/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729450" y="2078875"/>
            <a:ext cx="38142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These are the parameters of your model set before training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Learning rate, momentum, regularization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You will develop intuition the more machine learning problems you do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Hyperparameters can be swept</a:t>
            </a:r>
            <a:endParaRPr sz="1500"/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9150" y="2231550"/>
            <a:ext cx="4295549" cy="19557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 your model</a:t>
            </a:r>
            <a:endParaRPr/>
          </a:p>
        </p:txBody>
      </p:sp>
      <p:sp>
        <p:nvSpPr>
          <p:cNvPr id="127" name="Google Shape;127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1670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500"/>
              <a:t>Now you will run the training sequence</a:t>
            </a:r>
            <a:endParaRPr sz="1500"/>
          </a:p>
          <a:p>
            <a:pPr indent="-31670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500"/>
              <a:t>General model: loop</a:t>
            </a:r>
            <a:endParaRPr sz="1500"/>
          </a:p>
          <a:p>
            <a:pPr indent="-316706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500"/>
              <a:t>Load training data</a:t>
            </a:r>
            <a:endParaRPr sz="1500"/>
          </a:p>
          <a:p>
            <a:pPr indent="-316706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500"/>
              <a:t>Train on full set of training data</a:t>
            </a:r>
            <a:endParaRPr sz="1500"/>
          </a:p>
          <a:p>
            <a:pPr indent="-316706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500"/>
              <a:t>Validate with validation data</a:t>
            </a:r>
            <a:endParaRPr sz="1500"/>
          </a:p>
          <a:p>
            <a:pPr indent="-316706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sz="1500"/>
              <a:t>Optional: if validation is worse than previous go back to previous</a:t>
            </a:r>
            <a:endParaRPr sz="1500"/>
          </a:p>
          <a:p>
            <a:pPr indent="-316706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500"/>
              <a:t>Report important information</a:t>
            </a:r>
            <a:endParaRPr sz="1500"/>
          </a:p>
          <a:p>
            <a:pPr indent="-316706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sz="1500"/>
              <a:t>Loss, regularization, epoch</a:t>
            </a:r>
            <a:endParaRPr sz="1500"/>
          </a:p>
          <a:p>
            <a:pPr indent="-31670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500"/>
              <a:t>At the end test on testing data</a:t>
            </a:r>
            <a:endParaRPr sz="1500"/>
          </a:p>
          <a:p>
            <a:pPr indent="-31670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500"/>
              <a:t>In Pytorch this is very simple</a:t>
            </a:r>
            <a:endParaRPr sz="1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Save your best parameters</a:t>
            </a:r>
            <a:endParaRPr/>
          </a:p>
        </p:txBody>
      </p:sp>
      <p:sp>
        <p:nvSpPr>
          <p:cNvPr id="133" name="Google Shape;133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Save the best parameters of your model along with any other </a:t>
            </a:r>
            <a:r>
              <a:rPr lang="en" sz="1500"/>
              <a:t>information</a:t>
            </a:r>
            <a:r>
              <a:rPr lang="en" sz="1500"/>
              <a:t> you want from the model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Final loss, training </a:t>
            </a:r>
            <a:r>
              <a:rPr lang="en" sz="1500"/>
              <a:t>accuracy, testing accuracy, hyperparameters, etc.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Complex machine learning models take a long time to train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Deleting all of your work without saving is not good</a:t>
            </a:r>
            <a:endParaRPr sz="1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Adjust hyperparameters or model</a:t>
            </a:r>
            <a:endParaRPr/>
          </a:p>
        </p:txBody>
      </p:sp>
      <p:sp>
        <p:nvSpPr>
          <p:cNvPr id="139" name="Google Shape;139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If you are satisfied with your model then great, you are done!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Otherwise consider what hyperparameters to adjust, or if the model needs </a:t>
            </a:r>
            <a:r>
              <a:rPr lang="en" sz="1500"/>
              <a:t>adjustment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It can be helpful to graph some relevant information to see where things went wrong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For example: loss over epochs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Running on a small number of epochs and sweeping over hyperparameters can be useful</a:t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