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f6d910c83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f6d910c83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f6d910c83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f6d910c83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f6d910c837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f6d910c83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6d910c83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6d910c83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f6d910c83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f6d910c83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f6d910c83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f6d910c83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6d910c83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f6d910c83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64682c4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164682c4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f6d910c83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f6d910c83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f6d910c837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f6d910c83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6d910c83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f6d910c83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oxXpB9pSETo" TargetMode="External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 Applications of Various Machine Learning Models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ENGR 96A: Machine Learning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AlexNet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850" y="1979752"/>
            <a:ext cx="7347651" cy="257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GoogleNet</a:t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9950" y="583450"/>
            <a:ext cx="4140875" cy="443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GPT-3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175 billion parameters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Trained on about 600 billion words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GPT-4: 100 trillion parameters</a:t>
            </a: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2877" y="687250"/>
            <a:ext cx="3191250" cy="4260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Fully Connected Layers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Mostly used connected to other layers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Good for slightly changing a different neural network to work for a new purpose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basic layer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Good at </a:t>
            </a:r>
            <a:r>
              <a:rPr lang="en"/>
              <a:t>adding</a:t>
            </a:r>
            <a:r>
              <a:rPr lang="en"/>
              <a:t> general complexity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Neural Networks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Mostly used for computer vision tasks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Good for tasks where space is important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Autonomous vehicle object detection, medical image recognition, handwriting detection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163" y="2912950"/>
            <a:ext cx="6493276" cy="21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Generative Adversarial Network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Useful for when new data needs to be created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Two sub-models: Generator and Discriminator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Generator generates fake data and discriminator attempts to classify real from fake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Common uses include image generation, 3D projections from 2D images, deepfakes</a:t>
            </a:r>
            <a:endParaRPr/>
          </a:p>
        </p:txBody>
      </p:sp>
      <p:pic>
        <p:nvPicPr>
          <p:cNvPr descr="This is not Morgan Freeman  -  A Deepfake Singularity&#10;&#10;Concept and deepfake by Bob de Jong &#10;Freeman's voice is imitated by the incredibly talented Boet Schouwink&#10;&#10;A homage to the great actor.&#10;&#10;#diepnep #deepfake #ai #morganfreeman" id="107" name="Google Shape;107;p16" title="This is not Morgan Freeman  -  A Deepfake Singularity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3675" y="3186350"/>
            <a:ext cx="30480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Recurrent Neural Network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Capable of receiving data over a series of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for tasks where time is important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EEG data, speech-to-text, sentiment analysis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248" y="2876025"/>
            <a:ext cx="7385499" cy="208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LSTM: Long Short-Term Memory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Problem with RNNs: exploding and vanishing gradients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Type of RNN that is regulated by gates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Useful for remembering data from far back in our sequence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Applications: sentiment analysis, language modeling, speech recognition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Memory cell: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2562" y="2979350"/>
            <a:ext cx="2938875" cy="201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Transformers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7650" y="17905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Problem with RNNs/LSTMs: vanishing and exploding gradients and sequential input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Transformers solve this by using attention and parallelizing computation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Attention: mechanism that determines which words are most important to focus 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Applications</a:t>
            </a:r>
            <a:r>
              <a:rPr lang="en"/>
              <a:t>: machine translation, text classification, image captioning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3349" y="3009749"/>
            <a:ext cx="3277300" cy="2133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Autoencoders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29450" y="2078875"/>
            <a:ext cx="3767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Technique for lowering and increasing the dimensionality of an image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Mostly used for data processing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Cleaning up data for other neural networks, enhancing images, compression</a:t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8700" y="579475"/>
            <a:ext cx="4177074" cy="447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Evolutionary Algorithms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Useful for optimization problems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multiple models, test them, select the best one, repeat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Very general use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Chess bots, robot movement</a:t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1450" y="2932125"/>
            <a:ext cx="5670125" cy="205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