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1" r:id="rId5"/>
    <p:sldId id="259"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8"/>
    <p:restoredTop sz="94611"/>
  </p:normalViewPr>
  <p:slideViewPr>
    <p:cSldViewPr snapToGrid="0">
      <p:cViewPr varScale="1">
        <p:scale>
          <a:sx n="86" d="100"/>
          <a:sy n="86" d="100"/>
        </p:scale>
        <p:origin x="240"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52407-4747-4A59-F591-7D02A26BD4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28D728-D062-C24E-5222-3773397C04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877CF0-D808-84C0-79E3-65E44C4AEC54}"/>
              </a:ext>
            </a:extLst>
          </p:cNvPr>
          <p:cNvSpPr>
            <a:spLocks noGrp="1"/>
          </p:cNvSpPr>
          <p:nvPr>
            <p:ph type="dt" sz="half" idx="10"/>
          </p:nvPr>
        </p:nvSpPr>
        <p:spPr/>
        <p:txBody>
          <a:bodyPr/>
          <a:lstStyle/>
          <a:p>
            <a:fld id="{4E542850-2DB9-B64F-8DFA-5496AE63B50E}" type="datetimeFigureOut">
              <a:rPr lang="en-US" smtClean="0"/>
              <a:t>12/4/23</a:t>
            </a:fld>
            <a:endParaRPr lang="en-US"/>
          </a:p>
        </p:txBody>
      </p:sp>
      <p:sp>
        <p:nvSpPr>
          <p:cNvPr id="5" name="Footer Placeholder 4">
            <a:extLst>
              <a:ext uri="{FF2B5EF4-FFF2-40B4-BE49-F238E27FC236}">
                <a16:creationId xmlns:a16="http://schemas.microsoft.com/office/drawing/2014/main" id="{7A6AF572-3549-3819-2D4F-BE74AB6F96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AB8F0F-907B-9937-FFC2-90C5215207A6}"/>
              </a:ext>
            </a:extLst>
          </p:cNvPr>
          <p:cNvSpPr>
            <a:spLocks noGrp="1"/>
          </p:cNvSpPr>
          <p:nvPr>
            <p:ph type="sldNum" sz="quarter" idx="12"/>
          </p:nvPr>
        </p:nvSpPr>
        <p:spPr/>
        <p:txBody>
          <a:bodyPr/>
          <a:lstStyle/>
          <a:p>
            <a:fld id="{61CC35F5-0A1E-BA46-BC99-19A691DDAA3D}" type="slidenum">
              <a:rPr lang="en-US" smtClean="0"/>
              <a:t>‹#›</a:t>
            </a:fld>
            <a:endParaRPr lang="en-US"/>
          </a:p>
        </p:txBody>
      </p:sp>
    </p:spTree>
    <p:extLst>
      <p:ext uri="{BB962C8B-B14F-4D97-AF65-F5344CB8AC3E}">
        <p14:creationId xmlns:p14="http://schemas.microsoft.com/office/powerpoint/2010/main" val="4286103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AB78C-B1C4-F477-8E21-3E927BB4F5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A0CA6A-1016-6714-7BC4-2EBCAF5309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784BD2-B345-1918-9C2F-28FA54AFF709}"/>
              </a:ext>
            </a:extLst>
          </p:cNvPr>
          <p:cNvSpPr>
            <a:spLocks noGrp="1"/>
          </p:cNvSpPr>
          <p:nvPr>
            <p:ph type="dt" sz="half" idx="10"/>
          </p:nvPr>
        </p:nvSpPr>
        <p:spPr/>
        <p:txBody>
          <a:bodyPr/>
          <a:lstStyle/>
          <a:p>
            <a:fld id="{4E542850-2DB9-B64F-8DFA-5496AE63B50E}" type="datetimeFigureOut">
              <a:rPr lang="en-US" smtClean="0"/>
              <a:t>12/4/23</a:t>
            </a:fld>
            <a:endParaRPr lang="en-US"/>
          </a:p>
        </p:txBody>
      </p:sp>
      <p:sp>
        <p:nvSpPr>
          <p:cNvPr id="5" name="Footer Placeholder 4">
            <a:extLst>
              <a:ext uri="{FF2B5EF4-FFF2-40B4-BE49-F238E27FC236}">
                <a16:creationId xmlns:a16="http://schemas.microsoft.com/office/drawing/2014/main" id="{0F6331AF-2F50-C430-4AAD-77716E117C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B95CEB-8BD5-E789-12EE-76BA5C0D6D48}"/>
              </a:ext>
            </a:extLst>
          </p:cNvPr>
          <p:cNvSpPr>
            <a:spLocks noGrp="1"/>
          </p:cNvSpPr>
          <p:nvPr>
            <p:ph type="sldNum" sz="quarter" idx="12"/>
          </p:nvPr>
        </p:nvSpPr>
        <p:spPr/>
        <p:txBody>
          <a:bodyPr/>
          <a:lstStyle/>
          <a:p>
            <a:fld id="{61CC35F5-0A1E-BA46-BC99-19A691DDAA3D}" type="slidenum">
              <a:rPr lang="en-US" smtClean="0"/>
              <a:t>‹#›</a:t>
            </a:fld>
            <a:endParaRPr lang="en-US"/>
          </a:p>
        </p:txBody>
      </p:sp>
    </p:spTree>
    <p:extLst>
      <p:ext uri="{BB962C8B-B14F-4D97-AF65-F5344CB8AC3E}">
        <p14:creationId xmlns:p14="http://schemas.microsoft.com/office/powerpoint/2010/main" val="2539229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9D9796-3D0C-218F-5F85-781E3B945B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696E17-AAAA-306D-B269-A2402FF29F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EE351C-CD62-B283-7DEC-D7A3D1FD7928}"/>
              </a:ext>
            </a:extLst>
          </p:cNvPr>
          <p:cNvSpPr>
            <a:spLocks noGrp="1"/>
          </p:cNvSpPr>
          <p:nvPr>
            <p:ph type="dt" sz="half" idx="10"/>
          </p:nvPr>
        </p:nvSpPr>
        <p:spPr/>
        <p:txBody>
          <a:bodyPr/>
          <a:lstStyle/>
          <a:p>
            <a:fld id="{4E542850-2DB9-B64F-8DFA-5496AE63B50E}" type="datetimeFigureOut">
              <a:rPr lang="en-US" smtClean="0"/>
              <a:t>12/4/23</a:t>
            </a:fld>
            <a:endParaRPr lang="en-US"/>
          </a:p>
        </p:txBody>
      </p:sp>
      <p:sp>
        <p:nvSpPr>
          <p:cNvPr id="5" name="Footer Placeholder 4">
            <a:extLst>
              <a:ext uri="{FF2B5EF4-FFF2-40B4-BE49-F238E27FC236}">
                <a16:creationId xmlns:a16="http://schemas.microsoft.com/office/drawing/2014/main" id="{937B27B8-7506-9C7F-974B-C5DFD0EB58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8664A-01E3-E12E-7F3F-18DD0F78A095}"/>
              </a:ext>
            </a:extLst>
          </p:cNvPr>
          <p:cNvSpPr>
            <a:spLocks noGrp="1"/>
          </p:cNvSpPr>
          <p:nvPr>
            <p:ph type="sldNum" sz="quarter" idx="12"/>
          </p:nvPr>
        </p:nvSpPr>
        <p:spPr/>
        <p:txBody>
          <a:bodyPr/>
          <a:lstStyle/>
          <a:p>
            <a:fld id="{61CC35F5-0A1E-BA46-BC99-19A691DDAA3D}" type="slidenum">
              <a:rPr lang="en-US" smtClean="0"/>
              <a:t>‹#›</a:t>
            </a:fld>
            <a:endParaRPr lang="en-US"/>
          </a:p>
        </p:txBody>
      </p:sp>
    </p:spTree>
    <p:extLst>
      <p:ext uri="{BB962C8B-B14F-4D97-AF65-F5344CB8AC3E}">
        <p14:creationId xmlns:p14="http://schemas.microsoft.com/office/powerpoint/2010/main" val="3458896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5D2D-7E55-A747-C737-0CB8E3F219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296609-7B84-B31C-5ADE-67C82DC02A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B75F71-6223-4624-B714-C39C288C5B59}"/>
              </a:ext>
            </a:extLst>
          </p:cNvPr>
          <p:cNvSpPr>
            <a:spLocks noGrp="1"/>
          </p:cNvSpPr>
          <p:nvPr>
            <p:ph type="dt" sz="half" idx="10"/>
          </p:nvPr>
        </p:nvSpPr>
        <p:spPr/>
        <p:txBody>
          <a:bodyPr/>
          <a:lstStyle/>
          <a:p>
            <a:fld id="{4E542850-2DB9-B64F-8DFA-5496AE63B50E}" type="datetimeFigureOut">
              <a:rPr lang="en-US" smtClean="0"/>
              <a:t>12/4/23</a:t>
            </a:fld>
            <a:endParaRPr lang="en-US"/>
          </a:p>
        </p:txBody>
      </p:sp>
      <p:sp>
        <p:nvSpPr>
          <p:cNvPr id="5" name="Footer Placeholder 4">
            <a:extLst>
              <a:ext uri="{FF2B5EF4-FFF2-40B4-BE49-F238E27FC236}">
                <a16:creationId xmlns:a16="http://schemas.microsoft.com/office/drawing/2014/main" id="{BC288E93-15C0-02E4-95AB-7FD14B516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97131-1ECC-0DCF-1103-EAEFD21B017A}"/>
              </a:ext>
            </a:extLst>
          </p:cNvPr>
          <p:cNvSpPr>
            <a:spLocks noGrp="1"/>
          </p:cNvSpPr>
          <p:nvPr>
            <p:ph type="sldNum" sz="quarter" idx="12"/>
          </p:nvPr>
        </p:nvSpPr>
        <p:spPr/>
        <p:txBody>
          <a:bodyPr/>
          <a:lstStyle/>
          <a:p>
            <a:fld id="{61CC35F5-0A1E-BA46-BC99-19A691DDAA3D}" type="slidenum">
              <a:rPr lang="en-US" smtClean="0"/>
              <a:t>‹#›</a:t>
            </a:fld>
            <a:endParaRPr lang="en-US"/>
          </a:p>
        </p:txBody>
      </p:sp>
    </p:spTree>
    <p:extLst>
      <p:ext uri="{BB962C8B-B14F-4D97-AF65-F5344CB8AC3E}">
        <p14:creationId xmlns:p14="http://schemas.microsoft.com/office/powerpoint/2010/main" val="4278563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68D4A-25F7-9986-3F5A-F17D0B04C5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72D6E8-CBE5-F353-6227-7A96313E76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3B4D0B-6B85-2A89-381D-1D8F8FB49336}"/>
              </a:ext>
            </a:extLst>
          </p:cNvPr>
          <p:cNvSpPr>
            <a:spLocks noGrp="1"/>
          </p:cNvSpPr>
          <p:nvPr>
            <p:ph type="dt" sz="half" idx="10"/>
          </p:nvPr>
        </p:nvSpPr>
        <p:spPr/>
        <p:txBody>
          <a:bodyPr/>
          <a:lstStyle/>
          <a:p>
            <a:fld id="{4E542850-2DB9-B64F-8DFA-5496AE63B50E}" type="datetimeFigureOut">
              <a:rPr lang="en-US" smtClean="0"/>
              <a:t>12/4/23</a:t>
            </a:fld>
            <a:endParaRPr lang="en-US"/>
          </a:p>
        </p:txBody>
      </p:sp>
      <p:sp>
        <p:nvSpPr>
          <p:cNvPr id="5" name="Footer Placeholder 4">
            <a:extLst>
              <a:ext uri="{FF2B5EF4-FFF2-40B4-BE49-F238E27FC236}">
                <a16:creationId xmlns:a16="http://schemas.microsoft.com/office/drawing/2014/main" id="{E9A6B38D-8476-4077-C059-4C301C484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F20A5-F601-DF3D-D589-39AF09116B6E}"/>
              </a:ext>
            </a:extLst>
          </p:cNvPr>
          <p:cNvSpPr>
            <a:spLocks noGrp="1"/>
          </p:cNvSpPr>
          <p:nvPr>
            <p:ph type="sldNum" sz="quarter" idx="12"/>
          </p:nvPr>
        </p:nvSpPr>
        <p:spPr/>
        <p:txBody>
          <a:bodyPr/>
          <a:lstStyle/>
          <a:p>
            <a:fld id="{61CC35F5-0A1E-BA46-BC99-19A691DDAA3D}" type="slidenum">
              <a:rPr lang="en-US" smtClean="0"/>
              <a:t>‹#›</a:t>
            </a:fld>
            <a:endParaRPr lang="en-US"/>
          </a:p>
        </p:txBody>
      </p:sp>
    </p:spTree>
    <p:extLst>
      <p:ext uri="{BB962C8B-B14F-4D97-AF65-F5344CB8AC3E}">
        <p14:creationId xmlns:p14="http://schemas.microsoft.com/office/powerpoint/2010/main" val="3394253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A2F67-D99A-37D6-4600-18B96EDA50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B5CAA7-C7D6-6BAD-E821-2AD6C97AB1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6C0022-4D71-4235-81CA-8F9238F9D2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5AF2D8-2F68-BDF6-A832-485060D5E396}"/>
              </a:ext>
            </a:extLst>
          </p:cNvPr>
          <p:cNvSpPr>
            <a:spLocks noGrp="1"/>
          </p:cNvSpPr>
          <p:nvPr>
            <p:ph type="dt" sz="half" idx="10"/>
          </p:nvPr>
        </p:nvSpPr>
        <p:spPr/>
        <p:txBody>
          <a:bodyPr/>
          <a:lstStyle/>
          <a:p>
            <a:fld id="{4E542850-2DB9-B64F-8DFA-5496AE63B50E}" type="datetimeFigureOut">
              <a:rPr lang="en-US" smtClean="0"/>
              <a:t>12/4/23</a:t>
            </a:fld>
            <a:endParaRPr lang="en-US"/>
          </a:p>
        </p:txBody>
      </p:sp>
      <p:sp>
        <p:nvSpPr>
          <p:cNvPr id="6" name="Footer Placeholder 5">
            <a:extLst>
              <a:ext uri="{FF2B5EF4-FFF2-40B4-BE49-F238E27FC236}">
                <a16:creationId xmlns:a16="http://schemas.microsoft.com/office/drawing/2014/main" id="{74D921FC-BA5A-6A04-A0A7-953D365682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710547-5E10-D465-56A9-74255E9F3B48}"/>
              </a:ext>
            </a:extLst>
          </p:cNvPr>
          <p:cNvSpPr>
            <a:spLocks noGrp="1"/>
          </p:cNvSpPr>
          <p:nvPr>
            <p:ph type="sldNum" sz="quarter" idx="12"/>
          </p:nvPr>
        </p:nvSpPr>
        <p:spPr/>
        <p:txBody>
          <a:bodyPr/>
          <a:lstStyle/>
          <a:p>
            <a:fld id="{61CC35F5-0A1E-BA46-BC99-19A691DDAA3D}" type="slidenum">
              <a:rPr lang="en-US" smtClean="0"/>
              <a:t>‹#›</a:t>
            </a:fld>
            <a:endParaRPr lang="en-US"/>
          </a:p>
        </p:txBody>
      </p:sp>
    </p:spTree>
    <p:extLst>
      <p:ext uri="{BB962C8B-B14F-4D97-AF65-F5344CB8AC3E}">
        <p14:creationId xmlns:p14="http://schemas.microsoft.com/office/powerpoint/2010/main" val="1524143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83B0-00A0-A092-21E3-F85A08879A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DAC386-643A-237F-5EE5-A5814A63B8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101FFB-8C1D-0E19-F0F1-8852C2591F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5E5564-6756-A344-CCD6-1E13DEDB84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343EA7-A1D4-1916-561B-5682B14DBD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FA6C42-722C-184A-F576-0047AE6685E9}"/>
              </a:ext>
            </a:extLst>
          </p:cNvPr>
          <p:cNvSpPr>
            <a:spLocks noGrp="1"/>
          </p:cNvSpPr>
          <p:nvPr>
            <p:ph type="dt" sz="half" idx="10"/>
          </p:nvPr>
        </p:nvSpPr>
        <p:spPr/>
        <p:txBody>
          <a:bodyPr/>
          <a:lstStyle/>
          <a:p>
            <a:fld id="{4E542850-2DB9-B64F-8DFA-5496AE63B50E}" type="datetimeFigureOut">
              <a:rPr lang="en-US" smtClean="0"/>
              <a:t>12/4/23</a:t>
            </a:fld>
            <a:endParaRPr lang="en-US"/>
          </a:p>
        </p:txBody>
      </p:sp>
      <p:sp>
        <p:nvSpPr>
          <p:cNvPr id="8" name="Footer Placeholder 7">
            <a:extLst>
              <a:ext uri="{FF2B5EF4-FFF2-40B4-BE49-F238E27FC236}">
                <a16:creationId xmlns:a16="http://schemas.microsoft.com/office/drawing/2014/main" id="{ACC254D6-1052-2377-0BA5-DE34DA8B99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3CF7F4-701F-C0C0-A941-D6D5180C0A13}"/>
              </a:ext>
            </a:extLst>
          </p:cNvPr>
          <p:cNvSpPr>
            <a:spLocks noGrp="1"/>
          </p:cNvSpPr>
          <p:nvPr>
            <p:ph type="sldNum" sz="quarter" idx="12"/>
          </p:nvPr>
        </p:nvSpPr>
        <p:spPr/>
        <p:txBody>
          <a:bodyPr/>
          <a:lstStyle/>
          <a:p>
            <a:fld id="{61CC35F5-0A1E-BA46-BC99-19A691DDAA3D}" type="slidenum">
              <a:rPr lang="en-US" smtClean="0"/>
              <a:t>‹#›</a:t>
            </a:fld>
            <a:endParaRPr lang="en-US"/>
          </a:p>
        </p:txBody>
      </p:sp>
    </p:spTree>
    <p:extLst>
      <p:ext uri="{BB962C8B-B14F-4D97-AF65-F5344CB8AC3E}">
        <p14:creationId xmlns:p14="http://schemas.microsoft.com/office/powerpoint/2010/main" val="1205105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C05A-09B0-1AEF-3810-9FD8EBFD6E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C2E2A2-68F3-FC83-8196-2BEE96D88247}"/>
              </a:ext>
            </a:extLst>
          </p:cNvPr>
          <p:cNvSpPr>
            <a:spLocks noGrp="1"/>
          </p:cNvSpPr>
          <p:nvPr>
            <p:ph type="dt" sz="half" idx="10"/>
          </p:nvPr>
        </p:nvSpPr>
        <p:spPr/>
        <p:txBody>
          <a:bodyPr/>
          <a:lstStyle/>
          <a:p>
            <a:fld id="{4E542850-2DB9-B64F-8DFA-5496AE63B50E}" type="datetimeFigureOut">
              <a:rPr lang="en-US" smtClean="0"/>
              <a:t>12/4/23</a:t>
            </a:fld>
            <a:endParaRPr lang="en-US"/>
          </a:p>
        </p:txBody>
      </p:sp>
      <p:sp>
        <p:nvSpPr>
          <p:cNvPr id="4" name="Footer Placeholder 3">
            <a:extLst>
              <a:ext uri="{FF2B5EF4-FFF2-40B4-BE49-F238E27FC236}">
                <a16:creationId xmlns:a16="http://schemas.microsoft.com/office/drawing/2014/main" id="{4B2A9BA4-6304-7B61-9516-32B9437E55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071945-EE99-398A-9EC5-BDB3E18B4415}"/>
              </a:ext>
            </a:extLst>
          </p:cNvPr>
          <p:cNvSpPr>
            <a:spLocks noGrp="1"/>
          </p:cNvSpPr>
          <p:nvPr>
            <p:ph type="sldNum" sz="quarter" idx="12"/>
          </p:nvPr>
        </p:nvSpPr>
        <p:spPr/>
        <p:txBody>
          <a:bodyPr/>
          <a:lstStyle/>
          <a:p>
            <a:fld id="{61CC35F5-0A1E-BA46-BC99-19A691DDAA3D}" type="slidenum">
              <a:rPr lang="en-US" smtClean="0"/>
              <a:t>‹#›</a:t>
            </a:fld>
            <a:endParaRPr lang="en-US"/>
          </a:p>
        </p:txBody>
      </p:sp>
    </p:spTree>
    <p:extLst>
      <p:ext uri="{BB962C8B-B14F-4D97-AF65-F5344CB8AC3E}">
        <p14:creationId xmlns:p14="http://schemas.microsoft.com/office/powerpoint/2010/main" val="423962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13507A-3796-7414-CD95-EA226D64D19C}"/>
              </a:ext>
            </a:extLst>
          </p:cNvPr>
          <p:cNvSpPr>
            <a:spLocks noGrp="1"/>
          </p:cNvSpPr>
          <p:nvPr>
            <p:ph type="dt" sz="half" idx="10"/>
          </p:nvPr>
        </p:nvSpPr>
        <p:spPr/>
        <p:txBody>
          <a:bodyPr/>
          <a:lstStyle/>
          <a:p>
            <a:fld id="{4E542850-2DB9-B64F-8DFA-5496AE63B50E}" type="datetimeFigureOut">
              <a:rPr lang="en-US" smtClean="0"/>
              <a:t>12/4/23</a:t>
            </a:fld>
            <a:endParaRPr lang="en-US"/>
          </a:p>
        </p:txBody>
      </p:sp>
      <p:sp>
        <p:nvSpPr>
          <p:cNvPr id="3" name="Footer Placeholder 2">
            <a:extLst>
              <a:ext uri="{FF2B5EF4-FFF2-40B4-BE49-F238E27FC236}">
                <a16:creationId xmlns:a16="http://schemas.microsoft.com/office/drawing/2014/main" id="{1521C67D-C6D0-F4EB-B1CA-9C9DADB063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4455D7-8181-B575-98B9-945A009DB1B2}"/>
              </a:ext>
            </a:extLst>
          </p:cNvPr>
          <p:cNvSpPr>
            <a:spLocks noGrp="1"/>
          </p:cNvSpPr>
          <p:nvPr>
            <p:ph type="sldNum" sz="quarter" idx="12"/>
          </p:nvPr>
        </p:nvSpPr>
        <p:spPr/>
        <p:txBody>
          <a:bodyPr/>
          <a:lstStyle/>
          <a:p>
            <a:fld id="{61CC35F5-0A1E-BA46-BC99-19A691DDAA3D}" type="slidenum">
              <a:rPr lang="en-US" smtClean="0"/>
              <a:t>‹#›</a:t>
            </a:fld>
            <a:endParaRPr lang="en-US"/>
          </a:p>
        </p:txBody>
      </p:sp>
    </p:spTree>
    <p:extLst>
      <p:ext uri="{BB962C8B-B14F-4D97-AF65-F5344CB8AC3E}">
        <p14:creationId xmlns:p14="http://schemas.microsoft.com/office/powerpoint/2010/main" val="135422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B2E0F-42EA-0769-4A06-C3B1A6D54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88EB7D-749F-B34D-E562-EFA24CFD45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7257B6-CE25-7DA6-CEB9-D3FB2CC3BD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058C6D-50C5-4B81-6DEF-DB63CB948053}"/>
              </a:ext>
            </a:extLst>
          </p:cNvPr>
          <p:cNvSpPr>
            <a:spLocks noGrp="1"/>
          </p:cNvSpPr>
          <p:nvPr>
            <p:ph type="dt" sz="half" idx="10"/>
          </p:nvPr>
        </p:nvSpPr>
        <p:spPr/>
        <p:txBody>
          <a:bodyPr/>
          <a:lstStyle/>
          <a:p>
            <a:fld id="{4E542850-2DB9-B64F-8DFA-5496AE63B50E}" type="datetimeFigureOut">
              <a:rPr lang="en-US" smtClean="0"/>
              <a:t>12/4/23</a:t>
            </a:fld>
            <a:endParaRPr lang="en-US"/>
          </a:p>
        </p:txBody>
      </p:sp>
      <p:sp>
        <p:nvSpPr>
          <p:cNvPr id="6" name="Footer Placeholder 5">
            <a:extLst>
              <a:ext uri="{FF2B5EF4-FFF2-40B4-BE49-F238E27FC236}">
                <a16:creationId xmlns:a16="http://schemas.microsoft.com/office/drawing/2014/main" id="{FCD791C8-B1DE-26D6-0F05-8A9C64155B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F21729-CF43-4819-30CD-7C3B90B9705F}"/>
              </a:ext>
            </a:extLst>
          </p:cNvPr>
          <p:cNvSpPr>
            <a:spLocks noGrp="1"/>
          </p:cNvSpPr>
          <p:nvPr>
            <p:ph type="sldNum" sz="quarter" idx="12"/>
          </p:nvPr>
        </p:nvSpPr>
        <p:spPr/>
        <p:txBody>
          <a:bodyPr/>
          <a:lstStyle/>
          <a:p>
            <a:fld id="{61CC35F5-0A1E-BA46-BC99-19A691DDAA3D}" type="slidenum">
              <a:rPr lang="en-US" smtClean="0"/>
              <a:t>‹#›</a:t>
            </a:fld>
            <a:endParaRPr lang="en-US"/>
          </a:p>
        </p:txBody>
      </p:sp>
    </p:spTree>
    <p:extLst>
      <p:ext uri="{BB962C8B-B14F-4D97-AF65-F5344CB8AC3E}">
        <p14:creationId xmlns:p14="http://schemas.microsoft.com/office/powerpoint/2010/main" val="40046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9189-FA0F-C778-ECAA-192B12BBBF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1CBF2A-C128-00FA-FF91-D770BDF0BF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2E0A4D-B0DD-9694-9FA9-7BE476E229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441B4C-4462-66F7-B619-2DBF3C43A7A2}"/>
              </a:ext>
            </a:extLst>
          </p:cNvPr>
          <p:cNvSpPr>
            <a:spLocks noGrp="1"/>
          </p:cNvSpPr>
          <p:nvPr>
            <p:ph type="dt" sz="half" idx="10"/>
          </p:nvPr>
        </p:nvSpPr>
        <p:spPr/>
        <p:txBody>
          <a:bodyPr/>
          <a:lstStyle/>
          <a:p>
            <a:fld id="{4E542850-2DB9-B64F-8DFA-5496AE63B50E}" type="datetimeFigureOut">
              <a:rPr lang="en-US" smtClean="0"/>
              <a:t>12/4/23</a:t>
            </a:fld>
            <a:endParaRPr lang="en-US"/>
          </a:p>
        </p:txBody>
      </p:sp>
      <p:sp>
        <p:nvSpPr>
          <p:cNvPr id="6" name="Footer Placeholder 5">
            <a:extLst>
              <a:ext uri="{FF2B5EF4-FFF2-40B4-BE49-F238E27FC236}">
                <a16:creationId xmlns:a16="http://schemas.microsoft.com/office/drawing/2014/main" id="{54D6200D-128E-51EB-3C9C-E94118EF1C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4D38C9-E085-DF16-C6DE-C88E918A4A6C}"/>
              </a:ext>
            </a:extLst>
          </p:cNvPr>
          <p:cNvSpPr>
            <a:spLocks noGrp="1"/>
          </p:cNvSpPr>
          <p:nvPr>
            <p:ph type="sldNum" sz="quarter" idx="12"/>
          </p:nvPr>
        </p:nvSpPr>
        <p:spPr/>
        <p:txBody>
          <a:bodyPr/>
          <a:lstStyle/>
          <a:p>
            <a:fld id="{61CC35F5-0A1E-BA46-BC99-19A691DDAA3D}" type="slidenum">
              <a:rPr lang="en-US" smtClean="0"/>
              <a:t>‹#›</a:t>
            </a:fld>
            <a:endParaRPr lang="en-US"/>
          </a:p>
        </p:txBody>
      </p:sp>
    </p:spTree>
    <p:extLst>
      <p:ext uri="{BB962C8B-B14F-4D97-AF65-F5344CB8AC3E}">
        <p14:creationId xmlns:p14="http://schemas.microsoft.com/office/powerpoint/2010/main" val="37317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91B30F-B1B2-B471-034F-25373356A9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A99538-8EC7-2D85-A3F5-B3D5B16A38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C82BB-ADB6-8173-62F9-0B875C127A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542850-2DB9-B64F-8DFA-5496AE63B50E}" type="datetimeFigureOut">
              <a:rPr lang="en-US" smtClean="0"/>
              <a:t>12/4/23</a:t>
            </a:fld>
            <a:endParaRPr lang="en-US"/>
          </a:p>
        </p:txBody>
      </p:sp>
      <p:sp>
        <p:nvSpPr>
          <p:cNvPr id="5" name="Footer Placeholder 4">
            <a:extLst>
              <a:ext uri="{FF2B5EF4-FFF2-40B4-BE49-F238E27FC236}">
                <a16:creationId xmlns:a16="http://schemas.microsoft.com/office/drawing/2014/main" id="{7D5EA41D-5434-67CA-DD93-E58DD840E5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79860A-A935-EBC5-A3E6-A8C32BD1DD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CC35F5-0A1E-BA46-BC99-19A691DDAA3D}" type="slidenum">
              <a:rPr lang="en-US" smtClean="0"/>
              <a:t>‹#›</a:t>
            </a:fld>
            <a:endParaRPr lang="en-US"/>
          </a:p>
        </p:txBody>
      </p:sp>
    </p:spTree>
    <p:extLst>
      <p:ext uri="{BB962C8B-B14F-4D97-AF65-F5344CB8AC3E}">
        <p14:creationId xmlns:p14="http://schemas.microsoft.com/office/powerpoint/2010/main" val="957444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omrastogi.medium.com/maze-finder-using-opencv-python-7dc5023ccd02"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github.com/ahnv/MazeSolver"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639AF-8472-5BD4-BD5D-55CD27422B47}"/>
              </a:ext>
            </a:extLst>
          </p:cNvPr>
          <p:cNvSpPr>
            <a:spLocks noGrp="1"/>
          </p:cNvSpPr>
          <p:nvPr>
            <p:ph type="ctrTitle"/>
          </p:nvPr>
        </p:nvSpPr>
        <p:spPr>
          <a:xfrm>
            <a:off x="1857375" y="3757611"/>
            <a:ext cx="9144000" cy="1298481"/>
          </a:xfrm>
        </p:spPr>
        <p:txBody>
          <a:bodyPr>
            <a:normAutofit/>
          </a:bodyPr>
          <a:lstStyle/>
          <a:p>
            <a:r>
              <a:rPr lang="en-US" sz="8800" dirty="0"/>
              <a:t>Maze Solver</a:t>
            </a:r>
          </a:p>
        </p:txBody>
      </p:sp>
      <p:sp>
        <p:nvSpPr>
          <p:cNvPr id="3" name="Subtitle 2">
            <a:extLst>
              <a:ext uri="{FF2B5EF4-FFF2-40B4-BE49-F238E27FC236}">
                <a16:creationId xmlns:a16="http://schemas.microsoft.com/office/drawing/2014/main" id="{ED399A8A-0BE4-C2F8-0E72-D1B74051D783}"/>
              </a:ext>
            </a:extLst>
          </p:cNvPr>
          <p:cNvSpPr>
            <a:spLocks noGrp="1"/>
          </p:cNvSpPr>
          <p:nvPr>
            <p:ph type="subTitle" idx="1"/>
          </p:nvPr>
        </p:nvSpPr>
        <p:spPr>
          <a:xfrm>
            <a:off x="1857375" y="5056092"/>
            <a:ext cx="9144000" cy="1855787"/>
          </a:xfrm>
        </p:spPr>
        <p:txBody>
          <a:bodyPr>
            <a:normAutofit/>
          </a:bodyPr>
          <a:lstStyle/>
          <a:p>
            <a:r>
              <a:rPr lang="en-US" dirty="0"/>
              <a:t>Project By</a:t>
            </a:r>
          </a:p>
          <a:p>
            <a:r>
              <a:rPr lang="en-US" dirty="0"/>
              <a:t>Kirk </a:t>
            </a:r>
            <a:r>
              <a:rPr lang="en-US" dirty="0" err="1"/>
              <a:t>Parillon</a:t>
            </a:r>
            <a:endParaRPr lang="en-US" dirty="0"/>
          </a:p>
          <a:p>
            <a:r>
              <a:rPr lang="en-US" dirty="0"/>
              <a:t>&amp;</a:t>
            </a:r>
          </a:p>
          <a:p>
            <a:r>
              <a:rPr lang="en-US" dirty="0"/>
              <a:t>Ben Lee</a:t>
            </a:r>
          </a:p>
        </p:txBody>
      </p:sp>
      <p:pic>
        <p:nvPicPr>
          <p:cNvPr id="7" name="Picture 6">
            <a:extLst>
              <a:ext uri="{FF2B5EF4-FFF2-40B4-BE49-F238E27FC236}">
                <a16:creationId xmlns:a16="http://schemas.microsoft.com/office/drawing/2014/main" id="{9A410DA6-F82D-C21D-C094-E07FA3638E58}"/>
              </a:ext>
            </a:extLst>
          </p:cNvPr>
          <p:cNvPicPr>
            <a:picLocks noChangeAspect="1"/>
          </p:cNvPicPr>
          <p:nvPr/>
        </p:nvPicPr>
        <p:blipFill>
          <a:blip r:embed="rId2"/>
          <a:stretch>
            <a:fillRect/>
          </a:stretch>
        </p:blipFill>
        <p:spPr>
          <a:xfrm>
            <a:off x="3200400" y="142875"/>
            <a:ext cx="6457950" cy="3586163"/>
          </a:xfrm>
          <a:prstGeom prst="rect">
            <a:avLst/>
          </a:prstGeom>
        </p:spPr>
      </p:pic>
    </p:spTree>
    <p:extLst>
      <p:ext uri="{BB962C8B-B14F-4D97-AF65-F5344CB8AC3E}">
        <p14:creationId xmlns:p14="http://schemas.microsoft.com/office/powerpoint/2010/main" val="2668541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52000">
              <a:schemeClr val="accent1">
                <a:lumMod val="95000"/>
                <a:lumOff val="5000"/>
              </a:schemeClr>
            </a:gs>
            <a:gs pos="100000">
              <a:schemeClr val="accent1">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639AF-8472-5BD4-BD5D-55CD27422B47}"/>
              </a:ext>
            </a:extLst>
          </p:cNvPr>
          <p:cNvSpPr>
            <a:spLocks noGrp="1"/>
          </p:cNvSpPr>
          <p:nvPr>
            <p:ph type="ctrTitle"/>
          </p:nvPr>
        </p:nvSpPr>
        <p:spPr>
          <a:xfrm>
            <a:off x="1524000" y="457201"/>
            <a:ext cx="9144000" cy="885825"/>
          </a:xfrm>
          <a:solidFill>
            <a:schemeClr val="accent2">
              <a:lumMod val="75000"/>
            </a:schemeClr>
          </a:solidFill>
        </p:spPr>
        <p:txBody>
          <a:bodyPr>
            <a:normAutofit fontScale="90000"/>
          </a:bodyPr>
          <a:lstStyle/>
          <a:p>
            <a:r>
              <a:rPr lang="en-US" dirty="0"/>
              <a:t>Problem Definition</a:t>
            </a:r>
          </a:p>
        </p:txBody>
      </p:sp>
      <p:sp>
        <p:nvSpPr>
          <p:cNvPr id="3" name="Subtitle 2">
            <a:extLst>
              <a:ext uri="{FF2B5EF4-FFF2-40B4-BE49-F238E27FC236}">
                <a16:creationId xmlns:a16="http://schemas.microsoft.com/office/drawing/2014/main" id="{ED399A8A-0BE4-C2F8-0E72-D1B74051D783}"/>
              </a:ext>
            </a:extLst>
          </p:cNvPr>
          <p:cNvSpPr>
            <a:spLocks noGrp="1"/>
          </p:cNvSpPr>
          <p:nvPr>
            <p:ph type="subTitle" idx="1"/>
          </p:nvPr>
        </p:nvSpPr>
        <p:spPr>
          <a:xfrm>
            <a:off x="1524000" y="1557337"/>
            <a:ext cx="9144000" cy="4257675"/>
          </a:xfrm>
        </p:spPr>
        <p:txBody>
          <a:bodyPr>
            <a:normAutofit fontScale="92500" lnSpcReduction="10000"/>
          </a:bodyPr>
          <a:lstStyle/>
          <a:p>
            <a:pPr algn="l"/>
            <a:r>
              <a:rPr lang="en-US" sz="2800" dirty="0">
                <a:effectLst/>
                <a:latin typeface="Calibri" panose="020F0502020204030204" pitchFamily="34" charset="0"/>
                <a:ea typeface="Calibri" panose="020F0502020204030204" pitchFamily="34" charset="0"/>
                <a:cs typeface="Arial" panose="020B0604020202020204" pitchFamily="34" charset="0"/>
              </a:rPr>
              <a:t>A maze is a two-dimensional structure divided into rows and columns representing cells of equal size. All cells are filled with a wall and empty spaces that represent a possible path to the endpoint. Only two cells are known, one as a starting point and one as an endpoint. Only open squares of the maze can be passed through. If a wall is meet when trying to go through the maze, a different direction has to be taken. Using computer vision techniques to detect the walls of a maze, the goal is to make a computer program to solve a maze by implementing algorithms and techniques learnt from OpenCV. The program will use video capture as input and output the same maze with lines drawn to show the solution.</a:t>
            </a:r>
          </a:p>
          <a:p>
            <a:endParaRPr lang="en-CA" sz="2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ubtitle 2">
            <a:extLst>
              <a:ext uri="{FF2B5EF4-FFF2-40B4-BE49-F238E27FC236}">
                <a16:creationId xmlns:a16="http://schemas.microsoft.com/office/drawing/2014/main" id="{1B235EB1-2E4A-ADF0-60DD-62E9ABD95B6A}"/>
              </a:ext>
            </a:extLst>
          </p:cNvPr>
          <p:cNvSpPr txBox="1">
            <a:spLocks/>
          </p:cNvSpPr>
          <p:nvPr/>
        </p:nvSpPr>
        <p:spPr>
          <a:xfrm>
            <a:off x="1524000" y="4200525"/>
            <a:ext cx="9144000" cy="8858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CA" sz="2800" dirty="0">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560396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639AF-8472-5BD4-BD5D-55CD27422B47}"/>
              </a:ext>
            </a:extLst>
          </p:cNvPr>
          <p:cNvSpPr>
            <a:spLocks noGrp="1"/>
          </p:cNvSpPr>
          <p:nvPr>
            <p:ph type="ctrTitle"/>
          </p:nvPr>
        </p:nvSpPr>
        <p:spPr>
          <a:xfrm>
            <a:off x="1524000" y="457201"/>
            <a:ext cx="9144000" cy="885825"/>
          </a:xfrm>
          <a:solidFill>
            <a:schemeClr val="accent2">
              <a:lumMod val="75000"/>
            </a:schemeClr>
          </a:solidFill>
        </p:spPr>
        <p:txBody>
          <a:bodyPr>
            <a:normAutofit fontScale="90000"/>
          </a:bodyPr>
          <a:lstStyle/>
          <a:p>
            <a:r>
              <a:rPr lang="en-US" dirty="0"/>
              <a:t>Quick Overview</a:t>
            </a:r>
          </a:p>
        </p:txBody>
      </p:sp>
      <p:sp>
        <p:nvSpPr>
          <p:cNvPr id="3" name="Subtitle 2">
            <a:extLst>
              <a:ext uri="{FF2B5EF4-FFF2-40B4-BE49-F238E27FC236}">
                <a16:creationId xmlns:a16="http://schemas.microsoft.com/office/drawing/2014/main" id="{ED399A8A-0BE4-C2F8-0E72-D1B74051D783}"/>
              </a:ext>
            </a:extLst>
          </p:cNvPr>
          <p:cNvSpPr>
            <a:spLocks noGrp="1"/>
          </p:cNvSpPr>
          <p:nvPr>
            <p:ph type="subTitle" idx="1"/>
          </p:nvPr>
        </p:nvSpPr>
        <p:spPr>
          <a:xfrm>
            <a:off x="1524000" y="1571625"/>
            <a:ext cx="9144000" cy="4559352"/>
          </a:xfrm>
        </p:spPr>
        <p:txBody>
          <a:bodyPr>
            <a:normAutofit/>
          </a:bodyPr>
          <a:lstStyle/>
          <a:p>
            <a:pPr algn="l"/>
            <a:r>
              <a:rPr lang="en-CA" sz="2000" dirty="0">
                <a:effectLst/>
                <a:latin typeface="Calibri" panose="020F0502020204030204" pitchFamily="34" charset="0"/>
                <a:ea typeface="Calibri" panose="020F0502020204030204" pitchFamily="34" charset="0"/>
                <a:cs typeface="Arial" panose="020B0604020202020204" pitchFamily="34" charset="0"/>
              </a:rPr>
              <a:t>Om Rastogi</a:t>
            </a:r>
          </a:p>
          <a:p>
            <a:pPr algn="l"/>
            <a:r>
              <a:rPr lang="en-CA" sz="2000" dirty="0">
                <a:effectLst/>
                <a:latin typeface="Calibri" panose="020F0502020204030204" pitchFamily="34" charset="0"/>
                <a:ea typeface="Calibri" panose="020F0502020204030204" pitchFamily="34" charset="0"/>
                <a:cs typeface="Arial" panose="020B0604020202020204" pitchFamily="34" charset="0"/>
                <a:hlinkClick r:id="rId2"/>
              </a:rPr>
              <a:t>https://omrastogi.medium.com/maze-finder-using-opencv-python-7dc5023ccd02</a:t>
            </a:r>
            <a:endParaRPr lang="en-CA" sz="20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gn="l">
              <a:buFont typeface="Arial" panose="020B0604020202020204" pitchFamily="34" charset="0"/>
              <a:buChar char="•"/>
            </a:pPr>
            <a:r>
              <a:rPr lang="en-CA" sz="2000" dirty="0">
                <a:latin typeface="Calibri" panose="020F0502020204030204" pitchFamily="34" charset="0"/>
                <a:ea typeface="Calibri" panose="020F0502020204030204" pitchFamily="34" charset="0"/>
                <a:cs typeface="Arial" panose="020B0604020202020204" pitchFamily="34" charset="0"/>
              </a:rPr>
              <a:t>Maze Solver used an array to store the values of all edges within the maze</a:t>
            </a:r>
          </a:p>
          <a:p>
            <a:pPr algn="l"/>
            <a:endParaRPr lang="en-CA" sz="2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ADFBB738-5A7C-B8C4-E48D-2B55F106552D}"/>
              </a:ext>
            </a:extLst>
          </p:cNvPr>
          <p:cNvPicPr>
            <a:picLocks noChangeAspect="1"/>
          </p:cNvPicPr>
          <p:nvPr/>
        </p:nvPicPr>
        <p:blipFill>
          <a:blip r:embed="rId3"/>
          <a:stretch>
            <a:fillRect/>
          </a:stretch>
        </p:blipFill>
        <p:spPr>
          <a:xfrm>
            <a:off x="1524000" y="2818151"/>
            <a:ext cx="9144000" cy="3541425"/>
          </a:xfrm>
          <a:prstGeom prst="rect">
            <a:avLst/>
          </a:prstGeom>
        </p:spPr>
      </p:pic>
    </p:spTree>
    <p:extLst>
      <p:ext uri="{BB962C8B-B14F-4D97-AF65-F5344CB8AC3E}">
        <p14:creationId xmlns:p14="http://schemas.microsoft.com/office/powerpoint/2010/main" val="4168108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639AF-8472-5BD4-BD5D-55CD27422B47}"/>
              </a:ext>
            </a:extLst>
          </p:cNvPr>
          <p:cNvSpPr>
            <a:spLocks noGrp="1"/>
          </p:cNvSpPr>
          <p:nvPr>
            <p:ph type="ctrTitle"/>
          </p:nvPr>
        </p:nvSpPr>
        <p:spPr>
          <a:xfrm>
            <a:off x="1524000" y="457201"/>
            <a:ext cx="9144000" cy="885825"/>
          </a:xfrm>
          <a:solidFill>
            <a:schemeClr val="accent2">
              <a:lumMod val="75000"/>
            </a:schemeClr>
          </a:solidFill>
        </p:spPr>
        <p:txBody>
          <a:bodyPr>
            <a:normAutofit fontScale="90000"/>
          </a:bodyPr>
          <a:lstStyle/>
          <a:p>
            <a:r>
              <a:rPr lang="en-US" dirty="0"/>
              <a:t>Quick Overview</a:t>
            </a:r>
          </a:p>
        </p:txBody>
      </p:sp>
      <p:sp>
        <p:nvSpPr>
          <p:cNvPr id="3" name="Subtitle 2">
            <a:extLst>
              <a:ext uri="{FF2B5EF4-FFF2-40B4-BE49-F238E27FC236}">
                <a16:creationId xmlns:a16="http://schemas.microsoft.com/office/drawing/2014/main" id="{ED399A8A-0BE4-C2F8-0E72-D1B74051D783}"/>
              </a:ext>
            </a:extLst>
          </p:cNvPr>
          <p:cNvSpPr>
            <a:spLocks noGrp="1"/>
          </p:cNvSpPr>
          <p:nvPr>
            <p:ph type="subTitle" idx="1"/>
          </p:nvPr>
        </p:nvSpPr>
        <p:spPr>
          <a:xfrm>
            <a:off x="1524000" y="1571625"/>
            <a:ext cx="9144000" cy="4559352"/>
          </a:xfrm>
        </p:spPr>
        <p:txBody>
          <a:bodyPr>
            <a:normAutofit/>
          </a:bodyPr>
          <a:lstStyle/>
          <a:p>
            <a:pPr algn="l"/>
            <a:r>
              <a:rPr lang="en-CA" sz="2000" dirty="0" err="1">
                <a:effectLst/>
                <a:latin typeface="Calibri" panose="020F0502020204030204" pitchFamily="34" charset="0"/>
                <a:ea typeface="Calibri" panose="020F0502020204030204" pitchFamily="34" charset="0"/>
                <a:cs typeface="Arial" panose="020B0604020202020204" pitchFamily="34" charset="0"/>
              </a:rPr>
              <a:t>Ahnv</a:t>
            </a:r>
            <a:endParaRPr lang="en-CA" sz="2000" dirty="0">
              <a:effectLst/>
              <a:latin typeface="Calibri" panose="020F0502020204030204" pitchFamily="34" charset="0"/>
              <a:ea typeface="Calibri" panose="020F0502020204030204" pitchFamily="34" charset="0"/>
              <a:cs typeface="Arial" panose="020B0604020202020204" pitchFamily="34" charset="0"/>
            </a:endParaRPr>
          </a:p>
          <a:p>
            <a:pPr algn="l"/>
            <a:r>
              <a:rPr lang="en-CA" sz="2000" dirty="0">
                <a:effectLst/>
                <a:latin typeface="Calibri" panose="020F0502020204030204" pitchFamily="34" charset="0"/>
                <a:ea typeface="Calibri" panose="020F0502020204030204" pitchFamily="34" charset="0"/>
                <a:cs typeface="Arial" panose="020B0604020202020204" pitchFamily="34" charset="0"/>
                <a:hlinkClick r:id="rId2"/>
              </a:rPr>
              <a:t>https://github.com/ahnv/MazeSolver</a:t>
            </a:r>
            <a:endParaRPr lang="en-CA" sz="2000" dirty="0">
              <a:effectLst/>
              <a:latin typeface="Calibri" panose="020F0502020204030204" pitchFamily="34" charset="0"/>
              <a:ea typeface="Calibri" panose="020F0502020204030204" pitchFamily="34" charset="0"/>
              <a:cs typeface="Arial" panose="020B0604020202020204" pitchFamily="34" charset="0"/>
            </a:endParaRPr>
          </a:p>
          <a:p>
            <a:pPr algn="l"/>
            <a:r>
              <a:rPr lang="en-CA" sz="2000" dirty="0">
                <a:latin typeface="Calibri" panose="020F0502020204030204" pitchFamily="34" charset="0"/>
                <a:ea typeface="Calibri" panose="020F0502020204030204" pitchFamily="34" charset="0"/>
                <a:cs typeface="Arial" panose="020B0604020202020204" pitchFamily="34" charset="0"/>
              </a:rPr>
              <a:t>Maze Solver uses a combination of contours, dilation and erosion</a:t>
            </a:r>
            <a:endParaRPr lang="en-CA" sz="2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6" name="Picture 5">
            <a:extLst>
              <a:ext uri="{FF2B5EF4-FFF2-40B4-BE49-F238E27FC236}">
                <a16:creationId xmlns:a16="http://schemas.microsoft.com/office/drawing/2014/main" id="{898C9E7E-575A-5F7D-62BA-91DF015BE7EF}"/>
              </a:ext>
            </a:extLst>
          </p:cNvPr>
          <p:cNvPicPr>
            <a:picLocks noChangeAspect="1"/>
          </p:cNvPicPr>
          <p:nvPr/>
        </p:nvPicPr>
        <p:blipFill>
          <a:blip r:embed="rId3"/>
          <a:stretch>
            <a:fillRect/>
          </a:stretch>
        </p:blipFill>
        <p:spPr>
          <a:xfrm>
            <a:off x="1524000" y="2818150"/>
            <a:ext cx="9144000" cy="4039849"/>
          </a:xfrm>
          <a:prstGeom prst="rect">
            <a:avLst/>
          </a:prstGeom>
        </p:spPr>
      </p:pic>
    </p:spTree>
    <p:extLst>
      <p:ext uri="{BB962C8B-B14F-4D97-AF65-F5344CB8AC3E}">
        <p14:creationId xmlns:p14="http://schemas.microsoft.com/office/powerpoint/2010/main" val="421523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52000">
              <a:schemeClr val="accent1">
                <a:lumMod val="95000"/>
                <a:lumOff val="5000"/>
              </a:schemeClr>
            </a:gs>
            <a:gs pos="100000">
              <a:schemeClr val="accent1">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639AF-8472-5BD4-BD5D-55CD27422B47}"/>
              </a:ext>
            </a:extLst>
          </p:cNvPr>
          <p:cNvSpPr>
            <a:spLocks noGrp="1"/>
          </p:cNvSpPr>
          <p:nvPr>
            <p:ph type="ctrTitle"/>
          </p:nvPr>
        </p:nvSpPr>
        <p:spPr>
          <a:xfrm>
            <a:off x="1524000" y="514350"/>
            <a:ext cx="9144000" cy="885825"/>
          </a:xfrm>
          <a:solidFill>
            <a:schemeClr val="accent2">
              <a:lumMod val="75000"/>
            </a:schemeClr>
          </a:solidFill>
        </p:spPr>
        <p:txBody>
          <a:bodyPr>
            <a:normAutofit fontScale="90000"/>
          </a:bodyPr>
          <a:lstStyle/>
          <a:p>
            <a:r>
              <a:rPr lang="en-US" dirty="0"/>
              <a:t>Contributions</a:t>
            </a:r>
          </a:p>
        </p:txBody>
      </p:sp>
      <p:sp>
        <p:nvSpPr>
          <p:cNvPr id="3" name="Subtitle 2">
            <a:extLst>
              <a:ext uri="{FF2B5EF4-FFF2-40B4-BE49-F238E27FC236}">
                <a16:creationId xmlns:a16="http://schemas.microsoft.com/office/drawing/2014/main" id="{ED399A8A-0BE4-C2F8-0E72-D1B74051D783}"/>
              </a:ext>
            </a:extLst>
          </p:cNvPr>
          <p:cNvSpPr>
            <a:spLocks noGrp="1"/>
          </p:cNvSpPr>
          <p:nvPr>
            <p:ph type="subTitle" idx="1"/>
          </p:nvPr>
        </p:nvSpPr>
        <p:spPr>
          <a:xfrm>
            <a:off x="1524000" y="1633928"/>
            <a:ext cx="9144000" cy="3823897"/>
          </a:xfrm>
        </p:spPr>
        <p:txBody>
          <a:bodyPr>
            <a:normAutofit/>
          </a:bodyPr>
          <a:lstStyle/>
          <a:p>
            <a:pPr marL="342900" indent="-342900" algn="l">
              <a:buFont typeface="Arial" panose="020B0604020202020204" pitchFamily="34" charset="0"/>
              <a:buChar char="•"/>
            </a:pPr>
            <a:r>
              <a:rPr lang="en-US" dirty="0"/>
              <a:t>Solving the maze after pre-processing input</a:t>
            </a:r>
          </a:p>
          <a:p>
            <a:pPr marL="342900" indent="-342900" algn="l">
              <a:buFont typeface="Arial" panose="020B0604020202020204" pitchFamily="34" charset="0"/>
              <a:buChar char="•"/>
            </a:pPr>
            <a:r>
              <a:rPr lang="en-US" dirty="0"/>
              <a:t>Improved code by removing unnecessary statements and calculations to solve the maze after pre-processing the input of the maze</a:t>
            </a:r>
          </a:p>
          <a:p>
            <a:pPr marL="342900" indent="-342900" algn="l">
              <a:buFont typeface="Arial" panose="020B0604020202020204" pitchFamily="34" charset="0"/>
              <a:buChar char="•"/>
            </a:pPr>
            <a:r>
              <a:rPr lang="en-US" dirty="0"/>
              <a:t>De-coupled the maze solving code into three(3) separate methods (</a:t>
            </a:r>
            <a:r>
              <a:rPr lang="en-US" dirty="0" err="1"/>
              <a:t>get_maze_contours</a:t>
            </a:r>
            <a:r>
              <a:rPr lang="en-US" dirty="0"/>
              <a:t>, </a:t>
            </a:r>
            <a:r>
              <a:rPr lang="en-US" dirty="0" err="1"/>
              <a:t>get_maze_path</a:t>
            </a:r>
            <a:r>
              <a:rPr lang="en-US" dirty="0"/>
              <a:t>, </a:t>
            </a:r>
            <a:r>
              <a:rPr lang="en-US" dirty="0" err="1"/>
              <a:t>build_output</a:t>
            </a:r>
            <a:r>
              <a:rPr lang="en-US" dirty="0"/>
              <a:t>)</a:t>
            </a:r>
          </a:p>
        </p:txBody>
      </p:sp>
    </p:spTree>
    <p:extLst>
      <p:ext uri="{BB962C8B-B14F-4D97-AF65-F5344CB8AC3E}">
        <p14:creationId xmlns:p14="http://schemas.microsoft.com/office/powerpoint/2010/main" val="2303731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52000">
              <a:schemeClr val="accent1">
                <a:lumMod val="95000"/>
                <a:lumOff val="5000"/>
              </a:schemeClr>
            </a:gs>
            <a:gs pos="100000">
              <a:schemeClr val="accent1">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639AF-8472-5BD4-BD5D-55CD27422B47}"/>
              </a:ext>
            </a:extLst>
          </p:cNvPr>
          <p:cNvSpPr>
            <a:spLocks noGrp="1"/>
          </p:cNvSpPr>
          <p:nvPr>
            <p:ph type="ctrTitle"/>
          </p:nvPr>
        </p:nvSpPr>
        <p:spPr>
          <a:xfrm>
            <a:off x="1524000" y="514350"/>
            <a:ext cx="9144000" cy="885825"/>
          </a:xfrm>
          <a:solidFill>
            <a:schemeClr val="accent2">
              <a:lumMod val="75000"/>
            </a:schemeClr>
          </a:solidFill>
        </p:spPr>
        <p:txBody>
          <a:bodyPr>
            <a:normAutofit fontScale="90000"/>
          </a:bodyPr>
          <a:lstStyle/>
          <a:p>
            <a:r>
              <a:rPr lang="en-US" dirty="0"/>
              <a:t>Computer Vision Components</a:t>
            </a:r>
          </a:p>
        </p:txBody>
      </p:sp>
      <p:sp>
        <p:nvSpPr>
          <p:cNvPr id="3" name="Subtitle 2">
            <a:extLst>
              <a:ext uri="{FF2B5EF4-FFF2-40B4-BE49-F238E27FC236}">
                <a16:creationId xmlns:a16="http://schemas.microsoft.com/office/drawing/2014/main" id="{ED399A8A-0BE4-C2F8-0E72-D1B74051D783}"/>
              </a:ext>
            </a:extLst>
          </p:cNvPr>
          <p:cNvSpPr>
            <a:spLocks noGrp="1"/>
          </p:cNvSpPr>
          <p:nvPr>
            <p:ph type="subTitle" idx="1"/>
          </p:nvPr>
        </p:nvSpPr>
        <p:spPr>
          <a:xfrm>
            <a:off x="1524000" y="1588957"/>
            <a:ext cx="9144000" cy="3868868"/>
          </a:xfrm>
        </p:spPr>
        <p:txBody>
          <a:bodyPr>
            <a:normAutofit lnSpcReduction="10000"/>
          </a:bodyPr>
          <a:lstStyle/>
          <a:p>
            <a:pPr marL="342900" indent="-342900" algn="l">
              <a:buFont typeface="Arial" panose="020B0604020202020204" pitchFamily="34" charset="0"/>
              <a:buChar char="•"/>
            </a:pPr>
            <a:r>
              <a:rPr lang="en-US" dirty="0"/>
              <a:t>Contours – To understand the walls in the maze, we need to find its shape that is determined by its contour. This is the boundary that marks the outline of an object in an image.</a:t>
            </a:r>
          </a:p>
          <a:p>
            <a:pPr algn="l"/>
            <a:endParaRPr lang="en-US" dirty="0"/>
          </a:p>
          <a:p>
            <a:pPr marL="342900" indent="-342900" algn="l">
              <a:buFont typeface="Arial" panose="020B0604020202020204" pitchFamily="34" charset="0"/>
              <a:buChar char="•"/>
            </a:pPr>
            <a:r>
              <a:rPr lang="en-US" dirty="0"/>
              <a:t>Dilation – This is a morphological operation that s used to expand or add pixels to the boundaries of an object in an image. This operation is applied after contours.</a:t>
            </a:r>
          </a:p>
          <a:p>
            <a:pPr algn="l"/>
            <a:endParaRPr lang="en-US" dirty="0"/>
          </a:p>
          <a:p>
            <a:pPr marL="342900" indent="-342900" algn="l">
              <a:buFont typeface="Arial" panose="020B0604020202020204" pitchFamily="34" charset="0"/>
              <a:buChar char="•"/>
            </a:pPr>
            <a:r>
              <a:rPr lang="en-US" dirty="0"/>
              <a:t>Erosion - This is a morphological operation that is used to erode the border/outermost layer of pixels from foreground objects. This operation is used after the dilation of the maze image.</a:t>
            </a:r>
          </a:p>
        </p:txBody>
      </p:sp>
    </p:spTree>
    <p:extLst>
      <p:ext uri="{BB962C8B-B14F-4D97-AF65-F5344CB8AC3E}">
        <p14:creationId xmlns:p14="http://schemas.microsoft.com/office/powerpoint/2010/main" val="3295542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52000">
              <a:schemeClr val="accent1">
                <a:lumMod val="95000"/>
                <a:lumOff val="5000"/>
              </a:schemeClr>
            </a:gs>
            <a:gs pos="100000">
              <a:schemeClr val="accent1">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639AF-8472-5BD4-BD5D-55CD27422B47}"/>
              </a:ext>
            </a:extLst>
          </p:cNvPr>
          <p:cNvSpPr>
            <a:spLocks noGrp="1"/>
          </p:cNvSpPr>
          <p:nvPr>
            <p:ph type="ctrTitle"/>
          </p:nvPr>
        </p:nvSpPr>
        <p:spPr>
          <a:xfrm>
            <a:off x="1524000" y="514350"/>
            <a:ext cx="9144000" cy="885825"/>
          </a:xfrm>
          <a:solidFill>
            <a:schemeClr val="accent2">
              <a:lumMod val="75000"/>
            </a:schemeClr>
          </a:solidFill>
        </p:spPr>
        <p:txBody>
          <a:bodyPr>
            <a:normAutofit fontScale="90000"/>
          </a:bodyPr>
          <a:lstStyle/>
          <a:p>
            <a:r>
              <a:rPr lang="en-US" dirty="0"/>
              <a:t>Learning Outcome</a:t>
            </a:r>
          </a:p>
        </p:txBody>
      </p:sp>
      <p:sp>
        <p:nvSpPr>
          <p:cNvPr id="3" name="Subtitle 2">
            <a:extLst>
              <a:ext uri="{FF2B5EF4-FFF2-40B4-BE49-F238E27FC236}">
                <a16:creationId xmlns:a16="http://schemas.microsoft.com/office/drawing/2014/main" id="{ED399A8A-0BE4-C2F8-0E72-D1B74051D783}"/>
              </a:ext>
            </a:extLst>
          </p:cNvPr>
          <p:cNvSpPr>
            <a:spLocks noGrp="1"/>
          </p:cNvSpPr>
          <p:nvPr>
            <p:ph type="subTitle" idx="1"/>
          </p:nvPr>
        </p:nvSpPr>
        <p:spPr>
          <a:xfrm>
            <a:off x="1524000" y="1740969"/>
            <a:ext cx="9144000" cy="2757486"/>
          </a:xfrm>
        </p:spPr>
        <p:txBody>
          <a:bodyPr>
            <a:normAutofit/>
          </a:bodyPr>
          <a:lstStyle/>
          <a:p>
            <a:pPr marL="342900" indent="-342900" algn="l">
              <a:buFont typeface="Arial" panose="020B0604020202020204" pitchFamily="34" charset="0"/>
              <a:buChar char="•"/>
            </a:pPr>
            <a:r>
              <a:rPr lang="en-US" dirty="0"/>
              <a:t>Applying different techniques and algorithms learnt from labs into a project that can add value to people lives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2430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TotalTime>
  <Words>384</Words>
  <Application>Microsoft Macintosh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Maze Solver</vt:lpstr>
      <vt:lpstr>Problem Definition</vt:lpstr>
      <vt:lpstr>Quick Overview</vt:lpstr>
      <vt:lpstr>Quick Overview</vt:lpstr>
      <vt:lpstr>Contributions</vt:lpstr>
      <vt:lpstr>Computer Vision Components</vt:lpstr>
      <vt:lpstr>Learning Outcome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Maze Solver</dc:title>
  <dc:creator>Microsoft Office User</dc:creator>
  <cp:lastModifiedBy>Microsoft Office User</cp:lastModifiedBy>
  <cp:revision>22</cp:revision>
  <dcterms:created xsi:type="dcterms:W3CDTF">2023-12-05T04:53:04Z</dcterms:created>
  <dcterms:modified xsi:type="dcterms:W3CDTF">2023-12-05T13:08:32Z</dcterms:modified>
</cp:coreProperties>
</file>