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2407-4747-4A59-F591-7D02A26B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8D728-D062-C24E-5222-3773397C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7CF0-D808-84C0-79E3-65E44C4A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F572-3549-3819-2D4F-BE74AB6F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8F0F-907B-9937-FFC2-90C5215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B78C-B1C4-F477-8E21-3E927BB4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0CA6A-1016-6714-7BC4-2EBCAF53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4BD2-B345-1918-9C2F-28FA54A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31AF-2F50-C430-4AAD-77716E11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5CEB-8BD5-E789-12EE-76BA5C0D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D9796-3D0C-218F-5F85-781E3B945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96E17-AAAA-306D-B269-A2402FF2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351C-CD62-B283-7DEC-D7A3D1FD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27B8-7506-9C7F-974B-C5DFD0E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664A-01E3-E12E-7F3F-18DD0F78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5D2D-7E55-A747-C737-0CB8E3F2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6609-7B84-B31C-5ADE-67C82DC0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5F71-6223-4624-B714-C39C288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8E93-15C0-02E4-95AB-7FD14B51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7131-1ECC-0DCF-1103-EAEFD21B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8D4A-25F7-9986-3F5A-F17D0B04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D6E8-CBE5-F353-6227-7A96313E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4D0B-6B85-2A89-381D-1D8F8FB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B38D-8476-4077-C059-4C301C48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20A5-F601-DF3D-D589-39AF0911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2F67-D99A-37D6-4600-18B96EDA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CAA7-C7D6-6BAD-E821-2AD6C97A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0022-4D71-4235-81CA-8F9238F9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AF2D8-2F68-BDF6-A832-485060D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21FC-BA5A-6A04-A0A7-953D3656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0547-5E10-D465-56A9-74255E9F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83B0-00A0-A092-21E3-F85A0887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C386-643A-237F-5EE5-A5814A63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1FFB-8C1D-0E19-F0F1-8852C2591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E5564-6756-A344-CCD6-1E13DEDB8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43EA7-A1D4-1916-561B-5682B14D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A6C42-722C-184A-F576-0047AE66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54D6-1052-2377-0BA5-DE34DA8B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CF7F4-701F-C0C0-A941-D6D5180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05A-09B0-1AEF-3810-9FD8EBFD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2E2A2-68F3-FC83-8196-2BEE96D8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A9BA4-6304-7B61-9516-32B9437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71945-EE99-398A-9EC5-BDB3E18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3507A-3796-7414-CD95-EA226D64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C67D-C6D0-F4EB-B1CA-9C9DADB0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55D7-8181-B575-98B9-945A009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E0F-42EA-0769-4A06-C3B1A6D5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EB7D-749F-B34D-E562-EFA24CFD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257B6-CE25-7DA6-CEB9-D3FB2CC3B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58C6D-50C5-4B81-6DEF-DB63CB94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791C8-B1DE-26D6-0F05-8A9C641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729-CF43-4819-30CD-7C3B90B9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189-FA0F-C778-ECAA-192B12BB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CBF2A-C128-00FA-FF91-D770BDF0B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E0A4D-B0DD-9694-9FA9-7BE476E2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1B4C-4462-66F7-B619-2DBF3C43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200D-128E-51EB-3C9C-E94118EF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38C9-E085-DF16-C6DE-C88E918A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1B30F-B1B2-B471-034F-25373356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9538-8EC7-2D85-A3F5-B3D5B16A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82BB-ADB6-8173-62F9-0B875C127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2850-2DB9-B64F-8DFA-5496AE63B50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A41D-5434-67CA-DD93-E58DD840E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860A-A935-EBC5-A3E6-A8C32BD1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35F5-0A1E-BA46-BC99-19A691DD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4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9AF-8472-5BD4-BD5D-55CD2742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9A8A-0BE4-C2F8-0E72-D1B74051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5787"/>
          </a:xfrm>
        </p:spPr>
        <p:txBody>
          <a:bodyPr>
            <a:normAutofit/>
          </a:bodyPr>
          <a:lstStyle/>
          <a:p>
            <a:r>
              <a:rPr lang="en-US" dirty="0"/>
              <a:t>Project By</a:t>
            </a:r>
          </a:p>
          <a:p>
            <a:r>
              <a:rPr lang="en-US" dirty="0"/>
              <a:t>Kirk </a:t>
            </a:r>
            <a:r>
              <a:rPr lang="en-US" dirty="0" err="1"/>
              <a:t>Parillon</a:t>
            </a:r>
            <a:endParaRPr lang="en-US" dirty="0"/>
          </a:p>
          <a:p>
            <a:r>
              <a:rPr lang="en-US" dirty="0"/>
              <a:t>&amp;</a:t>
            </a:r>
          </a:p>
          <a:p>
            <a:r>
              <a:rPr lang="en-US" dirty="0"/>
              <a:t>Ben Lee</a:t>
            </a:r>
          </a:p>
        </p:txBody>
      </p:sp>
    </p:spTree>
    <p:extLst>
      <p:ext uri="{BB962C8B-B14F-4D97-AF65-F5344CB8AC3E}">
        <p14:creationId xmlns:p14="http://schemas.microsoft.com/office/powerpoint/2010/main" val="26685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9AF-8472-5BD4-BD5D-55CD2742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1"/>
            <a:ext cx="9144000" cy="885825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9A8A-0BE4-C2F8-0E72-D1B74051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7338"/>
            <a:ext cx="9144000" cy="264318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maze is a two-dimensional structure divided into rows and columns representing cells of equal size. All cells are filled with a wall and empty spaces that represent a possible path to the endpoint. Only two cells are known, one as a starting point and one as an endpoint. Only open squares of the maze can be passed through. If a wall is meet when trying to go through the maze, a different direction has to be taken. Using computer vision techniques to detect the walls of a maze, the goal is to make a computer program to solve a maze by implementing algorithms and techniques learnt from OpenCV. The program will use video capture as input and output the same maze with lines drawn to show the solution.</a:t>
            </a:r>
          </a:p>
          <a:p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235EB1-2E4A-ADF0-60DD-62E9ABD95B6A}"/>
              </a:ext>
            </a:extLst>
          </p:cNvPr>
          <p:cNvSpPr txBox="1">
            <a:spLocks/>
          </p:cNvSpPr>
          <p:nvPr/>
        </p:nvSpPr>
        <p:spPr>
          <a:xfrm>
            <a:off x="1524000" y="4200525"/>
            <a:ext cx="9144000" cy="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Maze solving can be useful in </a:t>
            </a:r>
          </a:p>
          <a:p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9AF-8472-5BD4-BD5D-55CD2742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1"/>
            <a:ext cx="9144000" cy="885825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9A8A-0BE4-C2F8-0E72-D1B74051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0338"/>
            <a:ext cx="9144000" cy="26431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maze is a two-dimensional structure divided into rows and columns representing cells of equal size. All cells are filled with a wall and empty spaces that represent a possible path to the endpoint. Only two cells are known, one as a starting point and one as an endpoint. Only open squares of the maze can be passed through. If a wall is meet when trying to go through the maze, a different direction has to be taken. Using computer vision techniques to detect the walls of a maze, the goal is to make a computer program to solve a maze by implementing algorithms and techniques learnt from OpenCV. The program will use video capture as input and output the same maze with lines drawn to show the solution.</a:t>
            </a:r>
          </a:p>
          <a:p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52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39AF-8472-5BD4-BD5D-55CD2742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0"/>
            <a:ext cx="9144000" cy="885825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9A8A-0BE4-C2F8-0E72-D1B74051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0339"/>
            <a:ext cx="9144000" cy="27574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7D4C-DE3F-ADAA-2C53-D3B5654E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88E2-40B8-B178-C3CE-7F5A2CCA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298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Maze Solver</vt:lpstr>
      <vt:lpstr>Problem Definition</vt:lpstr>
      <vt:lpstr>Quick Overview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Microsoft Office User</dc:creator>
  <cp:lastModifiedBy>Microsoft Office User</cp:lastModifiedBy>
  <cp:revision>1</cp:revision>
  <dcterms:created xsi:type="dcterms:W3CDTF">2023-12-05T04:53:04Z</dcterms:created>
  <dcterms:modified xsi:type="dcterms:W3CDTF">2023-12-05T05:45:45Z</dcterms:modified>
</cp:coreProperties>
</file>