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oboto Slab" charset="1" panose="00000000000000000000"/>
      <p:regular r:id="rId22"/>
    </p:embeddedFont>
    <p:embeddedFont>
      <p:font typeface="Impact" charset="1" panose="020B0806030902050204"/>
      <p:regular r:id="rId24"/>
    </p:embeddedFont>
    <p:embeddedFont>
      <p:font typeface="Roboto" charset="1" panose="02000000000000000000"/>
      <p:regular r:id="rId26"/>
    </p:embeddedFont>
    <p:embeddedFont>
      <p:font typeface="Canva Sans" charset="1" panose="020B0503030501040103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2.xml" Type="http://schemas.openxmlformats.org/officeDocument/2006/relationships/notesSlide"/><Relationship Id="rId24" Target="fonts/font24.fntdata" Type="http://schemas.openxmlformats.org/officeDocument/2006/relationships/font"/><Relationship Id="rId25" Target="notesSlides/notesSlide3.xml" Type="http://schemas.openxmlformats.org/officeDocument/2006/relationships/notesSlide"/><Relationship Id="rId26" Target="fonts/font26.fntdata" Type="http://schemas.openxmlformats.org/officeDocument/2006/relationships/font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35" Target="fonts/font35.fntdata" Type="http://schemas.openxmlformats.org/officeDocument/2006/relationships/font"/><Relationship Id="rId36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9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6.png" Type="http://schemas.openxmlformats.org/officeDocument/2006/relationships/image"/><Relationship Id="rId4" Target="../media/image27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8.gif" Type="http://schemas.openxmlformats.org/officeDocument/2006/relationships/image"/><Relationship Id="rId4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https://www.kaggle.com/datasets/aungpyaeap/supermarket-sales" TargetMode="External" Type="http://schemas.openxmlformats.org/officeDocument/2006/relationships/hyperlink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21025" y="1316637"/>
            <a:ext cx="2220400" cy="2307050"/>
            <a:chOff x="0" y="0"/>
            <a:chExt cx="2960533" cy="30760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2397" cy="3037967"/>
            </a:xfrm>
            <a:custGeom>
              <a:avLst/>
              <a:gdLst/>
              <a:ahLst/>
              <a:cxnLst/>
              <a:rect r="r" b="b" t="t" l="l"/>
              <a:pathLst>
                <a:path h="3037967" w="2922397">
                  <a:moveTo>
                    <a:pt x="0" y="3037967"/>
                  </a:move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lnTo>
                    <a:pt x="2922397" y="0"/>
                  </a:lnTo>
                  <a:lnTo>
                    <a:pt x="2922397" y="76200"/>
                  </a:lnTo>
                  <a:lnTo>
                    <a:pt x="38100" y="76200"/>
                  </a:lnTo>
                  <a:lnTo>
                    <a:pt x="38100" y="38100"/>
                  </a:lnTo>
                  <a:lnTo>
                    <a:pt x="76200" y="38100"/>
                  </a:lnTo>
                  <a:lnTo>
                    <a:pt x="76200" y="3037967"/>
                  </a:lnTo>
                  <a:close/>
                </a:path>
              </a:pathLst>
            </a:custGeom>
            <a:solidFill>
              <a:srgbClr val="8BC34A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13046551" y="6657275"/>
            <a:ext cx="2220400" cy="2307050"/>
            <a:chOff x="0" y="0"/>
            <a:chExt cx="2960533" cy="30760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922397" cy="3037967"/>
            </a:xfrm>
            <a:custGeom>
              <a:avLst/>
              <a:gdLst/>
              <a:ahLst/>
              <a:cxnLst/>
              <a:rect r="r" b="b" t="t" l="l"/>
              <a:pathLst>
                <a:path h="3037967" w="2922397">
                  <a:moveTo>
                    <a:pt x="0" y="3037967"/>
                  </a:moveTo>
                  <a:lnTo>
                    <a:pt x="0" y="38100"/>
                  </a:lnTo>
                  <a:cubicBezTo>
                    <a:pt x="0" y="17018"/>
                    <a:pt x="17018" y="0"/>
                    <a:pt x="38100" y="0"/>
                  </a:cubicBezTo>
                  <a:lnTo>
                    <a:pt x="2922397" y="0"/>
                  </a:lnTo>
                  <a:lnTo>
                    <a:pt x="2922397" y="76200"/>
                  </a:lnTo>
                  <a:lnTo>
                    <a:pt x="38100" y="76200"/>
                  </a:lnTo>
                  <a:lnTo>
                    <a:pt x="38100" y="38100"/>
                  </a:lnTo>
                  <a:lnTo>
                    <a:pt x="76200" y="38100"/>
                  </a:lnTo>
                  <a:lnTo>
                    <a:pt x="76200" y="3037967"/>
                  </a:lnTo>
                  <a:close/>
                </a:path>
              </a:pathLst>
            </a:custGeom>
            <a:solidFill>
              <a:srgbClr val="8BC34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3360604" y="2377850"/>
            <a:ext cx="11566800" cy="2914800"/>
            <a:chOff x="0" y="0"/>
            <a:chExt cx="15422400" cy="388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422400" cy="3886400"/>
            </a:xfrm>
            <a:custGeom>
              <a:avLst/>
              <a:gdLst/>
              <a:ahLst/>
              <a:cxnLst/>
              <a:rect r="r" b="b" t="t" l="l"/>
              <a:pathLst>
                <a:path h="3886400" w="15422400">
                  <a:moveTo>
                    <a:pt x="0" y="0"/>
                  </a:moveTo>
                  <a:lnTo>
                    <a:pt x="15422400" y="0"/>
                  </a:lnTo>
                  <a:lnTo>
                    <a:pt x="15422400" y="3886400"/>
                  </a:lnTo>
                  <a:lnTo>
                    <a:pt x="0" y="3886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5422400" cy="38959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Eksplorasi Analisis Data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360604" y="6098900"/>
            <a:ext cx="11566800" cy="1818000"/>
            <a:chOff x="0" y="0"/>
            <a:chExt cx="15422400" cy="2424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422400" cy="2424000"/>
            </a:xfrm>
            <a:custGeom>
              <a:avLst/>
              <a:gdLst/>
              <a:ahLst/>
              <a:cxnLst/>
              <a:rect r="r" b="b" t="t" l="l"/>
              <a:pathLst>
                <a:path h="2424000" w="15422400">
                  <a:moveTo>
                    <a:pt x="0" y="0"/>
                  </a:moveTo>
                  <a:lnTo>
                    <a:pt x="15422400" y="0"/>
                  </a:lnTo>
                  <a:lnTo>
                    <a:pt x="15422400" y="2424000"/>
                  </a:lnTo>
                  <a:lnTo>
                    <a:pt x="0" y="2424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15422400" cy="24144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759"/>
                </a:lnSpc>
              </a:pPr>
              <a:r>
                <a:rPr lang="en-US" sz="4800">
                  <a:solidFill>
                    <a:srgbClr val="8BC34A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Tugas 1 - Benhard - Statistika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4156751" y="0"/>
            <a:ext cx="3927764" cy="4114800"/>
          </a:xfrm>
          <a:custGeom>
            <a:avLst/>
            <a:gdLst/>
            <a:ahLst/>
            <a:cxnLst/>
            <a:rect r="r" b="b" t="t" l="l"/>
            <a:pathLst>
              <a:path h="4114800" w="3927764">
                <a:moveTo>
                  <a:pt x="0" y="0"/>
                </a:moveTo>
                <a:lnTo>
                  <a:pt x="3927764" y="0"/>
                </a:lnTo>
                <a:lnTo>
                  <a:pt x="3927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0925" y="5859500"/>
            <a:ext cx="1795549" cy="4114800"/>
          </a:xfrm>
          <a:custGeom>
            <a:avLst/>
            <a:gdLst/>
            <a:ahLst/>
            <a:cxnLst/>
            <a:rect r="r" b="b" t="t" l="l"/>
            <a:pathLst>
              <a:path h="4114800" w="1795549">
                <a:moveTo>
                  <a:pt x="0" y="0"/>
                </a:moveTo>
                <a:lnTo>
                  <a:pt x="1795550" y="0"/>
                </a:lnTo>
                <a:lnTo>
                  <a:pt x="1795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Identifikasi Outlier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0900" y="2901250"/>
            <a:ext cx="8603102" cy="5254100"/>
          </a:xfrm>
          <a:custGeom>
            <a:avLst/>
            <a:gdLst/>
            <a:ahLst/>
            <a:cxnLst/>
            <a:rect r="r" b="b" t="t" l="l"/>
            <a:pathLst>
              <a:path h="5254100" w="8603102">
                <a:moveTo>
                  <a:pt x="0" y="0"/>
                </a:moveTo>
                <a:lnTo>
                  <a:pt x="8603102" y="0"/>
                </a:lnTo>
                <a:lnTo>
                  <a:pt x="8603102" y="5254100"/>
                </a:lnTo>
                <a:lnTo>
                  <a:pt x="0" y="5254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62402" y="4137150"/>
            <a:ext cx="4895850" cy="3219450"/>
          </a:xfrm>
          <a:custGeom>
            <a:avLst/>
            <a:gdLst/>
            <a:ahLst/>
            <a:cxnLst/>
            <a:rect r="r" b="b" t="t" l="l"/>
            <a:pathLst>
              <a:path h="3219450" w="4895850">
                <a:moveTo>
                  <a:pt x="0" y="0"/>
                </a:moveTo>
                <a:lnTo>
                  <a:pt x="4895850" y="0"/>
                </a:lnTo>
                <a:lnTo>
                  <a:pt x="4895850" y="3219450"/>
                </a:lnTo>
                <a:lnTo>
                  <a:pt x="0" y="32194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17104" y="745200"/>
            <a:ext cx="2786445" cy="3086100"/>
          </a:xfrm>
          <a:custGeom>
            <a:avLst/>
            <a:gdLst/>
            <a:ahLst/>
            <a:cxnLst/>
            <a:rect r="r" b="b" t="t" l="l"/>
            <a:pathLst>
              <a:path h="3086100" w="2786445">
                <a:moveTo>
                  <a:pt x="0" y="0"/>
                </a:moveTo>
                <a:lnTo>
                  <a:pt x="2786446" y="0"/>
                </a:lnTo>
                <a:lnTo>
                  <a:pt x="2786446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050" y="4902100"/>
            <a:ext cx="16736400" cy="1387800"/>
            <a:chOff x="0" y="0"/>
            <a:chExt cx="22315200" cy="18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50400"/>
            </a:xfrm>
            <a:custGeom>
              <a:avLst/>
              <a:gdLst/>
              <a:ahLst/>
              <a:cxnLst/>
              <a:rect r="r" b="b" t="t" l="l"/>
              <a:pathLst>
                <a:path h="18504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50400"/>
                  </a:lnTo>
                  <a:lnTo>
                    <a:pt x="0" y="185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599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Kesimpulan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14805" y="1028700"/>
            <a:ext cx="5362891" cy="4114800"/>
          </a:xfrm>
          <a:custGeom>
            <a:avLst/>
            <a:gdLst/>
            <a:ahLst/>
            <a:cxnLst/>
            <a:rect r="r" b="b" t="t" l="l"/>
            <a:pathLst>
              <a:path h="4114800" w="5362891">
                <a:moveTo>
                  <a:pt x="0" y="0"/>
                </a:moveTo>
                <a:lnTo>
                  <a:pt x="5362890" y="0"/>
                </a:lnTo>
                <a:lnTo>
                  <a:pt x="53628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4076" y="837217"/>
            <a:ext cx="16736400" cy="1387800"/>
            <a:chOff x="0" y="0"/>
            <a:chExt cx="22315200" cy="1850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50400"/>
            </a:xfrm>
            <a:custGeom>
              <a:avLst/>
              <a:gdLst/>
              <a:ahLst/>
              <a:cxnLst/>
              <a:rect r="r" b="b" t="t" l="l"/>
              <a:pathLst>
                <a:path h="18504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50400"/>
                  </a:lnTo>
                  <a:lnTo>
                    <a:pt x="0" y="185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599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Sumber Datasets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86383" y="3798069"/>
            <a:ext cx="1554313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Dataset:</a:t>
            </a:r>
            <a:r>
              <a:rPr lang="en-US" sz="3399">
                <a:solidFill>
                  <a:srgbClr val="F7D55A"/>
                </a:solidFill>
                <a:latin typeface="Canva Sans"/>
                <a:ea typeface="Canva Sans"/>
                <a:cs typeface="Canva Sans"/>
                <a:sym typeface="Canva Sans"/>
              </a:rPr>
              <a:t> https://www.kaggle.com/datasets/aungpyaeap/supermarket-sales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29750" y="3727700"/>
            <a:ext cx="8950200" cy="2366400"/>
            <a:chOff x="0" y="0"/>
            <a:chExt cx="11933600" cy="315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933600" cy="3155200"/>
            </a:xfrm>
            <a:custGeom>
              <a:avLst/>
              <a:gdLst/>
              <a:ahLst/>
              <a:cxnLst/>
              <a:rect r="r" b="b" t="t" l="l"/>
              <a:pathLst>
                <a:path h="3155200" w="11933600">
                  <a:moveTo>
                    <a:pt x="0" y="0"/>
                  </a:moveTo>
                  <a:lnTo>
                    <a:pt x="11933600" y="0"/>
                  </a:lnTo>
                  <a:lnTo>
                    <a:pt x="11933600" y="3155200"/>
                  </a:lnTo>
                  <a:lnTo>
                    <a:pt x="0" y="3155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933600" cy="31647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9600"/>
                </a:lnSpc>
              </a:pPr>
              <a:r>
                <a:rPr lang="en-US" sz="8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Terima Kasih</a:t>
              </a:r>
            </a:p>
          </p:txBody>
        </p:sp>
      </p:grpSp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710776" y="2773515"/>
            <a:ext cx="3894633" cy="954185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13592966" y="5484288"/>
            <a:ext cx="2675137" cy="3615050"/>
          </a:xfrm>
          <a:custGeom>
            <a:avLst/>
            <a:gdLst/>
            <a:ahLst/>
            <a:cxnLst/>
            <a:rect r="r" b="b" t="t" l="l"/>
            <a:pathLst>
              <a:path h="3615050" w="2675137">
                <a:moveTo>
                  <a:pt x="0" y="0"/>
                </a:moveTo>
                <a:lnTo>
                  <a:pt x="2675138" y="0"/>
                </a:lnTo>
                <a:lnTo>
                  <a:pt x="2675138" y="3615050"/>
                </a:lnTo>
                <a:lnTo>
                  <a:pt x="0" y="36150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92362" y="4092959"/>
            <a:ext cx="11821200" cy="1388067"/>
            <a:chOff x="0" y="0"/>
            <a:chExt cx="15761600" cy="1850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761601" cy="1850755"/>
            </a:xfrm>
            <a:custGeom>
              <a:avLst/>
              <a:gdLst/>
              <a:ahLst/>
              <a:cxnLst/>
              <a:rect r="r" b="b" t="t" l="l"/>
              <a:pathLst>
                <a:path h="1850755" w="15761601">
                  <a:moveTo>
                    <a:pt x="0" y="0"/>
                  </a:moveTo>
                  <a:lnTo>
                    <a:pt x="15761601" y="0"/>
                  </a:lnTo>
                  <a:lnTo>
                    <a:pt x="15761601" y="1850755"/>
                  </a:lnTo>
                  <a:lnTo>
                    <a:pt x="0" y="185075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15761600" cy="200315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9120"/>
                </a:lnSpc>
              </a:pPr>
              <a:r>
                <a:rPr lang="en-US" sz="7600">
                  <a:solidFill>
                    <a:srgbClr val="FFFFFF"/>
                  </a:solidFill>
                  <a:latin typeface="Impact"/>
                  <a:ea typeface="Impact"/>
                  <a:cs typeface="Impact"/>
                  <a:sym typeface="Impact"/>
                </a:rPr>
                <a:t>Apa yang kita akan explore?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682001" y="5970123"/>
            <a:ext cx="1241921" cy="4114800"/>
          </a:xfrm>
          <a:custGeom>
            <a:avLst/>
            <a:gdLst/>
            <a:ahLst/>
            <a:cxnLst/>
            <a:rect r="r" b="b" t="t" l="l"/>
            <a:pathLst>
              <a:path h="4114800" w="1241921">
                <a:moveTo>
                  <a:pt x="0" y="0"/>
                </a:moveTo>
                <a:lnTo>
                  <a:pt x="1241922" y="0"/>
                </a:lnTo>
                <a:lnTo>
                  <a:pt x="124192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45542"/>
            <a:ext cx="3313174" cy="3162575"/>
          </a:xfrm>
          <a:custGeom>
            <a:avLst/>
            <a:gdLst/>
            <a:ahLst/>
            <a:cxnLst/>
            <a:rect r="r" b="b" t="t" l="l"/>
            <a:pathLst>
              <a:path h="3162575" w="3313174">
                <a:moveTo>
                  <a:pt x="0" y="0"/>
                </a:moveTo>
                <a:lnTo>
                  <a:pt x="3313174" y="0"/>
                </a:lnTo>
                <a:lnTo>
                  <a:pt x="3313174" y="3162576"/>
                </a:lnTo>
                <a:lnTo>
                  <a:pt x="0" y="31625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Dataset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75800" y="2979648"/>
            <a:ext cx="16736400" cy="6157800"/>
            <a:chOff x="0" y="0"/>
            <a:chExt cx="22315200" cy="8210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315201" cy="8210400"/>
            </a:xfrm>
            <a:custGeom>
              <a:avLst/>
              <a:gdLst/>
              <a:ahLst/>
              <a:cxnLst/>
              <a:rect r="r" b="b" t="t" l="l"/>
              <a:pathLst>
                <a:path h="82104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8210400"/>
                  </a:lnTo>
                  <a:lnTo>
                    <a:pt x="0" y="8210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315200" cy="82770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967"/>
                </a:lnSpc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Judul: Supermarket sales</a:t>
              </a:r>
            </a:p>
            <a:p>
              <a:pPr algn="l">
                <a:lnSpc>
                  <a:spcPts val="4967"/>
                </a:lnSpc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Sumber: </a:t>
              </a:r>
              <a:r>
                <a:rPr lang="en-US" sz="3600" u="sng">
                  <a:solidFill>
                    <a:srgbClr val="8BC34A"/>
                  </a:solidFill>
                  <a:latin typeface="Roboto"/>
                  <a:ea typeface="Roboto"/>
                  <a:cs typeface="Roboto"/>
                  <a:sym typeface="Roboto"/>
                  <a:hlinkClick r:id="rId3" tooltip="https://www.kaggle.com/datasets/aungpyaeap/supermarket-sales"/>
                </a:rPr>
                <a:t>https://www.kaggle.com/datasets/aungpyaeap/supermarket-sales</a:t>
              </a:r>
            </a:p>
            <a:p>
              <a:pPr algn="l">
                <a:lnSpc>
                  <a:spcPts val="4967"/>
                </a:lnSpc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Isi:  1001 data (Row) dan 17 variable (Column)</a:t>
              </a:r>
            </a:p>
            <a:p>
              <a:pPr algn="l">
                <a:lnSpc>
                  <a:spcPts val="4967"/>
                </a:lnSpc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Apa yang dianalisis? </a:t>
              </a:r>
            </a:p>
            <a:p>
              <a:pPr algn="l">
                <a:lnSpc>
                  <a:spcPts val="4967"/>
                </a:lnSpc>
              </a:pPr>
              <a:r>
                <a:rPr lang="en-US" sz="3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Catatan sejarah data penjualan di 3 supermarket berbeda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527021" y="5788452"/>
            <a:ext cx="5178810" cy="4114800"/>
          </a:xfrm>
          <a:custGeom>
            <a:avLst/>
            <a:gdLst/>
            <a:ahLst/>
            <a:cxnLst/>
            <a:rect r="r" b="b" t="t" l="l"/>
            <a:pathLst>
              <a:path h="4114800" w="5178810">
                <a:moveTo>
                  <a:pt x="0" y="0"/>
                </a:moveTo>
                <a:lnTo>
                  <a:pt x="5178810" y="0"/>
                </a:lnTo>
                <a:lnTo>
                  <a:pt x="5178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Isi Dataset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4798" y="3660366"/>
            <a:ext cx="17678404" cy="6479100"/>
          </a:xfrm>
          <a:custGeom>
            <a:avLst/>
            <a:gdLst/>
            <a:ahLst/>
            <a:cxnLst/>
            <a:rect r="r" b="b" t="t" l="l"/>
            <a:pathLst>
              <a:path h="6479100" w="17678404">
                <a:moveTo>
                  <a:pt x="0" y="0"/>
                </a:moveTo>
                <a:lnTo>
                  <a:pt x="17678404" y="0"/>
                </a:lnTo>
                <a:lnTo>
                  <a:pt x="17678404" y="6479100"/>
                </a:lnTo>
                <a:lnTo>
                  <a:pt x="0" y="64791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08823" y="287082"/>
            <a:ext cx="2987233" cy="2987233"/>
          </a:xfrm>
          <a:custGeom>
            <a:avLst/>
            <a:gdLst/>
            <a:ahLst/>
            <a:cxnLst/>
            <a:rect r="r" b="b" t="t" l="l"/>
            <a:pathLst>
              <a:path h="2987233" w="2987233">
                <a:moveTo>
                  <a:pt x="0" y="0"/>
                </a:moveTo>
                <a:lnTo>
                  <a:pt x="2987233" y="0"/>
                </a:lnTo>
                <a:lnTo>
                  <a:pt x="2987233" y="2987233"/>
                </a:lnTo>
                <a:lnTo>
                  <a:pt x="0" y="29872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Analisis Deskriptif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4801" y="3310345"/>
            <a:ext cx="17678398" cy="1212740"/>
          </a:xfrm>
          <a:custGeom>
            <a:avLst/>
            <a:gdLst/>
            <a:ahLst/>
            <a:cxnLst/>
            <a:rect r="r" b="b" t="t" l="l"/>
            <a:pathLst>
              <a:path h="1212740" w="17678398">
                <a:moveTo>
                  <a:pt x="0" y="0"/>
                </a:moveTo>
                <a:lnTo>
                  <a:pt x="17678398" y="0"/>
                </a:lnTo>
                <a:lnTo>
                  <a:pt x="17678398" y="1212740"/>
                </a:lnTo>
                <a:lnTo>
                  <a:pt x="0" y="1212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14286" y="5288858"/>
            <a:ext cx="3606061" cy="4114800"/>
          </a:xfrm>
          <a:custGeom>
            <a:avLst/>
            <a:gdLst/>
            <a:ahLst/>
            <a:cxnLst/>
            <a:rect r="r" b="b" t="t" l="l"/>
            <a:pathLst>
              <a:path h="4114800" w="3606061">
                <a:moveTo>
                  <a:pt x="0" y="0"/>
                </a:moveTo>
                <a:lnTo>
                  <a:pt x="3606062" y="0"/>
                </a:lnTo>
                <a:lnTo>
                  <a:pt x="360606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2100" y="17660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Visualisasi Data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02726" y="1875350"/>
            <a:ext cx="13882556" cy="8128602"/>
          </a:xfrm>
          <a:custGeom>
            <a:avLst/>
            <a:gdLst/>
            <a:ahLst/>
            <a:cxnLst/>
            <a:rect r="r" b="b" t="t" l="l"/>
            <a:pathLst>
              <a:path h="8128602" w="13882556">
                <a:moveTo>
                  <a:pt x="0" y="0"/>
                </a:moveTo>
                <a:lnTo>
                  <a:pt x="13882556" y="0"/>
                </a:lnTo>
                <a:lnTo>
                  <a:pt x="13882556" y="8128602"/>
                </a:lnTo>
                <a:lnTo>
                  <a:pt x="0" y="8128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6150" y="1291850"/>
            <a:ext cx="13624300" cy="8494948"/>
          </a:xfrm>
          <a:custGeom>
            <a:avLst/>
            <a:gdLst/>
            <a:ahLst/>
            <a:cxnLst/>
            <a:rect r="r" b="b" t="t" l="l"/>
            <a:pathLst>
              <a:path h="8494948" w="13624300">
                <a:moveTo>
                  <a:pt x="0" y="0"/>
                </a:moveTo>
                <a:lnTo>
                  <a:pt x="13624300" y="0"/>
                </a:lnTo>
                <a:lnTo>
                  <a:pt x="13624300" y="8494948"/>
                </a:lnTo>
                <a:lnTo>
                  <a:pt x="0" y="84949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9650" y="1705100"/>
            <a:ext cx="12805148" cy="7820398"/>
          </a:xfrm>
          <a:custGeom>
            <a:avLst/>
            <a:gdLst/>
            <a:ahLst/>
            <a:cxnLst/>
            <a:rect r="r" b="b" t="t" l="l"/>
            <a:pathLst>
              <a:path h="7820398" w="12805148">
                <a:moveTo>
                  <a:pt x="0" y="0"/>
                </a:moveTo>
                <a:lnTo>
                  <a:pt x="12805148" y="0"/>
                </a:lnTo>
                <a:lnTo>
                  <a:pt x="12805148" y="7820398"/>
                </a:lnTo>
                <a:lnTo>
                  <a:pt x="0" y="7820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517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5800" y="916050"/>
            <a:ext cx="16736400" cy="1372200"/>
            <a:chOff x="0" y="0"/>
            <a:chExt cx="22315200" cy="1829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315201" cy="1829600"/>
            </a:xfrm>
            <a:custGeom>
              <a:avLst/>
              <a:gdLst/>
              <a:ahLst/>
              <a:cxnLst/>
              <a:rect r="r" b="b" t="t" l="l"/>
              <a:pathLst>
                <a:path h="1829600" w="22315201">
                  <a:moveTo>
                    <a:pt x="0" y="0"/>
                  </a:moveTo>
                  <a:lnTo>
                    <a:pt x="22315201" y="0"/>
                  </a:lnTo>
                  <a:lnTo>
                    <a:pt x="22315201" y="1829600"/>
                  </a:lnTo>
                  <a:lnTo>
                    <a:pt x="0" y="18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2315200" cy="18391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>
                  <a:solidFill>
                    <a:srgbClr val="FFFFFF"/>
                  </a:solidFill>
                  <a:latin typeface="Roboto Slab"/>
                  <a:ea typeface="Roboto Slab"/>
                  <a:cs typeface="Roboto Slab"/>
                  <a:sym typeface="Roboto Slab"/>
                </a:rPr>
                <a:t>Analisis Kategorikal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4800" y="2593050"/>
            <a:ext cx="17678398" cy="5451964"/>
          </a:xfrm>
          <a:custGeom>
            <a:avLst/>
            <a:gdLst/>
            <a:ahLst/>
            <a:cxnLst/>
            <a:rect r="r" b="b" t="t" l="l"/>
            <a:pathLst>
              <a:path h="5451964" w="17678398">
                <a:moveTo>
                  <a:pt x="0" y="0"/>
                </a:moveTo>
                <a:lnTo>
                  <a:pt x="17678398" y="0"/>
                </a:lnTo>
                <a:lnTo>
                  <a:pt x="17678398" y="5451964"/>
                </a:lnTo>
                <a:lnTo>
                  <a:pt x="0" y="5451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08823" y="194537"/>
            <a:ext cx="2093713" cy="2093713"/>
          </a:xfrm>
          <a:custGeom>
            <a:avLst/>
            <a:gdLst/>
            <a:ahLst/>
            <a:cxnLst/>
            <a:rect r="r" b="b" t="t" l="l"/>
            <a:pathLst>
              <a:path h="2093713" w="2093713">
                <a:moveTo>
                  <a:pt x="0" y="0"/>
                </a:moveTo>
                <a:lnTo>
                  <a:pt x="2093713" y="0"/>
                </a:lnTo>
                <a:lnTo>
                  <a:pt x="2093713" y="2093713"/>
                </a:lnTo>
                <a:lnTo>
                  <a:pt x="0" y="20937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DAGenVh22_g</dc:identifier>
  <dcterms:modified xsi:type="dcterms:W3CDTF">2011-08-01T06:04:30Z</dcterms:modified>
  <cp:revision>1</cp:revision>
  <dc:title>Tugas 1 Ekplorasi Analisis Data Benhard.pptx</dc:title>
</cp:coreProperties>
</file>