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4"/>
    <a:srgbClr val="330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6823" autoAdjust="0"/>
    <p:restoredTop sz="94660"/>
  </p:normalViewPr>
  <p:slideViewPr>
    <p:cSldViewPr>
      <p:cViewPr>
        <p:scale>
          <a:sx n="25" d="100"/>
          <a:sy n="25" d="100"/>
        </p:scale>
        <p:origin x="-2238" y="-7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228600" cy="2286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2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5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7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19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6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1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2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2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9B32C-EADE-4737-9FCF-CC2867D24216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7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B32C-EADE-4737-9FCF-CC2867D24216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04A5D-4A33-4D53-A6C9-2FC16553E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6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" y="12801600"/>
            <a:ext cx="15087600" cy="19888200"/>
          </a:xfrm>
          <a:prstGeom prst="roundRect">
            <a:avLst>
              <a:gd name="adj" fmla="val 2972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28601" y="3657600"/>
            <a:ext cx="15087599" cy="8915400"/>
          </a:xfrm>
          <a:prstGeom prst="roundRect">
            <a:avLst>
              <a:gd name="adj" fmla="val 5072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5544800" y="3657600"/>
            <a:ext cx="13487400" cy="29032200"/>
          </a:xfrm>
          <a:prstGeom prst="roundRect">
            <a:avLst>
              <a:gd name="adj" fmla="val 3351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29260800" y="3657600"/>
            <a:ext cx="14401800" cy="20574000"/>
          </a:xfrm>
          <a:prstGeom prst="roundRect">
            <a:avLst>
              <a:gd name="adj" fmla="val 310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13944600"/>
            <a:ext cx="14630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/>
              <a:t>Text</a:t>
            </a:r>
            <a:endParaRPr lang="en-US" sz="4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5773400" y="4867809"/>
            <a:ext cx="1303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/>
              <a:t>Text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85800"/>
            <a:ext cx="43891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 smtClean="0"/>
              <a:t>Tsunami Inundation Maps</a:t>
            </a:r>
            <a:endParaRPr lang="en-US" sz="11500" dirty="0"/>
          </a:p>
        </p:txBody>
      </p:sp>
      <p:sp>
        <p:nvSpPr>
          <p:cNvPr id="43" name="Rounded Rectangle 42"/>
          <p:cNvSpPr/>
          <p:nvPr/>
        </p:nvSpPr>
        <p:spPr>
          <a:xfrm>
            <a:off x="29260800" y="24460200"/>
            <a:ext cx="14401800" cy="8229600"/>
          </a:xfrm>
          <a:prstGeom prst="roundRect">
            <a:avLst>
              <a:gd name="adj" fmla="val 5302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57200" y="3657600"/>
            <a:ext cx="36495269" cy="22002929"/>
            <a:chOff x="457200" y="3657600"/>
            <a:chExt cx="36495269" cy="22002929"/>
          </a:xfrm>
        </p:grpSpPr>
        <p:sp>
          <p:nvSpPr>
            <p:cNvPr id="12" name="TextBox 11"/>
            <p:cNvSpPr txBox="1"/>
            <p:nvPr/>
          </p:nvSpPr>
          <p:spPr>
            <a:xfrm>
              <a:off x="457200" y="3657600"/>
              <a:ext cx="342908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 smtClean="0">
                  <a:solidFill>
                    <a:srgbClr val="33006F"/>
                  </a:solidFill>
                </a:rPr>
                <a:t>Problem</a:t>
              </a:r>
              <a:endParaRPr lang="en-US" sz="7200" b="1" dirty="0" smtClean="0">
                <a:solidFill>
                  <a:srgbClr val="33006F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200" y="12801600"/>
              <a:ext cx="14401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smtClean="0">
                  <a:solidFill>
                    <a:srgbClr val="33006F"/>
                  </a:solidFill>
                </a:rPr>
                <a:t>Motivation</a:t>
              </a:r>
              <a:endParaRPr lang="en-US" sz="7200" b="1" dirty="0">
                <a:solidFill>
                  <a:srgbClr val="33006F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489400" y="3657600"/>
              <a:ext cx="746306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 smtClean="0">
                  <a:solidFill>
                    <a:srgbClr val="33006F"/>
                  </a:solidFill>
                </a:rPr>
                <a:t>Aggregating Events</a:t>
              </a:r>
              <a:endParaRPr lang="en-US" sz="7200" b="1" dirty="0">
                <a:solidFill>
                  <a:srgbClr val="33006F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5829978" y="3657600"/>
              <a:ext cx="388593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 smtClean="0">
                  <a:solidFill>
                    <a:srgbClr val="33006F"/>
                  </a:solidFill>
                </a:rPr>
                <a:t>Approach</a:t>
              </a:r>
              <a:endParaRPr lang="en-US" sz="7200" b="1" dirty="0">
                <a:solidFill>
                  <a:srgbClr val="33006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5773400" y="10058400"/>
              <a:ext cx="26613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rgbClr val="33006F"/>
                  </a:solidFill>
                </a:rPr>
                <a:t>Flipbook</a:t>
              </a:r>
              <a:endParaRPr lang="en-US" sz="5400" b="1" dirty="0">
                <a:solidFill>
                  <a:srgbClr val="33006F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489400" y="24460200"/>
              <a:ext cx="497924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 smtClean="0">
                  <a:solidFill>
                    <a:srgbClr val="33006F"/>
                  </a:solidFill>
                </a:rPr>
                <a:t>Future Work</a:t>
              </a:r>
              <a:endParaRPr lang="en-US" sz="7200" b="1" dirty="0">
                <a:solidFill>
                  <a:srgbClr val="33006F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773400" y="21945600"/>
              <a:ext cx="463620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 smtClean="0">
                  <a:solidFill>
                    <a:srgbClr val="33006F"/>
                  </a:solidFill>
                </a:rPr>
                <a:t>Small Multiples</a:t>
              </a:r>
              <a:endParaRPr lang="en-US" sz="5400" b="1" dirty="0">
                <a:solidFill>
                  <a:srgbClr val="33006F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457200" y="4800600"/>
            <a:ext cx="1463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/>
              <a:t>Text</a:t>
            </a:r>
            <a:endParaRPr lang="en-US" sz="40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0" y="2514600"/>
            <a:ext cx="438911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Brian de Silva, Kellie </a:t>
            </a:r>
            <a:r>
              <a:rPr lang="en-US" sz="4400" dirty="0" err="1" smtClean="0"/>
              <a:t>MacPhee</a:t>
            </a:r>
            <a:r>
              <a:rPr lang="en-US" sz="4400" dirty="0" smtClean="0"/>
              <a:t>, Abe Engel, Benjamin Liu</a:t>
            </a:r>
            <a:endParaRPr lang="en-US" sz="4400" dirty="0"/>
          </a:p>
        </p:txBody>
      </p:sp>
      <p:sp>
        <p:nvSpPr>
          <p:cNvPr id="48" name="TextBox 47"/>
          <p:cNvSpPr txBox="1"/>
          <p:nvPr/>
        </p:nvSpPr>
        <p:spPr>
          <a:xfrm>
            <a:off x="29489400" y="4800600"/>
            <a:ext cx="1394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/>
              <a:t>Text</a:t>
            </a:r>
            <a:endParaRPr lang="en-US" sz="40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29489400" y="25603200"/>
            <a:ext cx="1394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Text</a:t>
            </a:r>
            <a:endParaRPr lang="en-US" sz="4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915072"/>
            <a:ext cx="3714667" cy="18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15773400" y="10972800"/>
            <a:ext cx="1303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/>
              <a:t>Text</a:t>
            </a:r>
            <a:endParaRPr lang="en-US" sz="4000" dirty="0"/>
          </a:p>
        </p:txBody>
      </p:sp>
      <p:sp>
        <p:nvSpPr>
          <p:cNvPr id="36" name="TextBox 35"/>
          <p:cNvSpPr txBox="1"/>
          <p:nvPr/>
        </p:nvSpPr>
        <p:spPr>
          <a:xfrm>
            <a:off x="15773400" y="22860000"/>
            <a:ext cx="1303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/>
              <a:t>Text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75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12387</TotalTime>
  <Words>32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</dc:creator>
  <cp:lastModifiedBy>ben</cp:lastModifiedBy>
  <cp:revision>78</cp:revision>
  <dcterms:created xsi:type="dcterms:W3CDTF">2017-09-26T02:24:22Z</dcterms:created>
  <dcterms:modified xsi:type="dcterms:W3CDTF">2018-05-26T00:22:14Z</dcterms:modified>
</cp:coreProperties>
</file>