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5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9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BAF3-FB8C-451E-B023-B5172EB655A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1179-C496-4816-8E9D-07C87F37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80571" y="1295400"/>
            <a:ext cx="8686800" cy="4191000"/>
            <a:chOff x="304800" y="1447800"/>
            <a:chExt cx="8686800" cy="419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523042" y="1752599"/>
              <a:ext cx="8257713" cy="3403804"/>
              <a:chOff x="523042" y="1752599"/>
              <a:chExt cx="8257713" cy="3403804"/>
            </a:xfrm>
          </p:grpSpPr>
          <p:pic>
            <p:nvPicPr>
              <p:cNvPr id="12" name="Picture 4" descr="C:\Users\m151437\Pictures\mapsnp rs34058821 rs35935435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31" t="16979" r="22134" b="63061"/>
              <a:stretch/>
            </p:blipFill>
            <p:spPr bwMode="auto">
              <a:xfrm>
                <a:off x="6131511" y="4106294"/>
                <a:ext cx="2209800" cy="752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3" t="3398" r="1565" b="83171"/>
              <a:stretch/>
            </p:blipFill>
            <p:spPr bwMode="auto">
              <a:xfrm>
                <a:off x="533400" y="1752599"/>
                <a:ext cx="8247355" cy="736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3" t="17381" r="1565" b="68635"/>
              <a:stretch/>
            </p:blipFill>
            <p:spPr bwMode="auto">
              <a:xfrm>
                <a:off x="533399" y="2521257"/>
                <a:ext cx="8247355" cy="767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 descr="C:\Users\m151437\Pictures\mapsnp rs34058821 rs35935435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31" t="16979" r="22134" b="63061"/>
              <a:stretch/>
            </p:blipFill>
            <p:spPr bwMode="auto">
              <a:xfrm>
                <a:off x="609600" y="4118578"/>
                <a:ext cx="2438400" cy="752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4724400" y="4111180"/>
                <a:ext cx="1116367" cy="756316"/>
                <a:chOff x="5974672" y="3372540"/>
                <a:chExt cx="1116367" cy="756316"/>
              </a:xfrm>
            </p:grpSpPr>
            <p:pic>
              <p:nvPicPr>
                <p:cNvPr id="13" name="Picture 4" descr="C:\Users\m151437\Pictures\mapsnp rs34058821 rs35935435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031" t="16979" r="50327" b="63061"/>
                <a:stretch/>
              </p:blipFill>
              <p:spPr bwMode="auto">
                <a:xfrm>
                  <a:off x="5974672" y="3372540"/>
                  <a:ext cx="621437" cy="752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4" descr="C:\Users\m151437\Pictures\mapsnp rs34058821 rs35935435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693" t="16979" r="22134" b="63061"/>
                <a:stretch/>
              </p:blipFill>
              <p:spPr bwMode="auto">
                <a:xfrm>
                  <a:off x="6564297" y="3376160"/>
                  <a:ext cx="526742" cy="752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45" name="TextBox 1044"/>
              <p:cNvSpPr txBox="1"/>
              <p:nvPr/>
            </p:nvSpPr>
            <p:spPr>
              <a:xfrm rot="19120594">
                <a:off x="1533392" y="4902859"/>
                <a:ext cx="731290" cy="2308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rs34058821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9028883">
                <a:off x="2052439" y="4925571"/>
                <a:ext cx="731290" cy="2308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rs35935435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8904675">
                <a:off x="4796739" y="4925570"/>
                <a:ext cx="731290" cy="2308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rs16840892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18950446">
                <a:off x="6289622" y="4899944"/>
                <a:ext cx="673582" cy="2308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rs6816604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772451" y="3275873"/>
                <a:ext cx="6709521" cy="951948"/>
                <a:chOff x="772451" y="3275873"/>
                <a:chExt cx="6709521" cy="951948"/>
              </a:xfrm>
            </p:grpSpPr>
            <p:sp>
              <p:nvSpPr>
                <p:cNvPr id="1054" name="Right Triangle 1053"/>
                <p:cNvSpPr/>
                <p:nvPr/>
              </p:nvSpPr>
              <p:spPr>
                <a:xfrm rot="20760243">
                  <a:off x="2773769" y="3275873"/>
                  <a:ext cx="4708203" cy="391717"/>
                </a:xfrm>
                <a:prstGeom prst="rt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5" name="Isosceles Triangle 1054"/>
                <p:cNvSpPr/>
                <p:nvPr/>
              </p:nvSpPr>
              <p:spPr>
                <a:xfrm>
                  <a:off x="772451" y="3854133"/>
                  <a:ext cx="2157829" cy="373688"/>
                </a:xfrm>
                <a:prstGeom prst="triangle">
                  <a:avLst>
                    <a:gd name="adj" fmla="val 9379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1044" name="Group 1043"/>
              <p:cNvGrpSpPr/>
              <p:nvPr/>
            </p:nvGrpSpPr>
            <p:grpSpPr>
              <a:xfrm>
                <a:off x="2057400" y="3939466"/>
                <a:ext cx="152400" cy="694306"/>
                <a:chOff x="2362200" y="4030094"/>
                <a:chExt cx="152400" cy="694306"/>
              </a:xfrm>
              <a:solidFill>
                <a:schemeClr val="accent2"/>
              </a:solidFill>
            </p:grpSpPr>
            <p:cxnSp>
              <p:nvCxnSpPr>
                <p:cNvPr id="1040" name="Straight Connector 1039"/>
                <p:cNvCxnSpPr/>
                <p:nvPr/>
              </p:nvCxnSpPr>
              <p:spPr>
                <a:xfrm>
                  <a:off x="2438400" y="4182494"/>
                  <a:ext cx="0" cy="541906"/>
                </a:xfrm>
                <a:prstGeom prst="line">
                  <a:avLst/>
                </a:prstGeom>
                <a:grp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3" name="Oval 1042"/>
                <p:cNvSpPr/>
                <p:nvPr/>
              </p:nvSpPr>
              <p:spPr>
                <a:xfrm>
                  <a:off x="2362200" y="4030094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2529396" y="3951303"/>
                <a:ext cx="152400" cy="694306"/>
                <a:chOff x="2362200" y="4030094"/>
                <a:chExt cx="152400" cy="694306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438400" y="4182494"/>
                  <a:ext cx="0" cy="5419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2362200" y="4030094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691348" y="4607670"/>
                <a:ext cx="9906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exon 7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00600" y="4590132"/>
                <a:ext cx="9906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exon 15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225651" y="4590133"/>
                <a:ext cx="9906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exon 16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23042" y="2479075"/>
                <a:ext cx="9906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SorCS2</a:t>
                </a:r>
                <a:endParaRPr lang="en-US" sz="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827880" y="3499078"/>
                <a:ext cx="3384918" cy="728743"/>
                <a:chOff x="4827880" y="3499078"/>
                <a:chExt cx="3384918" cy="728743"/>
              </a:xfrm>
            </p:grpSpPr>
            <p:sp>
              <p:nvSpPr>
                <p:cNvPr id="83" name="Right Triangle 82"/>
                <p:cNvSpPr/>
                <p:nvPr/>
              </p:nvSpPr>
              <p:spPr>
                <a:xfrm rot="20564257" flipV="1">
                  <a:off x="5597248" y="3499078"/>
                  <a:ext cx="2615550" cy="360053"/>
                </a:xfrm>
                <a:prstGeom prst="rt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4827880" y="3869745"/>
                  <a:ext cx="911349" cy="358076"/>
                </a:xfrm>
                <a:prstGeom prst="triangle">
                  <a:avLst>
                    <a:gd name="adj" fmla="val 9379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269637" y="3939466"/>
                <a:ext cx="152400" cy="694306"/>
                <a:chOff x="2362200" y="4030094"/>
                <a:chExt cx="152400" cy="694306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438400" y="4182494"/>
                  <a:ext cx="0" cy="5419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362200" y="4030094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Isosceles Triangle 85"/>
              <p:cNvSpPr/>
              <p:nvPr/>
            </p:nvSpPr>
            <p:spPr>
              <a:xfrm>
                <a:off x="6225650" y="3095051"/>
                <a:ext cx="2028247" cy="1118202"/>
              </a:xfrm>
              <a:prstGeom prst="triangle">
                <a:avLst>
                  <a:gd name="adj" fmla="val 9554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705600" y="3933548"/>
                <a:ext cx="152400" cy="694306"/>
                <a:chOff x="6705600" y="3933548"/>
                <a:chExt cx="152400" cy="69430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705600" y="3933548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781800" y="4085948"/>
                  <a:ext cx="0" cy="541906"/>
                </a:xfrm>
                <a:prstGeom prst="line">
                  <a:avLst/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 36"/>
            <p:cNvSpPr/>
            <p:nvPr/>
          </p:nvSpPr>
          <p:spPr>
            <a:xfrm>
              <a:off x="304800" y="1447800"/>
              <a:ext cx="8686800" cy="4191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9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Mayo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Leonie  Mehrke</dc:creator>
  <cp:lastModifiedBy>Steven G Younkin</cp:lastModifiedBy>
  <cp:revision>10</cp:revision>
  <dcterms:created xsi:type="dcterms:W3CDTF">2015-11-05T17:10:41Z</dcterms:created>
  <dcterms:modified xsi:type="dcterms:W3CDTF">2015-11-06T14:46:45Z</dcterms:modified>
</cp:coreProperties>
</file>