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54" d="100"/>
          <a:sy n="154" d="100"/>
        </p:scale>
        <p:origin x="768" y="138"/>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13/08/2021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8/13/2021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8/13/2021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8/13/2021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8/13/2021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8/13/2021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8/13/2021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8/13/2021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8/13/2021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8/13/2021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8/13/2021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8/13/2021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8/13/2021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8/13/2021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8/13/2021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8/13/2021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8/13/2021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057" y="1261236"/>
            <a:ext cx="4977333"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stretch>
            <a:fillRect/>
          </a:stretch>
        </p:blipFill>
        <p:spPr>
          <a:xfrm>
            <a:off x="5454328" y="1253655"/>
            <a:ext cx="6587304" cy="4695385"/>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8/13/2021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8/13/2021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8/13/2021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8/13/2021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174820649"/>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8/13/2021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1972897857"/>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to replace hardcoded global.asax.cs logic</a:t>
                      </a:r>
                    </a:p>
                    <a:p>
                      <a:pPr marL="171450" indent="-171450">
                        <a:spcAft>
                          <a:spcPts val="300"/>
                        </a:spcAft>
                        <a:buFont typeface="Arial" panose="020B0604020202020204" pitchFamily="34" charset="0"/>
                        <a:buChar char="•"/>
                      </a:pPr>
                      <a:r>
                        <a:rPr lang="en-GB" sz="1600" dirty="0"/>
                        <a:t>New Terser minification process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8/13/2021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1369</Words>
  <Application>Microsoft Office PowerPoint</Application>
  <PresentationFormat>Custom</PresentationFormat>
  <Paragraphs>198</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Gagnaux, Greg</cp:lastModifiedBy>
  <cp:revision>46</cp:revision>
  <cp:lastPrinted>2017-11-01T18:10:23Z</cp:lastPrinted>
  <dcterms:created xsi:type="dcterms:W3CDTF">2021-03-16T20:52:53Z</dcterms:created>
  <dcterms:modified xsi:type="dcterms:W3CDTF">2021-08-13T23:14:38Z</dcterms:modified>
</cp:coreProperties>
</file>