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29"/>
  </p:notesMasterIdLst>
  <p:handoutMasterIdLst>
    <p:handoutMasterId r:id="rId30"/>
  </p:handoutMasterIdLst>
  <p:sldIdLst>
    <p:sldId id="416" r:id="rId2"/>
    <p:sldId id="423" r:id="rId3"/>
    <p:sldId id="434" r:id="rId4"/>
    <p:sldId id="436" r:id="rId5"/>
    <p:sldId id="437" r:id="rId6"/>
    <p:sldId id="431" r:id="rId7"/>
    <p:sldId id="440" r:id="rId8"/>
    <p:sldId id="439" r:id="rId9"/>
    <p:sldId id="442" r:id="rId10"/>
    <p:sldId id="438" r:id="rId11"/>
    <p:sldId id="443" r:id="rId12"/>
    <p:sldId id="444" r:id="rId13"/>
    <p:sldId id="445" r:id="rId14"/>
    <p:sldId id="362" r:id="rId15"/>
    <p:sldId id="448" r:id="rId16"/>
    <p:sldId id="446" r:id="rId17"/>
    <p:sldId id="447" r:id="rId18"/>
    <p:sldId id="449" r:id="rId19"/>
    <p:sldId id="455" r:id="rId20"/>
    <p:sldId id="530" r:id="rId21"/>
    <p:sldId id="548" r:id="rId22"/>
    <p:sldId id="531" r:id="rId23"/>
    <p:sldId id="451" r:id="rId24"/>
    <p:sldId id="402" r:id="rId25"/>
    <p:sldId id="453" r:id="rId26"/>
    <p:sldId id="454" r:id="rId27"/>
    <p:sldId id="367" r:id="rId28"/>
  </p:sldIdLst>
  <p:sldSz cx="12188825" cy="6858000"/>
  <p:notesSz cx="7099300" cy="10234613"/>
  <p:defaultTex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1pPr>
    <a:lvl2pPr marL="0" marR="0" indent="114277"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2pPr>
    <a:lvl3pPr marL="0" marR="0" indent="228554"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3pPr>
    <a:lvl4pPr marL="0" marR="0" indent="342831"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4pPr>
    <a:lvl5pPr marL="0" marR="0" indent="457109"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5pPr>
    <a:lvl6pPr marL="0" marR="0" indent="571386"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6pPr>
    <a:lvl7pPr marL="0" marR="0" indent="685663"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7pPr>
    <a:lvl8pPr marL="0" marR="0" indent="799940"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8pPr>
    <a:lvl9pPr marL="0" marR="0" indent="914217"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9pPr>
  </p:defaultTextStyle>
  <p:extLst>
    <p:ext uri="{EFAFB233-063F-42B5-8137-9DF3F51BA10A}">
      <p15:sldGuideLst xmlns:p15="http://schemas.microsoft.com/office/powerpoint/2012/main">
        <p15:guide id="1" orient="horz" pos="1174">
          <p15:clr>
            <a:srgbClr val="A4A3A4"/>
          </p15:clr>
        </p15:guide>
        <p15:guide id="2" pos="791" userDrawn="1">
          <p15:clr>
            <a:srgbClr val="A4A3A4"/>
          </p15:clr>
        </p15:guide>
        <p15:guide id="3" orient="horz" pos="1536" userDrawn="1">
          <p15:clr>
            <a:srgbClr val="A4A3A4"/>
          </p15:clr>
        </p15:guide>
        <p15:guide id="4" pos="3839" userDrawn="1">
          <p15:clr>
            <a:srgbClr val="A4A3A4"/>
          </p15:clr>
        </p15:guide>
        <p15:guide id="5" pos="57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2C83"/>
    <a:srgbClr val="666666"/>
    <a:srgbClr val="CCCCCC"/>
    <a:srgbClr val="E6E6E6"/>
    <a:srgbClr val="000000"/>
    <a:srgbClr val="333333"/>
    <a:srgbClr val="8E8A86"/>
    <a:srgbClr val="C7384F"/>
    <a:srgbClr val="009900"/>
    <a:srgbClr val="C8C9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8F44A2F1-9E1F-4B54-A3A2-5F16C0AD49E2}"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33" autoAdjust="0"/>
    <p:restoredTop sz="94014" autoAdjust="0"/>
  </p:normalViewPr>
  <p:slideViewPr>
    <p:cSldViewPr snapToGrid="0" snapToObjects="1" showGuides="1">
      <p:cViewPr varScale="1">
        <p:scale>
          <a:sx n="157" d="100"/>
          <a:sy n="157" d="100"/>
        </p:scale>
        <p:origin x="648" y="150"/>
      </p:cViewPr>
      <p:guideLst>
        <p:guide orient="horz" pos="1174"/>
        <p:guide pos="791"/>
        <p:guide orient="horz" pos="1536"/>
        <p:guide pos="3839"/>
        <p:guide pos="575"/>
      </p:guideLst>
    </p:cSldViewPr>
  </p:slideViewPr>
  <p:outlineViewPr>
    <p:cViewPr>
      <p:scale>
        <a:sx n="33" d="100"/>
        <a:sy n="33" d="100"/>
      </p:scale>
      <p:origin x="0" y="-17312"/>
    </p:cViewPr>
  </p:outlineViewPr>
  <p:notesTextViewPr>
    <p:cViewPr>
      <p:scale>
        <a:sx n="100" d="100"/>
        <a:sy n="100" d="100"/>
      </p:scale>
      <p:origin x="0" y="0"/>
    </p:cViewPr>
  </p:notesTextViewPr>
  <p:sorterViewPr>
    <p:cViewPr>
      <p:scale>
        <a:sx n="154" d="100"/>
        <a:sy n="154" d="100"/>
      </p:scale>
      <p:origin x="0" y="0"/>
    </p:cViewPr>
  </p:sorterViewPr>
  <p:notesViewPr>
    <p:cSldViewPr snapToGrid="0" snapToObjects="1">
      <p:cViewPr varScale="1">
        <p:scale>
          <a:sx n="140" d="100"/>
          <a:sy n="140" d="100"/>
        </p:scale>
        <p:origin x="5632"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GB" i="0" dirty="0">
              <a:latin typeface="Arial Regular" charset="0"/>
              <a:ea typeface="Arial Regular" charset="0"/>
              <a:cs typeface="Arial Regular" charset="0"/>
            </a:endParaRPr>
          </a:p>
        </p:txBody>
      </p:sp>
      <p:sp>
        <p:nvSpPr>
          <p:cNvPr id="3" name="Date Placeholder 2"/>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D8C3CDF2-FB84-4F85-89CC-1E944015EEFD}" type="datetimeFigureOut">
              <a:rPr lang="en-GB" i="0" smtClean="0">
                <a:latin typeface="Arial Regular" charset="0"/>
                <a:ea typeface="Arial Regular" charset="0"/>
                <a:cs typeface="Arial Regular" charset="0"/>
              </a:rPr>
              <a:pPr/>
              <a:t>23/08/2021</a:t>
            </a:fld>
            <a:endParaRPr lang="en-GB" i="0" dirty="0">
              <a:latin typeface="Arial Regular" charset="0"/>
              <a:ea typeface="Arial Regular" charset="0"/>
              <a:cs typeface="Arial Regular" charset="0"/>
            </a:endParaRPr>
          </a:p>
        </p:txBody>
      </p:sp>
      <p:sp>
        <p:nvSpPr>
          <p:cNvPr id="4" name="Footer Placeholder 3"/>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i="0" dirty="0">
              <a:latin typeface="Arial Regular" charset="0"/>
              <a:ea typeface="Arial Regular" charset="0"/>
              <a:cs typeface="Arial Regular" charset="0"/>
            </a:endParaRPr>
          </a:p>
        </p:txBody>
      </p:sp>
      <p:sp>
        <p:nvSpPr>
          <p:cNvPr id="5" name="Slide Number Placeholder 4"/>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F48EF4C-DA84-4243-AE54-DC754598512C}" type="slidenum">
              <a:rPr lang="en-GB" i="0" smtClean="0">
                <a:latin typeface="Arial Regular" charset="0"/>
                <a:ea typeface="Arial Regular" charset="0"/>
                <a:cs typeface="Arial Regular" charset="0"/>
              </a:rPr>
              <a:pPr/>
              <a:t>‹#›</a:t>
            </a:fld>
            <a:endParaRPr lang="en-GB" i="0" dirty="0">
              <a:latin typeface="Arial Regular" charset="0"/>
              <a:ea typeface="Arial Regular" charset="0"/>
              <a:cs typeface="Arial Regular" charset="0"/>
            </a:endParaRPr>
          </a:p>
        </p:txBody>
      </p:sp>
    </p:spTree>
    <p:extLst>
      <p:ext uri="{BB962C8B-B14F-4D97-AF65-F5344CB8AC3E}">
        <p14:creationId xmlns:p14="http://schemas.microsoft.com/office/powerpoint/2010/main" val="36132041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41288" y="768350"/>
            <a:ext cx="6816725" cy="3836988"/>
          </a:xfrm>
          <a:prstGeom prst="rect">
            <a:avLst/>
          </a:prstGeom>
        </p:spPr>
        <p:txBody>
          <a:bodyPr lIns="99048" tIns="49524" rIns="99048" bIns="49524"/>
          <a:lstStyle/>
          <a:p>
            <a:endParaRPr/>
          </a:p>
        </p:txBody>
      </p:sp>
      <p:sp>
        <p:nvSpPr>
          <p:cNvPr id="117" name="Shape 117"/>
          <p:cNvSpPr>
            <a:spLocks noGrp="1"/>
          </p:cNvSpPr>
          <p:nvPr>
            <p:ph type="body" sz="quarter" idx="1"/>
          </p:nvPr>
        </p:nvSpPr>
        <p:spPr>
          <a:xfrm>
            <a:off x="946574" y="4861441"/>
            <a:ext cx="5206153" cy="4605576"/>
          </a:xfrm>
          <a:prstGeom prst="rect">
            <a:avLst/>
          </a:prstGeom>
        </p:spPr>
        <p:txBody>
          <a:bodyPr lIns="99048" tIns="49524" rIns="99048" bIns="49524"/>
          <a:lstStyle/>
          <a:p>
            <a:endParaRPr/>
          </a:p>
        </p:txBody>
      </p:sp>
    </p:spTree>
    <p:extLst>
      <p:ext uri="{BB962C8B-B14F-4D97-AF65-F5344CB8AC3E}">
        <p14:creationId xmlns:p14="http://schemas.microsoft.com/office/powerpoint/2010/main" val="4275557450"/>
      </p:ext>
    </p:extLst>
  </p:cSld>
  <p:clrMap bg1="lt1" tx1="dk1" bg2="lt2" tx2="dk2" accent1="accent1" accent2="accent2" accent3="accent3" accent4="accent4" accent5="accent5" accent6="accent6" hlink="hlink" folHlink="folHlink"/>
  <p:notesStyle>
    <a:lvl1pPr defTabSz="228554" latinLnBrk="0">
      <a:lnSpc>
        <a:spcPct val="117999"/>
      </a:lnSpc>
      <a:defRPr sz="1100">
        <a:latin typeface="Helvetica Neue"/>
        <a:ea typeface="Helvetica Neue"/>
        <a:cs typeface="Helvetica Neue"/>
        <a:sym typeface="Helvetica Neue"/>
      </a:defRPr>
    </a:lvl1pPr>
    <a:lvl2pPr indent="114277" defTabSz="228554" latinLnBrk="0">
      <a:lnSpc>
        <a:spcPct val="117999"/>
      </a:lnSpc>
      <a:defRPr sz="1100">
        <a:latin typeface="Helvetica Neue"/>
        <a:ea typeface="Helvetica Neue"/>
        <a:cs typeface="Helvetica Neue"/>
        <a:sym typeface="Helvetica Neue"/>
      </a:defRPr>
    </a:lvl2pPr>
    <a:lvl3pPr indent="228554" defTabSz="228554" latinLnBrk="0">
      <a:lnSpc>
        <a:spcPct val="117999"/>
      </a:lnSpc>
      <a:defRPr sz="1100">
        <a:latin typeface="Helvetica Neue"/>
        <a:ea typeface="Helvetica Neue"/>
        <a:cs typeface="Helvetica Neue"/>
        <a:sym typeface="Helvetica Neue"/>
      </a:defRPr>
    </a:lvl3pPr>
    <a:lvl4pPr indent="342831" defTabSz="228554" latinLnBrk="0">
      <a:lnSpc>
        <a:spcPct val="117999"/>
      </a:lnSpc>
      <a:defRPr sz="1100">
        <a:latin typeface="Helvetica Neue"/>
        <a:ea typeface="Helvetica Neue"/>
        <a:cs typeface="Helvetica Neue"/>
        <a:sym typeface="Helvetica Neue"/>
      </a:defRPr>
    </a:lvl4pPr>
    <a:lvl5pPr indent="457109" defTabSz="228554" latinLnBrk="0">
      <a:lnSpc>
        <a:spcPct val="117999"/>
      </a:lnSpc>
      <a:defRPr sz="1100">
        <a:latin typeface="Helvetica Neue"/>
        <a:ea typeface="Helvetica Neue"/>
        <a:cs typeface="Helvetica Neue"/>
        <a:sym typeface="Helvetica Neue"/>
      </a:defRPr>
    </a:lvl5pPr>
    <a:lvl6pPr indent="571386" defTabSz="228554" latinLnBrk="0">
      <a:lnSpc>
        <a:spcPct val="117999"/>
      </a:lnSpc>
      <a:defRPr sz="1100">
        <a:latin typeface="Helvetica Neue"/>
        <a:ea typeface="Helvetica Neue"/>
        <a:cs typeface="Helvetica Neue"/>
        <a:sym typeface="Helvetica Neue"/>
      </a:defRPr>
    </a:lvl6pPr>
    <a:lvl7pPr indent="685663" defTabSz="228554" latinLnBrk="0">
      <a:lnSpc>
        <a:spcPct val="117999"/>
      </a:lnSpc>
      <a:defRPr sz="1100">
        <a:latin typeface="Helvetica Neue"/>
        <a:ea typeface="Helvetica Neue"/>
        <a:cs typeface="Helvetica Neue"/>
        <a:sym typeface="Helvetica Neue"/>
      </a:defRPr>
    </a:lvl7pPr>
    <a:lvl8pPr indent="799940" defTabSz="228554" latinLnBrk="0">
      <a:lnSpc>
        <a:spcPct val="117999"/>
      </a:lnSpc>
      <a:defRPr sz="1100">
        <a:latin typeface="Helvetica Neue"/>
        <a:ea typeface="Helvetica Neue"/>
        <a:cs typeface="Helvetica Neue"/>
        <a:sym typeface="Helvetica Neue"/>
      </a:defRPr>
    </a:lvl8pPr>
    <a:lvl9pPr indent="914217" defTabSz="228554" latinLnBrk="0">
      <a:lnSpc>
        <a:spcPct val="117999"/>
      </a:lnSpc>
      <a:defRPr sz="11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216763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new step coming to the Code Generation wizard to optionally layout the UI elements, but before I get to that, we will be introducing the new Finder Definition Generator (the UI is still being finalized) which will allow for the creation of finder definitions. Finders can either be defined in a static JavaScript file or be dynamically created. For finders that are used in multiple places, a common definition is ideal. The new UI Layout Wizard will require that fields being specified as requiring a finder have a definition predefined. This wizard will be available from within Visual Studio as a plugin.</a:t>
            </a:r>
          </a:p>
          <a:p>
            <a:r>
              <a:rPr lang="en-US" dirty="0"/>
              <a:t>Note that this August our “old” web finders are being entirely replaced with our new web finders that are simpler, faster, and more robust than our previous implementation. Therefore, all finders must be defined either ahead of time or created dynamically.</a:t>
            </a:r>
          </a:p>
        </p:txBody>
      </p:sp>
    </p:spTree>
    <p:extLst>
      <p:ext uri="{BB962C8B-B14F-4D97-AF65-F5344CB8AC3E}">
        <p14:creationId xmlns:p14="http://schemas.microsoft.com/office/powerpoint/2010/main" val="2596056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is a look at some finder definitions. Pretty simple and succinct. And, you may have heard if you have attended the What’s new in Sage 300 session, for our August release all of the web finders will be based upon this implementation and there will no longer be a mix of “old” and “new” web finders.</a:t>
            </a:r>
          </a:p>
        </p:txBody>
      </p:sp>
    </p:spTree>
    <p:extLst>
      <p:ext uri="{BB962C8B-B14F-4D97-AF65-F5344CB8AC3E}">
        <p14:creationId xmlns:p14="http://schemas.microsoft.com/office/powerpoint/2010/main" val="294978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the UI Layout Wizard is a new step that is being added to the Code Generation Wizard. Once a view or views have been specified for creation, there will be an extra step before generation which will give the developer the opportunity to roughly layout the UI. The properties in the new model can be dropped onto a palette indicating their basic placement and their underlying data type will dictate in most cases the widget that will be used, but this can be overridden in some cases. For example, you might want a dropdown control for a list, or you might want radio buttons. The wizard will allow this type of assignment based upon the data type of the property. Additionally, the developer will be able to create tabs and grids and buttons too. </a:t>
            </a:r>
          </a:p>
          <a:p>
            <a:endParaRPr lang="en-US" dirty="0"/>
          </a:p>
          <a:p>
            <a:r>
              <a:rPr lang="en-US" dirty="0"/>
              <a:t>Let’s look at leveraging this new step to layout a screen</a:t>
            </a:r>
          </a:p>
        </p:txBody>
      </p:sp>
    </p:spTree>
    <p:extLst>
      <p:ext uri="{BB962C8B-B14F-4D97-AF65-F5344CB8AC3E}">
        <p14:creationId xmlns:p14="http://schemas.microsoft.com/office/powerpoint/2010/main" val="32314672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_Image title">
    <p:spTree>
      <p:nvGrpSpPr>
        <p:cNvPr id="1" name=""/>
        <p:cNvGrpSpPr/>
        <p:nvPr/>
      </p:nvGrpSpPr>
      <p:grpSpPr>
        <a:xfrm>
          <a:off x="0" y="0"/>
          <a:ext cx="0" cy="0"/>
          <a:chOff x="0" y="0"/>
          <a:chExt cx="0" cy="0"/>
        </a:xfrm>
      </p:grpSpPr>
      <p:pic>
        <p:nvPicPr>
          <p:cNvPr id="11" name="Picture 10" descr="Finlayson_FY19_Testimonial_5E3A8765.tif">
            <a:extLst>
              <a:ext uri="{FF2B5EF4-FFF2-40B4-BE49-F238E27FC236}">
                <a16:creationId xmlns:a16="http://schemas.microsoft.com/office/drawing/2014/main" id="{35DB814F-BEF0-D346-831C-24C8A24DB829}"/>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227925"/>
            <a:ext cx="12188825" cy="4995123"/>
          </a:xfrm>
          <a:prstGeom prst="rect">
            <a:avLst/>
          </a:prstGeom>
        </p:spPr>
      </p:pic>
      <p:sp>
        <p:nvSpPr>
          <p:cNvPr id="7" name="Rectangle 6">
            <a:extLst>
              <a:ext uri="{FF2B5EF4-FFF2-40B4-BE49-F238E27FC236}">
                <a16:creationId xmlns:a16="http://schemas.microsoft.com/office/drawing/2014/main" id="{B29C99E8-CC44-CE49-8CC2-D1441DC6D3F5}"/>
              </a:ext>
            </a:extLst>
          </p:cNvPr>
          <p:cNvSpPr/>
          <p:nvPr userDrawn="1"/>
        </p:nvSpPr>
        <p:spPr>
          <a:xfrm>
            <a:off x="606445" y="0"/>
            <a:ext cx="5421312" cy="5334000"/>
          </a:xfrm>
          <a:prstGeom prst="rect">
            <a:avLst/>
          </a:prstGeom>
          <a:solidFill>
            <a:schemeClr val="tx2">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Title 9"/>
          <p:cNvSpPr>
            <a:spLocks noGrp="1"/>
          </p:cNvSpPr>
          <p:nvPr>
            <p:ph type="title" hasCustomPrompt="1"/>
          </p:nvPr>
        </p:nvSpPr>
        <p:spPr>
          <a:xfrm>
            <a:off x="826166" y="2463141"/>
            <a:ext cx="4982448" cy="596196"/>
          </a:xfrm>
        </p:spPr>
        <p:txBody>
          <a:bodyPr anchor="b" anchorCtr="0"/>
          <a:lstStyle>
            <a:lvl1pPr algn="ctr">
              <a:defRPr baseline="0">
                <a:solidFill>
                  <a:schemeClr val="accent1"/>
                </a:solidFill>
              </a:defRPr>
            </a:lvl1pPr>
          </a:lstStyle>
          <a:p>
            <a:r>
              <a:rPr lang="en-US" dirty="0"/>
              <a:t>Image title option 32pt</a:t>
            </a:r>
            <a:endParaRPr lang="en-GB" dirty="0"/>
          </a:p>
        </p:txBody>
      </p:sp>
      <p:sp>
        <p:nvSpPr>
          <p:cNvPr id="8" name="Text Placeholder 4">
            <a:extLst>
              <a:ext uri="{FF2B5EF4-FFF2-40B4-BE49-F238E27FC236}">
                <a16:creationId xmlns:a16="http://schemas.microsoft.com/office/drawing/2014/main" id="{3CBD57E0-031D-4047-93C6-BA14C27B4A0D}"/>
              </a:ext>
            </a:extLst>
          </p:cNvPr>
          <p:cNvSpPr>
            <a:spLocks noGrp="1"/>
          </p:cNvSpPr>
          <p:nvPr>
            <p:ph type="body" sz="quarter" idx="14" hasCustomPrompt="1"/>
          </p:nvPr>
        </p:nvSpPr>
        <p:spPr>
          <a:xfrm>
            <a:off x="825500" y="3662448"/>
            <a:ext cx="4983163" cy="493713"/>
          </a:xfrm>
        </p:spPr>
        <p:txBody>
          <a:bodyPr/>
          <a:lstStyle>
            <a:lvl1pPr algn="ctr">
              <a:defRPr sz="1600" i="1">
                <a:solidFill>
                  <a:srgbClr val="97999B"/>
                </a:solidFill>
              </a:defRPr>
            </a:lvl1pPr>
            <a:lvl2pPr algn="ctr">
              <a:defRPr sz="1800" i="1">
                <a:solidFill>
                  <a:srgbClr val="97999B"/>
                </a:solidFill>
              </a:defRPr>
            </a:lvl2pPr>
            <a:lvl3pPr algn="ctr">
              <a:defRPr sz="1800" i="1">
                <a:solidFill>
                  <a:srgbClr val="97999B"/>
                </a:solidFill>
              </a:defRPr>
            </a:lvl3pPr>
            <a:lvl4pPr algn="ctr">
              <a:defRPr sz="1800" i="1">
                <a:solidFill>
                  <a:srgbClr val="97999B"/>
                </a:solidFill>
              </a:defRPr>
            </a:lvl4pPr>
            <a:lvl5pPr algn="ctr">
              <a:defRPr sz="1800" i="1">
                <a:solidFill>
                  <a:srgbClr val="97999B"/>
                </a:solidFill>
              </a:defRPr>
            </a:lvl5pPr>
          </a:lstStyle>
          <a:p>
            <a:pPr lvl="0"/>
            <a:r>
              <a:rPr lang="en-US" dirty="0"/>
              <a:t>dd/mm/</a:t>
            </a:r>
            <a:r>
              <a:rPr lang="en-US" dirty="0" err="1"/>
              <a:t>yyy</a:t>
            </a:r>
            <a:endParaRPr lang="en-US" dirty="0"/>
          </a:p>
        </p:txBody>
      </p:sp>
      <p:sp>
        <p:nvSpPr>
          <p:cNvPr id="10" name="Text Placeholder 3">
            <a:extLst>
              <a:ext uri="{FF2B5EF4-FFF2-40B4-BE49-F238E27FC236}">
                <a16:creationId xmlns:a16="http://schemas.microsoft.com/office/drawing/2014/main" id="{9FF6F29F-E66F-FF43-AA8A-9FE8C2BF2FBF}"/>
              </a:ext>
            </a:extLst>
          </p:cNvPr>
          <p:cNvSpPr>
            <a:spLocks noGrp="1"/>
          </p:cNvSpPr>
          <p:nvPr>
            <p:ph type="body" sz="quarter" idx="15" hasCustomPrompt="1"/>
          </p:nvPr>
        </p:nvSpPr>
        <p:spPr>
          <a:xfrm>
            <a:off x="825500" y="3239093"/>
            <a:ext cx="4983163" cy="504911"/>
          </a:xfrm>
        </p:spPr>
        <p:txBody>
          <a:bodyPr/>
          <a:lstStyle>
            <a:lvl1pPr algn="ctr">
              <a:defRPr sz="2000" i="1">
                <a:solidFill>
                  <a:schemeClr val="bg2"/>
                </a:solidFill>
              </a:defRPr>
            </a:lvl1pPr>
            <a:lvl2pPr algn="ctr">
              <a:defRPr sz="2000">
                <a:solidFill>
                  <a:schemeClr val="bg2"/>
                </a:solidFill>
              </a:defRPr>
            </a:lvl2pPr>
            <a:lvl3pPr algn="ctr">
              <a:defRPr sz="2000">
                <a:solidFill>
                  <a:schemeClr val="bg2"/>
                </a:solidFill>
              </a:defRPr>
            </a:lvl3pPr>
            <a:lvl4pPr algn="ctr">
              <a:defRPr sz="2000">
                <a:solidFill>
                  <a:schemeClr val="bg2"/>
                </a:solidFill>
              </a:defRPr>
            </a:lvl4pPr>
            <a:lvl5pPr algn="ctr">
              <a:defRPr sz="2000">
                <a:solidFill>
                  <a:schemeClr val="bg2"/>
                </a:solidFill>
              </a:defRPr>
            </a:lvl5pPr>
          </a:lstStyle>
          <a:p>
            <a:pPr lvl="0"/>
            <a:r>
              <a:rPr lang="en-US" dirty="0"/>
              <a:t>Presenter’s name</a:t>
            </a:r>
          </a:p>
        </p:txBody>
      </p:sp>
      <p:pic>
        <p:nvPicPr>
          <p:cNvPr id="13" name="Picture 12">
            <a:extLst>
              <a:ext uri="{FF2B5EF4-FFF2-40B4-BE49-F238E27FC236}">
                <a16:creationId xmlns:a16="http://schemas.microsoft.com/office/drawing/2014/main" id="{D4E782D8-0B84-104D-AA30-B75D17EF5192}"/>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10259121" y="417515"/>
            <a:ext cx="1424879" cy="545281"/>
          </a:xfrm>
          <a:prstGeom prst="rect">
            <a:avLst/>
          </a:prstGeom>
          <a:noFill/>
          <a:ln>
            <a:noFill/>
          </a:ln>
        </p:spPr>
      </p:pic>
    </p:spTree>
    <p:extLst>
      <p:ext uri="{BB962C8B-B14F-4D97-AF65-F5344CB8AC3E}">
        <p14:creationId xmlns:p14="http://schemas.microsoft.com/office/powerpoint/2010/main" val="2824267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 right text 1">
    <p:spTree>
      <p:nvGrpSpPr>
        <p:cNvPr id="1" name=""/>
        <p:cNvGrpSpPr/>
        <p:nvPr/>
      </p:nvGrpSpPr>
      <p:grpSpPr>
        <a:xfrm>
          <a:off x="0" y="0"/>
          <a:ext cx="0" cy="0"/>
          <a:chOff x="0" y="0"/>
          <a:chExt cx="0" cy="0"/>
        </a:xfrm>
      </p:grpSpPr>
      <p:sp>
        <p:nvSpPr>
          <p:cNvPr id="5" name="Rectangle 4"/>
          <p:cNvSpPr/>
          <p:nvPr userDrawn="1"/>
        </p:nvSpPr>
        <p:spPr>
          <a:xfrm>
            <a:off x="0" y="1233488"/>
            <a:ext cx="12188825" cy="4978400"/>
          </a:xfrm>
          <a:prstGeom prst="rect">
            <a:avLst/>
          </a:prstGeom>
          <a:solidFill>
            <a:srgbClr val="003349"/>
          </a:solidFill>
          <a:ln>
            <a:noFill/>
          </a:ln>
          <a:effectLst/>
        </p:spPr>
        <p:style>
          <a:lnRef idx="1">
            <a:schemeClr val="accent1"/>
          </a:lnRef>
          <a:fillRef idx="3">
            <a:schemeClr val="accent1"/>
          </a:fillRef>
          <a:effectRef idx="2">
            <a:schemeClr val="accent1"/>
          </a:effectRef>
          <a:fontRef idx="minor">
            <a:schemeClr val="lt1"/>
          </a:fontRef>
        </p:style>
        <p:txBody>
          <a:bodyPr lIns="45711" tIns="22855" rIns="45711" bIns="22855" rtlCol="0" anchor="ctr"/>
          <a:lstStyle/>
          <a:p>
            <a:pPr algn="ctr"/>
            <a:endParaRPr lang="en-US"/>
          </a:p>
        </p:txBody>
      </p:sp>
      <p:sp>
        <p:nvSpPr>
          <p:cNvPr id="2" name="Title 1"/>
          <p:cNvSpPr>
            <a:spLocks noGrp="1"/>
          </p:cNvSpPr>
          <p:nvPr>
            <p:ph type="title" hasCustomPrompt="1"/>
          </p:nvPr>
        </p:nvSpPr>
        <p:spPr>
          <a:xfrm>
            <a:off x="6307138" y="1233488"/>
            <a:ext cx="5376862" cy="4978400"/>
          </a:xfrm>
        </p:spPr>
        <p:txBody>
          <a:bodyPr anchor="ctr" anchorCtr="0"/>
          <a:lstStyle>
            <a:lvl1pPr algn="l">
              <a:defRPr sz="4000">
                <a:solidFill>
                  <a:schemeClr val="bg2"/>
                </a:solidFill>
              </a:defRPr>
            </a:lvl1pPr>
          </a:lstStyle>
          <a:p>
            <a:r>
              <a:rPr lang="en-US" dirty="0"/>
              <a:t>Divider slide main heading 40pt bold</a:t>
            </a:r>
            <a:endParaRPr lang="en-GB" dirty="0"/>
          </a:p>
        </p:txBody>
      </p:sp>
      <p:pic>
        <p:nvPicPr>
          <p:cNvPr id="6" name="Picture 5">
            <a:extLst>
              <a:ext uri="{FF2B5EF4-FFF2-40B4-BE49-F238E27FC236}">
                <a16:creationId xmlns:a16="http://schemas.microsoft.com/office/drawing/2014/main" id="{475F04ED-ABA9-6148-BF43-AEB9141D6E4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
        <p:nvSpPr>
          <p:cNvPr id="10" name="Date Placeholder 5">
            <a:extLst>
              <a:ext uri="{FF2B5EF4-FFF2-40B4-BE49-F238E27FC236}">
                <a16:creationId xmlns:a16="http://schemas.microsoft.com/office/drawing/2014/main" id="{19832789-9824-614F-B272-F1A7C62E3F56}"/>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5888F94E-78DA-0A44-B001-7EA9DD84ADCF}" type="datetime1">
              <a:rPr lang="en-US" smtClean="0"/>
              <a:t>8/23/2021</a:t>
            </a:fld>
            <a:endParaRPr lang="en-GB" dirty="0"/>
          </a:p>
        </p:txBody>
      </p:sp>
      <p:sp>
        <p:nvSpPr>
          <p:cNvPr id="11" name="Slide Number Placeholder 6">
            <a:extLst>
              <a:ext uri="{FF2B5EF4-FFF2-40B4-BE49-F238E27FC236}">
                <a16:creationId xmlns:a16="http://schemas.microsoft.com/office/drawing/2014/main" id="{A9759529-8E82-8C45-A029-3BEBD5B94EBD}"/>
              </a:ext>
            </a:extLst>
          </p:cNvPr>
          <p:cNvSpPr>
            <a:spLocks noGrp="1"/>
          </p:cNvSpPr>
          <p:nvPr>
            <p:ph type="sldNum" sz="quarter" idx="4"/>
          </p:nvPr>
        </p:nvSpPr>
        <p:spPr>
          <a:xfrm>
            <a:off x="9023259"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8" name="Picture Placeholder 4" descr="roba Baumann_2018_X3_34041.jpg">
            <a:extLst>
              <a:ext uri="{FF2B5EF4-FFF2-40B4-BE49-F238E27FC236}">
                <a16:creationId xmlns:a16="http://schemas.microsoft.com/office/drawing/2014/main" id="{18ACE8A5-C58C-8E40-AE33-FB560790F17D}"/>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 y="1227931"/>
            <a:ext cx="5884862" cy="4983957"/>
          </a:xfrm>
          <a:prstGeom prst="rect">
            <a:avLst/>
          </a:prstGeom>
        </p:spPr>
      </p:pic>
    </p:spTree>
    <p:extLst>
      <p:ext uri="{BB962C8B-B14F-4D97-AF65-F5344CB8AC3E}">
        <p14:creationId xmlns:p14="http://schemas.microsoft.com/office/powerpoint/2010/main" val="597928210"/>
      </p:ext>
    </p:extLst>
  </p:cSld>
  <p:clrMapOvr>
    <a:masterClrMapping/>
  </p:clrMapOvr>
  <p:extLst>
    <p:ext uri="{DCECCB84-F9BA-43D5-87BE-67443E8EF086}">
      <p15:sldGuideLst xmlns:p15="http://schemas.microsoft.com/office/powerpoint/2012/main">
        <p15:guide id="1" orient="horz" pos="22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 - title and 1 column">
    <p:spTree>
      <p:nvGrpSpPr>
        <p:cNvPr id="1" name=""/>
        <p:cNvGrpSpPr/>
        <p:nvPr/>
      </p:nvGrpSpPr>
      <p:grpSpPr>
        <a:xfrm>
          <a:off x="0" y="0"/>
          <a:ext cx="0" cy="0"/>
          <a:chOff x="0" y="0"/>
          <a:chExt cx="0" cy="0"/>
        </a:xfrm>
      </p:grpSpPr>
      <p:sp>
        <p:nvSpPr>
          <p:cNvPr id="9" name="Text Placeholder 5"/>
          <p:cNvSpPr>
            <a:spLocks noGrp="1"/>
          </p:cNvSpPr>
          <p:nvPr>
            <p:ph type="body" sz="quarter" idx="12" hasCustomPrompt="1"/>
          </p:nvPr>
        </p:nvSpPr>
        <p:spPr>
          <a:xfrm>
            <a:off x="520580" y="1638300"/>
            <a:ext cx="11163420" cy="4573588"/>
          </a:xfrm>
        </p:spPr>
        <p:txBody>
          <a:bodyPr numCol="1" spcCol="360000"/>
          <a:lstStyle>
            <a:lvl1pPr>
              <a:defRPr baseline="0">
                <a:solidFill>
                  <a:srgbClr val="666666"/>
                </a:solidFill>
              </a:defRPr>
            </a:lvl1pPr>
          </a:lstStyle>
          <a:p>
            <a:pPr lvl="0"/>
            <a:r>
              <a:rPr lang="en-GB" dirty="0"/>
              <a:t>Body text style 20pt. Dummy text means you won’t see the inevitable variations that show up once real information is entered. It means you won’t know what it’s like to fill out forms on your site. Dummy text is a veil between you and reality. </a:t>
            </a:r>
          </a:p>
        </p:txBody>
      </p:sp>
      <p:sp>
        <p:nvSpPr>
          <p:cNvPr id="2" name="Title 1"/>
          <p:cNvSpPr>
            <a:spLocks noGrp="1"/>
          </p:cNvSpPr>
          <p:nvPr>
            <p:ph type="title" hasCustomPrompt="1"/>
          </p:nvPr>
        </p:nvSpPr>
        <p:spPr/>
        <p:txBody>
          <a:bodyPr anchor="t"/>
          <a:lstStyle>
            <a:lvl1pPr>
              <a:defRPr baseline="0"/>
            </a:lvl1pPr>
          </a:lstStyle>
          <a:p>
            <a:r>
              <a:rPr lang="en-US" dirty="0"/>
              <a:t>Click to edit 32pt bold/titles two lines max</a:t>
            </a:r>
            <a:endParaRPr lang="en-GB" dirty="0"/>
          </a:p>
        </p:txBody>
      </p:sp>
      <p:sp>
        <p:nvSpPr>
          <p:cNvPr id="6" name="Date Placeholder 5">
            <a:extLst>
              <a:ext uri="{FF2B5EF4-FFF2-40B4-BE49-F238E27FC236}">
                <a16:creationId xmlns:a16="http://schemas.microsoft.com/office/drawing/2014/main" id="{8429CF0B-0739-E244-9FCD-D6C94962A22E}"/>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E7CEA641-1E1B-F449-83C8-08B6AFC57F70}" type="datetime1">
              <a:rPr lang="en-US" smtClean="0"/>
              <a:t>8/23/2021</a:t>
            </a:fld>
            <a:endParaRPr lang="en-GB" dirty="0"/>
          </a:p>
        </p:txBody>
      </p:sp>
      <p:sp>
        <p:nvSpPr>
          <p:cNvPr id="10" name="Slide Number Placeholder 6">
            <a:extLst>
              <a:ext uri="{FF2B5EF4-FFF2-40B4-BE49-F238E27FC236}">
                <a16:creationId xmlns:a16="http://schemas.microsoft.com/office/drawing/2014/main" id="{126C0F5A-6718-2447-BCC6-EEC1D1C8660D}"/>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7" name="Picture 6">
            <a:extLst>
              <a:ext uri="{FF2B5EF4-FFF2-40B4-BE49-F238E27FC236}">
                <a16:creationId xmlns:a16="http://schemas.microsoft.com/office/drawing/2014/main" id="{9B94AFB8-8F8F-8649-8A41-FC98D51945E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3523915793"/>
      </p:ext>
    </p:extLst>
  </p:cSld>
  <p:clrMapOvr>
    <a:masterClrMapping/>
  </p:clrMapOvr>
  <p:extLst>
    <p:ext uri="{DCECCB84-F9BA-43D5-87BE-67443E8EF086}">
      <p15:sldGuideLst xmlns:p15="http://schemas.microsoft.com/office/powerpoint/2012/main">
        <p15:guide id="1" orient="horz" pos="103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 with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lvl1pPr>
              <a:defRPr/>
            </a:lvl1pPr>
          </a:lstStyle>
          <a:p>
            <a:r>
              <a:rPr lang="en-US" dirty="0"/>
              <a:t>Click to edit 32pt bold/titles two lines max</a:t>
            </a:r>
            <a:endParaRPr lang="en-GB" dirty="0"/>
          </a:p>
        </p:txBody>
      </p:sp>
      <p:sp>
        <p:nvSpPr>
          <p:cNvPr id="5" name="Date Placeholder 5">
            <a:extLst>
              <a:ext uri="{FF2B5EF4-FFF2-40B4-BE49-F238E27FC236}">
                <a16:creationId xmlns:a16="http://schemas.microsoft.com/office/drawing/2014/main" id="{33AAE526-108E-1045-AC5A-E594524FEC4E}"/>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C4408730-D2BD-1349-A0F9-216E3D120933}" type="datetime1">
              <a:rPr lang="en-US" smtClean="0"/>
              <a:t>8/23/2021</a:t>
            </a:fld>
            <a:endParaRPr lang="en-GB" dirty="0"/>
          </a:p>
        </p:txBody>
      </p:sp>
      <p:sp>
        <p:nvSpPr>
          <p:cNvPr id="6" name="Slide Number Placeholder 6">
            <a:extLst>
              <a:ext uri="{FF2B5EF4-FFF2-40B4-BE49-F238E27FC236}">
                <a16:creationId xmlns:a16="http://schemas.microsoft.com/office/drawing/2014/main" id="{4CE239AD-56EF-7041-B08D-AC1BDB590EAF}"/>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7" name="Picture 6">
            <a:extLst>
              <a:ext uri="{FF2B5EF4-FFF2-40B4-BE49-F238E27FC236}">
                <a16:creationId xmlns:a16="http://schemas.microsoft.com/office/drawing/2014/main" id="{D0FA907F-1248-0143-861C-8316E711965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795234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ite - title and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lvl1pPr>
              <a:defRPr/>
            </a:lvl1pPr>
          </a:lstStyle>
          <a:p>
            <a:r>
              <a:rPr lang="en-US" dirty="0"/>
              <a:t>Click to edit 32pt bold/titles two lines max</a:t>
            </a:r>
            <a:endParaRPr lang="en-GB" dirty="0"/>
          </a:p>
        </p:txBody>
      </p:sp>
      <p:sp>
        <p:nvSpPr>
          <p:cNvPr id="7" name="Text Placeholder 5"/>
          <p:cNvSpPr>
            <a:spLocks noGrp="1"/>
          </p:cNvSpPr>
          <p:nvPr>
            <p:ph type="body" sz="quarter" idx="12" hasCustomPrompt="1"/>
          </p:nvPr>
        </p:nvSpPr>
        <p:spPr>
          <a:xfrm>
            <a:off x="521370" y="1638300"/>
            <a:ext cx="5363493" cy="4267648"/>
          </a:xfrm>
        </p:spPr>
        <p:txBody>
          <a:bodyPr numCol="1" spcCol="360000"/>
          <a:lstStyle>
            <a:lvl1pPr>
              <a:defRPr baseline="0">
                <a:solidFill>
                  <a:srgbClr val="666666"/>
                </a:solidFill>
              </a:defRPr>
            </a:lvl1pPr>
          </a:lstStyle>
          <a:p>
            <a:pPr lvl="0"/>
            <a:r>
              <a:rPr lang="en-GB" dirty="0"/>
              <a:t>Body text style 20pt. Dummy text means you won’t see the inevitable variations that show up once real information is entered. It means you won’t know what it’s like to fill out forms on your site. Dummy text is a veil between you and reality. </a:t>
            </a:r>
          </a:p>
        </p:txBody>
      </p:sp>
      <p:sp>
        <p:nvSpPr>
          <p:cNvPr id="6" name="Text Placeholder 5"/>
          <p:cNvSpPr>
            <a:spLocks noGrp="1"/>
          </p:cNvSpPr>
          <p:nvPr>
            <p:ph type="body" sz="quarter" idx="13" hasCustomPrompt="1"/>
          </p:nvPr>
        </p:nvSpPr>
        <p:spPr>
          <a:xfrm>
            <a:off x="6307138" y="1638300"/>
            <a:ext cx="5376861" cy="4267648"/>
          </a:xfrm>
        </p:spPr>
        <p:txBody>
          <a:bodyPr numCol="1" spcCol="360000"/>
          <a:lstStyle>
            <a:lvl1pPr>
              <a:defRPr baseline="0">
                <a:solidFill>
                  <a:srgbClr val="666666"/>
                </a:solidFill>
              </a:defRPr>
            </a:lvl1pPr>
          </a:lstStyle>
          <a:p>
            <a:pPr lvl="0"/>
            <a:r>
              <a:rPr lang="en-GB" dirty="0"/>
              <a:t>Body text style 20pt. Dummy text means you won’t see the inevitable variations that show up once real information is entered. It means you won’t know what it’s like to fill out forms on your site. Dummy text is a veil between you and reality. </a:t>
            </a:r>
          </a:p>
        </p:txBody>
      </p:sp>
      <p:sp>
        <p:nvSpPr>
          <p:cNvPr id="8" name="Date Placeholder 5">
            <a:extLst>
              <a:ext uri="{FF2B5EF4-FFF2-40B4-BE49-F238E27FC236}">
                <a16:creationId xmlns:a16="http://schemas.microsoft.com/office/drawing/2014/main" id="{25C094B0-8350-3241-87E8-90FF59DB0E2A}"/>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692A7C57-5026-3642-8A3D-6372115071EE}" type="datetime1">
              <a:rPr lang="en-US" smtClean="0"/>
              <a:t>8/23/2021</a:t>
            </a:fld>
            <a:endParaRPr lang="en-GB" dirty="0"/>
          </a:p>
        </p:txBody>
      </p:sp>
      <p:sp>
        <p:nvSpPr>
          <p:cNvPr id="11" name="Slide Number Placeholder 6">
            <a:extLst>
              <a:ext uri="{FF2B5EF4-FFF2-40B4-BE49-F238E27FC236}">
                <a16:creationId xmlns:a16="http://schemas.microsoft.com/office/drawing/2014/main" id="{8FB7DDD1-BC0F-9F41-AB33-F53E8F056CA3}"/>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9" name="Picture 8">
            <a:extLst>
              <a:ext uri="{FF2B5EF4-FFF2-40B4-BE49-F238E27FC236}">
                <a16:creationId xmlns:a16="http://schemas.microsoft.com/office/drawing/2014/main" id="{B2B2A0F7-709C-FB49-8C6A-55364AEEDE9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458527582"/>
      </p:ext>
    </p:extLst>
  </p:cSld>
  <p:clrMapOvr>
    <a:masterClrMapping/>
  </p:clrMapOvr>
  <p:extLst>
    <p:ext uri="{DCECCB84-F9BA-43D5-87BE-67443E8EF086}">
      <p15:sldGuideLst xmlns:p15="http://schemas.microsoft.com/office/powerpoint/2012/main">
        <p15:guide id="1" pos="3973" userDrawn="1">
          <p15:clr>
            <a:srgbClr val="FBAE40"/>
          </p15:clr>
        </p15:guide>
        <p15:guide id="2" pos="370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Image and right quote (Slat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A7C8D509-DD83-BC46-8D3A-8B962147F450}"/>
              </a:ext>
            </a:extLst>
          </p:cNvPr>
          <p:cNvSpPr>
            <a:spLocks noGrp="1"/>
          </p:cNvSpPr>
          <p:nvPr>
            <p:ph type="body" sz="quarter" idx="16" hasCustomPrompt="1"/>
          </p:nvPr>
        </p:nvSpPr>
        <p:spPr>
          <a:xfrm>
            <a:off x="6307138" y="5318125"/>
            <a:ext cx="5372100" cy="514350"/>
          </a:xfrm>
        </p:spPr>
        <p:txBody>
          <a:bodyPr/>
          <a:lstStyle>
            <a:lvl1pPr marL="236538" indent="-236538">
              <a:buFont typeface=".PingFang SC Regular"/>
              <a:buChar char="－"/>
              <a:tabLst/>
              <a:defRPr sz="2000">
                <a:solidFill>
                  <a:schemeClr val="tx2"/>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Attribution 20pt</a:t>
            </a:r>
          </a:p>
        </p:txBody>
      </p:sp>
      <p:sp>
        <p:nvSpPr>
          <p:cNvPr id="4" name="Text Placeholder 3">
            <a:extLst>
              <a:ext uri="{FF2B5EF4-FFF2-40B4-BE49-F238E27FC236}">
                <a16:creationId xmlns:a16="http://schemas.microsoft.com/office/drawing/2014/main" id="{124D8328-1C64-E340-B489-0FBC402436EA}"/>
              </a:ext>
            </a:extLst>
          </p:cNvPr>
          <p:cNvSpPr>
            <a:spLocks noGrp="1"/>
          </p:cNvSpPr>
          <p:nvPr>
            <p:ph type="body" sz="quarter" idx="15" hasCustomPrompt="1"/>
          </p:nvPr>
        </p:nvSpPr>
        <p:spPr>
          <a:xfrm>
            <a:off x="6307138" y="1227138"/>
            <a:ext cx="5372099" cy="3911600"/>
          </a:xfrm>
        </p:spPr>
        <p:txBody>
          <a:bodyPr/>
          <a:lstStyle>
            <a:lvl1pPr>
              <a:defRPr sz="3200">
                <a:solidFill>
                  <a:schemeClr val="tx2"/>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Pull Quote style 32pt</a:t>
            </a:r>
          </a:p>
        </p:txBody>
      </p:sp>
      <p:sp>
        <p:nvSpPr>
          <p:cNvPr id="3" name="Picture Placeholder 2"/>
          <p:cNvSpPr>
            <a:spLocks noGrp="1"/>
          </p:cNvSpPr>
          <p:nvPr>
            <p:ph type="pic" sz="quarter" idx="13"/>
          </p:nvPr>
        </p:nvSpPr>
        <p:spPr>
          <a:xfrm>
            <a:off x="0" y="1227382"/>
            <a:ext cx="5884863" cy="5000381"/>
          </a:xfrm>
        </p:spPr>
        <p:txBody>
          <a:bodyPr/>
          <a:lstStyle>
            <a:lvl1pPr>
              <a:defRPr>
                <a:solidFill>
                  <a:srgbClr val="666666"/>
                </a:solidFill>
              </a:defRPr>
            </a:lvl1pPr>
          </a:lstStyle>
          <a:p>
            <a:r>
              <a:rPr lang="en-US"/>
              <a:t>Click icon to add picture</a:t>
            </a:r>
            <a:endParaRPr lang="en-GB" dirty="0"/>
          </a:p>
        </p:txBody>
      </p:sp>
      <p:sp>
        <p:nvSpPr>
          <p:cNvPr id="6" name="Date Placeholder 5">
            <a:extLst>
              <a:ext uri="{FF2B5EF4-FFF2-40B4-BE49-F238E27FC236}">
                <a16:creationId xmlns:a16="http://schemas.microsoft.com/office/drawing/2014/main" id="{9FDF9C19-0643-6940-BB9E-2B0699626A63}"/>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6113F527-9BEA-5644-A1FC-5003BCA94593}" type="datetime1">
              <a:rPr lang="en-US" smtClean="0"/>
              <a:t>8/23/2021</a:t>
            </a:fld>
            <a:endParaRPr lang="en-GB" dirty="0"/>
          </a:p>
        </p:txBody>
      </p:sp>
      <p:sp>
        <p:nvSpPr>
          <p:cNvPr id="7" name="Slide Number Placeholder 6">
            <a:extLst>
              <a:ext uri="{FF2B5EF4-FFF2-40B4-BE49-F238E27FC236}">
                <a16:creationId xmlns:a16="http://schemas.microsoft.com/office/drawing/2014/main" id="{356D386B-5486-884B-8BCD-FB721B1E035D}"/>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8" name="Picture 7">
            <a:extLst>
              <a:ext uri="{FF2B5EF4-FFF2-40B4-BE49-F238E27FC236}">
                <a16:creationId xmlns:a16="http://schemas.microsoft.com/office/drawing/2014/main" id="{F7165BB7-208B-2647-9FEB-0E82ABE6D5C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
        <p:nvSpPr>
          <p:cNvPr id="2" name="TextBox 1">
            <a:extLst>
              <a:ext uri="{FF2B5EF4-FFF2-40B4-BE49-F238E27FC236}">
                <a16:creationId xmlns:a16="http://schemas.microsoft.com/office/drawing/2014/main" id="{0E029CF3-1496-2945-BE5C-9C75309D9BC7}"/>
              </a:ext>
            </a:extLst>
          </p:cNvPr>
          <p:cNvSpPr txBox="1"/>
          <p:nvPr userDrawn="1"/>
        </p:nvSpPr>
        <p:spPr>
          <a:xfrm>
            <a:off x="4591878" y="6500191"/>
            <a:ext cx="0" cy="0"/>
          </a:xfrm>
          <a:prstGeom prst="rect">
            <a:avLst/>
          </a:prstGeom>
          <a:noFill/>
        </p:spPr>
        <p:txBody>
          <a:bodyPr wrap="none" lIns="0" tIns="0" rIns="0" bIns="0" rtlCol="0">
            <a:noAutofit/>
          </a:bodyPr>
          <a:lstStyle/>
          <a:p>
            <a:pPr algn="l"/>
            <a:endParaRPr lang="en-US" sz="2000" i="0" dirty="0">
              <a:solidFill>
                <a:srgbClr val="666666"/>
              </a:solidFill>
              <a:latin typeface="Arial"/>
              <a:cs typeface="Arial"/>
            </a:endParaRPr>
          </a:p>
        </p:txBody>
      </p:sp>
    </p:spTree>
    <p:extLst>
      <p:ext uri="{BB962C8B-B14F-4D97-AF65-F5344CB8AC3E}">
        <p14:creationId xmlns:p14="http://schemas.microsoft.com/office/powerpoint/2010/main" val="2632800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and left text">
    <p:spTree>
      <p:nvGrpSpPr>
        <p:cNvPr id="1" name=""/>
        <p:cNvGrpSpPr/>
        <p:nvPr/>
      </p:nvGrpSpPr>
      <p:grpSpPr>
        <a:xfrm>
          <a:off x="0" y="0"/>
          <a:ext cx="0" cy="0"/>
          <a:chOff x="0" y="0"/>
          <a:chExt cx="0" cy="0"/>
        </a:xfrm>
      </p:grpSpPr>
      <p:sp>
        <p:nvSpPr>
          <p:cNvPr id="7" name="Text Placeholder 4"/>
          <p:cNvSpPr>
            <a:spLocks noGrp="1"/>
          </p:cNvSpPr>
          <p:nvPr>
            <p:ph type="body" sz="quarter" idx="13" hasCustomPrompt="1"/>
          </p:nvPr>
        </p:nvSpPr>
        <p:spPr>
          <a:xfrm>
            <a:off x="526703" y="2209800"/>
            <a:ext cx="5415310" cy="4013198"/>
          </a:xfrm>
        </p:spPr>
        <p:txBody>
          <a:bodyPr/>
          <a:lstStyle>
            <a:lvl1pPr>
              <a:lnSpc>
                <a:spcPct val="100000"/>
              </a:lnSpc>
              <a:spcBef>
                <a:spcPts val="1200"/>
              </a:spcBef>
              <a:defRPr>
                <a:solidFill>
                  <a:srgbClr val="666666"/>
                </a:solidFill>
              </a:defRPr>
            </a:lvl1pPr>
          </a:lstStyle>
          <a:p>
            <a:pPr lvl="0"/>
            <a:r>
              <a:rPr lang="en-US" dirty="0"/>
              <a:t>Body text style 20pt</a:t>
            </a:r>
            <a:endParaRPr lang="en-GB" dirty="0"/>
          </a:p>
        </p:txBody>
      </p:sp>
      <p:sp>
        <p:nvSpPr>
          <p:cNvPr id="10" name="Title 9"/>
          <p:cNvSpPr>
            <a:spLocks noGrp="1"/>
          </p:cNvSpPr>
          <p:nvPr>
            <p:ph type="title" hasCustomPrompt="1"/>
          </p:nvPr>
        </p:nvSpPr>
        <p:spPr>
          <a:xfrm>
            <a:off x="508000" y="1227382"/>
            <a:ext cx="5434013" cy="525218"/>
          </a:xfrm>
        </p:spPr>
        <p:txBody>
          <a:bodyPr anchor="t">
            <a:noAutofit/>
          </a:bodyPr>
          <a:lstStyle>
            <a:lvl1pPr>
              <a:defRPr sz="3200" b="1" baseline="0"/>
            </a:lvl1pPr>
          </a:lstStyle>
          <a:p>
            <a:r>
              <a:rPr lang="en-US" dirty="0"/>
              <a:t>Body header 32pt bold</a:t>
            </a:r>
            <a:endParaRPr lang="en-GB" dirty="0"/>
          </a:p>
        </p:txBody>
      </p:sp>
      <p:sp>
        <p:nvSpPr>
          <p:cNvPr id="8" name="Picture Placeholder 2"/>
          <p:cNvSpPr>
            <a:spLocks noGrp="1"/>
          </p:cNvSpPr>
          <p:nvPr>
            <p:ph type="pic" sz="quarter" idx="14"/>
          </p:nvPr>
        </p:nvSpPr>
        <p:spPr>
          <a:xfrm>
            <a:off x="6307137" y="1233487"/>
            <a:ext cx="5882957" cy="4978401"/>
          </a:xfrm>
        </p:spPr>
        <p:txBody>
          <a:bodyPr/>
          <a:lstStyle>
            <a:lvl1pPr>
              <a:defRPr>
                <a:solidFill>
                  <a:srgbClr val="666666"/>
                </a:solidFill>
              </a:defRPr>
            </a:lvl1pPr>
          </a:lstStyle>
          <a:p>
            <a:r>
              <a:rPr lang="en-US"/>
              <a:t>Click icon to add picture</a:t>
            </a:r>
            <a:endParaRPr lang="en-GB" dirty="0"/>
          </a:p>
        </p:txBody>
      </p:sp>
      <p:sp>
        <p:nvSpPr>
          <p:cNvPr id="9" name="Date Placeholder 5">
            <a:extLst>
              <a:ext uri="{FF2B5EF4-FFF2-40B4-BE49-F238E27FC236}">
                <a16:creationId xmlns:a16="http://schemas.microsoft.com/office/drawing/2014/main" id="{64E78673-D4D1-B547-9FF3-34626F945BE2}"/>
              </a:ext>
            </a:extLst>
          </p:cNvPr>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8E8A86"/>
                </a:solidFill>
                <a:latin typeface="Arial" panose="020B0604020202020204" pitchFamily="34" charset="0"/>
                <a:ea typeface="Arial Regular" charset="0"/>
                <a:cs typeface="Arial" panose="020B0604020202020204" pitchFamily="34" charset="0"/>
              </a:defRPr>
            </a:lvl1pPr>
          </a:lstStyle>
          <a:p>
            <a:fld id="{A82E4E1A-03D7-724E-8BCA-533838960A70}" type="datetime1">
              <a:rPr lang="en-US" smtClean="0"/>
              <a:t>8/23/2021</a:t>
            </a:fld>
            <a:endParaRPr lang="en-GB" dirty="0"/>
          </a:p>
        </p:txBody>
      </p:sp>
      <p:sp>
        <p:nvSpPr>
          <p:cNvPr id="11" name="Slide Number Placeholder 6">
            <a:extLst>
              <a:ext uri="{FF2B5EF4-FFF2-40B4-BE49-F238E27FC236}">
                <a16:creationId xmlns:a16="http://schemas.microsoft.com/office/drawing/2014/main" id="{65490E00-5011-E843-8AD0-3EE5BEC650D6}"/>
              </a:ext>
            </a:extLst>
          </p:cNvPr>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8E8A8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pic>
        <p:nvPicPr>
          <p:cNvPr id="12" name="Picture 11">
            <a:extLst>
              <a:ext uri="{FF2B5EF4-FFF2-40B4-BE49-F238E27FC236}">
                <a16:creationId xmlns:a16="http://schemas.microsoft.com/office/drawing/2014/main" id="{5D5159F7-E612-9A41-A4D7-72B5DB61B7F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818813" y="492119"/>
            <a:ext cx="865187" cy="331095"/>
          </a:xfrm>
          <a:prstGeom prst="rect">
            <a:avLst/>
          </a:prstGeom>
          <a:noFill/>
          <a:ln>
            <a:noFill/>
          </a:ln>
        </p:spPr>
      </p:pic>
    </p:spTree>
    <p:extLst>
      <p:ext uri="{BB962C8B-B14F-4D97-AF65-F5344CB8AC3E}">
        <p14:creationId xmlns:p14="http://schemas.microsoft.com/office/powerpoint/2010/main" val="1364207722"/>
      </p:ext>
    </p:extLst>
  </p:cSld>
  <p:clrMapOvr>
    <a:masterClrMapping/>
  </p:clrMapOvr>
  <p:extLst>
    <p:ext uri="{DCECCB84-F9BA-43D5-87BE-67443E8EF086}">
      <p15:sldGuideLst xmlns:p15="http://schemas.microsoft.com/office/powerpoint/2012/main">
        <p15:guide id="1" orient="horz" pos="13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 End slide">
    <p:spTree>
      <p:nvGrpSpPr>
        <p:cNvPr id="1" name=""/>
        <p:cNvGrpSpPr/>
        <p:nvPr/>
      </p:nvGrpSpPr>
      <p:grpSpPr>
        <a:xfrm>
          <a:off x="0" y="0"/>
          <a:ext cx="0" cy="0"/>
          <a:chOff x="0" y="0"/>
          <a:chExt cx="0" cy="0"/>
        </a:xfrm>
      </p:grpSpPr>
      <p:sp>
        <p:nvSpPr>
          <p:cNvPr id="5" name="Rectangle 4"/>
          <p:cNvSpPr/>
          <p:nvPr userDrawn="1"/>
        </p:nvSpPr>
        <p:spPr>
          <a:xfrm>
            <a:off x="0" y="0"/>
            <a:ext cx="12188825" cy="6858000"/>
          </a:xfrm>
          <a:prstGeom prst="rect">
            <a:avLst/>
          </a:prstGeom>
          <a:solidFill>
            <a:srgbClr val="00334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1778558" y="2943224"/>
            <a:ext cx="8641584" cy="708236"/>
          </a:xfrm>
        </p:spPr>
        <p:txBody>
          <a:bodyPr/>
          <a:lstStyle>
            <a:lvl1pPr algn="ctr">
              <a:defRPr sz="4000">
                <a:solidFill>
                  <a:schemeClr val="bg1"/>
                </a:solidFill>
              </a:defRPr>
            </a:lvl1pPr>
          </a:lstStyle>
          <a:p>
            <a:r>
              <a:rPr lang="en-US" dirty="0"/>
              <a:t>Title bold 40pt</a:t>
            </a:r>
            <a:endParaRPr lang="en-GB" dirty="0"/>
          </a:p>
        </p:txBody>
      </p:sp>
      <p:sp>
        <p:nvSpPr>
          <p:cNvPr id="8" name="Text Placeholder 7"/>
          <p:cNvSpPr>
            <a:spLocks noGrp="1"/>
          </p:cNvSpPr>
          <p:nvPr>
            <p:ph type="body" sz="quarter" idx="12" hasCustomPrompt="1"/>
          </p:nvPr>
        </p:nvSpPr>
        <p:spPr>
          <a:xfrm>
            <a:off x="2978545" y="6304397"/>
            <a:ext cx="6231733" cy="406788"/>
          </a:xfrm>
        </p:spPr>
        <p:txBody>
          <a:bodyPr>
            <a:normAutofit/>
          </a:bodyPr>
          <a:lstStyle>
            <a:lvl1pPr algn="ctr">
              <a:defRPr sz="800" i="0">
                <a:solidFill>
                  <a:schemeClr val="bg1"/>
                </a:solidFill>
              </a:defRPr>
            </a:lvl1pPr>
          </a:lstStyle>
          <a:p>
            <a:r>
              <a:rPr lang="en-GB" dirty="0"/>
              <a:t>©2021 The Sage Group plc or its licensors. All rights reserved. Sage, Sage logos, and Sage product and service names mentioned herein are the trademarks of Sage Global Services Limited or its licensors. All other trademarks are the property of their respective owners.</a:t>
            </a:r>
          </a:p>
          <a:p>
            <a:r>
              <a:rPr lang="en-GB" dirty="0"/>
              <a:t>.</a:t>
            </a:r>
            <a:endParaRPr lang="en-US" dirty="0"/>
          </a:p>
        </p:txBody>
      </p:sp>
      <p:pic>
        <p:nvPicPr>
          <p:cNvPr id="7" name="Picture 6">
            <a:extLst>
              <a:ext uri="{FF2B5EF4-FFF2-40B4-BE49-F238E27FC236}">
                <a16:creationId xmlns:a16="http://schemas.microsoft.com/office/drawing/2014/main" id="{A208976B-CA6B-BB47-A1C5-6A6F40BD51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5381973" y="5257409"/>
            <a:ext cx="1424879" cy="545281"/>
          </a:xfrm>
          <a:prstGeom prst="rect">
            <a:avLst/>
          </a:prstGeom>
          <a:noFill/>
          <a:ln>
            <a:noFill/>
          </a:ln>
        </p:spPr>
      </p:pic>
    </p:spTree>
    <p:extLst>
      <p:ext uri="{BB962C8B-B14F-4D97-AF65-F5344CB8AC3E}">
        <p14:creationId xmlns:p14="http://schemas.microsoft.com/office/powerpoint/2010/main" val="20686442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White 2 column text and quo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lvl1pPr>
              <a:defRPr>
                <a:solidFill>
                  <a:schemeClr val="tx2"/>
                </a:solidFill>
              </a:defRPr>
            </a:lvl1pPr>
          </a:lstStyle>
          <a:p>
            <a:r>
              <a:rPr lang="en-US" dirty="0"/>
              <a:t>Click to edit 32pt bold/titles two lines max</a:t>
            </a:r>
            <a:endParaRPr lang="en-GB" dirty="0"/>
          </a:p>
        </p:txBody>
      </p:sp>
      <p:sp>
        <p:nvSpPr>
          <p:cNvPr id="5" name="Content Placeholder 3"/>
          <p:cNvSpPr>
            <a:spLocks noGrp="1"/>
          </p:cNvSpPr>
          <p:nvPr>
            <p:ph sz="quarter" idx="14" hasCustomPrompt="1"/>
          </p:nvPr>
        </p:nvSpPr>
        <p:spPr>
          <a:xfrm>
            <a:off x="520700" y="1485900"/>
            <a:ext cx="5353050" cy="4419600"/>
          </a:xfrm>
        </p:spPr>
        <p:txBody>
          <a:bodyPr/>
          <a:lstStyle>
            <a:lvl1pPr>
              <a:defRPr>
                <a:solidFill>
                  <a:srgbClr val="004564"/>
                </a:solidFill>
              </a:defRPr>
            </a:lvl1pPr>
          </a:lstStyle>
          <a:p>
            <a:pPr lvl="0"/>
            <a:r>
              <a:rPr lang="en-GB" dirty="0"/>
              <a:t>Body text style 22pt. Dummy text means you won’t see the inevitable variations that show up once real information is entered. It means you won’t know what it’s like to fill out forms on your site. Dummy text is a veil between you and reality. </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491700" y="412723"/>
            <a:ext cx="1123657" cy="430008"/>
          </a:xfrm>
          <a:prstGeom prst="rect">
            <a:avLst/>
          </a:prstGeom>
          <a:noFill/>
          <a:ln>
            <a:noFill/>
          </a:ln>
        </p:spPr>
      </p:pic>
      <p:sp>
        <p:nvSpPr>
          <p:cNvPr id="10" name="Content Placeholder 3"/>
          <p:cNvSpPr>
            <a:spLocks noGrp="1"/>
          </p:cNvSpPr>
          <p:nvPr>
            <p:ph sz="quarter" idx="15" hasCustomPrompt="1"/>
          </p:nvPr>
        </p:nvSpPr>
        <p:spPr>
          <a:xfrm>
            <a:off x="6238424" y="1485901"/>
            <a:ext cx="5353200" cy="4419600"/>
          </a:xfrm>
        </p:spPr>
        <p:txBody>
          <a:bodyPr/>
          <a:lstStyle>
            <a:lvl1pPr>
              <a:defRPr sz="3200">
                <a:solidFill>
                  <a:schemeClr val="tx2"/>
                </a:solidFill>
              </a:defRPr>
            </a:lvl1pPr>
          </a:lstStyle>
          <a:p>
            <a:pPr lvl="0"/>
            <a:r>
              <a:rPr lang="en-GB" dirty="0"/>
              <a:t>Pull Quote style 32pt</a:t>
            </a:r>
          </a:p>
        </p:txBody>
      </p:sp>
    </p:spTree>
    <p:extLst>
      <p:ext uri="{BB962C8B-B14F-4D97-AF65-F5344CB8AC3E}">
        <p14:creationId xmlns:p14="http://schemas.microsoft.com/office/powerpoint/2010/main" val="1508820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521369" y="332769"/>
            <a:ext cx="9737753" cy="596196"/>
          </a:xfrm>
          <a:prstGeom prst="rect">
            <a:avLst/>
          </a:prstGeom>
        </p:spPr>
        <p:txBody>
          <a:bodyPr vert="horz" lIns="0" tIns="0" rIns="0" bIns="0" rtlCol="0" anchor="t" anchorCtr="0">
            <a:noAutofit/>
          </a:bodyPr>
          <a:lstStyle/>
          <a:p>
            <a:r>
              <a:rPr lang="en-US"/>
              <a:t>Click to edit Master title style</a:t>
            </a:r>
            <a:endParaRPr lang="en-GB" dirty="0"/>
          </a:p>
        </p:txBody>
      </p:sp>
      <p:sp>
        <p:nvSpPr>
          <p:cNvPr id="9" name="Text Placeholder 8"/>
          <p:cNvSpPr>
            <a:spLocks noGrp="1"/>
          </p:cNvSpPr>
          <p:nvPr>
            <p:ph type="body" idx="1"/>
          </p:nvPr>
        </p:nvSpPr>
        <p:spPr>
          <a:xfrm>
            <a:off x="521369" y="1638300"/>
            <a:ext cx="11162631" cy="4573588"/>
          </a:xfrm>
          <a:prstGeom prst="rect">
            <a:avLst/>
          </a:prstGeom>
        </p:spPr>
        <p:txBody>
          <a:bodyPr vert="horz" lIns="0" tIns="4572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Date Placeholder 5"/>
          <p:cNvSpPr>
            <a:spLocks noGrp="1"/>
          </p:cNvSpPr>
          <p:nvPr>
            <p:ph type="dt" sz="half" idx="2"/>
          </p:nvPr>
        </p:nvSpPr>
        <p:spPr>
          <a:xfrm>
            <a:off x="421753" y="6370499"/>
            <a:ext cx="2741613" cy="365125"/>
          </a:xfrm>
          <a:prstGeom prst="rect">
            <a:avLst/>
          </a:prstGeom>
        </p:spPr>
        <p:txBody>
          <a:bodyPr vert="horz" lIns="91440" tIns="45720" rIns="91440" bIns="45720" rtlCol="0" anchor="ctr"/>
          <a:lstStyle>
            <a:lvl1pPr algn="l">
              <a:defRPr sz="800" b="0" i="0">
                <a:solidFill>
                  <a:srgbClr val="666666"/>
                </a:solidFill>
                <a:latin typeface="Arial" panose="020B0604020202020204" pitchFamily="34" charset="0"/>
                <a:ea typeface="Arial Regular" charset="0"/>
                <a:cs typeface="Arial" panose="020B0604020202020204" pitchFamily="34" charset="0"/>
              </a:defRPr>
            </a:lvl1pPr>
          </a:lstStyle>
          <a:p>
            <a:fld id="{FB28A7CD-1E91-674E-89EE-B2B00E6C1F81}" type="datetime1">
              <a:rPr lang="en-US" smtClean="0"/>
              <a:t>8/23/2021</a:t>
            </a:fld>
            <a:endParaRPr lang="en-GB" dirty="0"/>
          </a:p>
        </p:txBody>
      </p:sp>
      <p:sp>
        <p:nvSpPr>
          <p:cNvPr id="7" name="Slide Number Placeholder 6"/>
          <p:cNvSpPr>
            <a:spLocks noGrp="1"/>
          </p:cNvSpPr>
          <p:nvPr>
            <p:ph type="sldNum" sz="quarter" idx="4"/>
          </p:nvPr>
        </p:nvSpPr>
        <p:spPr>
          <a:xfrm>
            <a:off x="9039974" y="6370499"/>
            <a:ext cx="2741612" cy="365125"/>
          </a:xfrm>
          <a:prstGeom prst="rect">
            <a:avLst/>
          </a:prstGeom>
        </p:spPr>
        <p:txBody>
          <a:bodyPr vert="horz" lIns="91440" tIns="45720" rIns="91440" bIns="45720" rtlCol="0" anchor="ctr"/>
          <a:lstStyle>
            <a:lvl1pPr algn="r">
              <a:defRPr sz="800" b="0" i="0">
                <a:solidFill>
                  <a:srgbClr val="666666"/>
                </a:solidFill>
                <a:latin typeface="Arial" panose="020B0604020202020204" pitchFamily="34" charset="0"/>
                <a:ea typeface="Arial Regular" charset="0"/>
                <a:cs typeface="Arial" panose="020B0604020202020204" pitchFamily="34" charset="0"/>
              </a:defRPr>
            </a:lvl1pPr>
          </a:lstStyle>
          <a:p>
            <a:fld id="{C801F209-6BE7-4AF7-9211-E3F7558EC97C}" type="slidenum">
              <a:rPr lang="en-GB" smtClean="0"/>
              <a:pPr/>
              <a:t>‹#›</a:t>
            </a:fld>
            <a:endParaRPr lang="en-GB" dirty="0"/>
          </a:p>
        </p:txBody>
      </p:sp>
      <p:sp>
        <p:nvSpPr>
          <p:cNvPr id="3" name="TextBox 2"/>
          <p:cNvSpPr txBox="1"/>
          <p:nvPr userDrawn="1"/>
        </p:nvSpPr>
        <p:spPr>
          <a:xfrm>
            <a:off x="3685077" y="6450050"/>
            <a:ext cx="4778478" cy="215444"/>
          </a:xfrm>
          <a:prstGeom prst="rect">
            <a:avLst/>
          </a:prstGeom>
          <a:noFill/>
        </p:spPr>
        <p:txBody>
          <a:bodyPr wrap="square" rtlCol="0">
            <a:spAutoFit/>
          </a:bodyPr>
          <a:lstStyle/>
          <a:p>
            <a:r>
              <a:rPr lang="en-GB" sz="800" i="0" dirty="0">
                <a:solidFill>
                  <a:srgbClr val="666666"/>
                </a:solidFill>
                <a:latin typeface="Arial" panose="020B0604020202020204" pitchFamily="34" charset="0"/>
                <a:cs typeface="Arial" panose="020B0604020202020204" pitchFamily="34" charset="0"/>
              </a:rPr>
              <a:t>© 2021 The Sage Group plc, or its licensors. All rights reserved.</a:t>
            </a:r>
          </a:p>
        </p:txBody>
      </p:sp>
    </p:spTree>
  </p:cSld>
  <p:clrMap bg1="lt1" tx1="dk1" bg2="lt2" tx2="dk2" accent1="accent1" accent2="accent2" accent3="accent3" accent4="accent4" accent5="accent5" accent6="accent6" hlink="hlink" folHlink="folHlink"/>
  <p:sldLayoutIdLst>
    <p:sldLayoutId id="2147484001" r:id="rId1"/>
    <p:sldLayoutId id="2147484021" r:id="rId2"/>
    <p:sldLayoutId id="2147484002" r:id="rId3"/>
    <p:sldLayoutId id="2147483976" r:id="rId4"/>
    <p:sldLayoutId id="2147483975" r:id="rId5"/>
    <p:sldLayoutId id="2147484011" r:id="rId6"/>
    <p:sldLayoutId id="2147483968" r:id="rId7"/>
    <p:sldLayoutId id="2147483973" r:id="rId8"/>
    <p:sldLayoutId id="2147484022" r:id="rId9"/>
  </p:sldLayoutIdLst>
  <p:hf hdr="0" ftr="0"/>
  <p:txStyles>
    <p:titleStyle>
      <a:lvl1pPr algn="l" defTabSz="228554" rtl="0" eaLnBrk="1" latinLnBrk="0" hangingPunct="1">
        <a:spcBef>
          <a:spcPct val="0"/>
        </a:spcBef>
        <a:buNone/>
        <a:defRPr sz="3200" b="1" kern="1200" baseline="0">
          <a:solidFill>
            <a:schemeClr val="tx2"/>
          </a:solidFill>
          <a:latin typeface="+mj-lt"/>
          <a:ea typeface="+mj-ea"/>
          <a:cs typeface="Arial" panose="020B0604020202020204" pitchFamily="34" charset="0"/>
        </a:defRPr>
      </a:lvl1pPr>
    </p:titleStyle>
    <p:bodyStyle>
      <a:lvl1pPr marL="0" indent="0" algn="l" defTabSz="228554" rtl="0" eaLnBrk="1" latinLnBrk="0" hangingPunct="1">
        <a:spcBef>
          <a:spcPts val="1600"/>
        </a:spcBef>
        <a:buFont typeface="Arial"/>
        <a:buNone/>
        <a:defRPr sz="2000" kern="1200">
          <a:solidFill>
            <a:srgbClr val="666666"/>
          </a:solidFill>
          <a:latin typeface="+mn-lt"/>
          <a:ea typeface="+mn-ea"/>
          <a:cs typeface="Arial" panose="020B0604020202020204" pitchFamily="34" charset="0"/>
        </a:defRPr>
      </a:lvl1pPr>
      <a:lvl2pPr marL="360363" indent="-360363" algn="l" defTabSz="228554" rtl="0" eaLnBrk="1" latinLnBrk="0" hangingPunct="1">
        <a:spcBef>
          <a:spcPts val="1600"/>
        </a:spcBef>
        <a:buFont typeface="Arial" panose="020B0604020202020204" pitchFamily="34" charset="0"/>
        <a:buChar char="•"/>
        <a:tabLst>
          <a:tab pos="449263" algn="l"/>
        </a:tabLst>
        <a:defRPr sz="2000" kern="1200">
          <a:solidFill>
            <a:srgbClr val="666666"/>
          </a:solidFill>
          <a:latin typeface="+mn-lt"/>
          <a:ea typeface="+mn-ea"/>
          <a:cs typeface="Arial" panose="020B0604020202020204" pitchFamily="34" charset="0"/>
        </a:defRPr>
      </a:lvl2pPr>
      <a:lvl3pPr marL="714375" indent="-354013" algn="l" defTabSz="228554" rtl="0" eaLnBrk="1" latinLnBrk="0" hangingPunct="1">
        <a:spcBef>
          <a:spcPts val="1600"/>
        </a:spcBef>
        <a:buFont typeface="Arial" panose="020B0604020202020204" pitchFamily="34" charset="0"/>
        <a:buChar char="–"/>
        <a:defRPr sz="2000" kern="1200">
          <a:solidFill>
            <a:srgbClr val="666666"/>
          </a:solidFill>
          <a:latin typeface="+mn-lt"/>
          <a:ea typeface="+mn-ea"/>
          <a:cs typeface="Arial" panose="020B0604020202020204" pitchFamily="34" charset="0"/>
        </a:defRPr>
      </a:lvl3pPr>
      <a:lvl4pPr marL="1433513" indent="-360363"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4pPr>
      <a:lvl5pPr marL="2241550" indent="-312738"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5pPr>
      <a:lvl6pPr marL="1257049" indent="-114277" algn="l" defTabSz="228554" rtl="0" eaLnBrk="1" latinLnBrk="0" hangingPunct="1">
        <a:spcBef>
          <a:spcPct val="20000"/>
        </a:spcBef>
        <a:buFont typeface="Arial"/>
        <a:buChar char="•"/>
        <a:defRPr sz="1000" kern="1200">
          <a:solidFill>
            <a:schemeClr val="tx1"/>
          </a:solidFill>
          <a:latin typeface="+mn-lt"/>
          <a:ea typeface="+mn-ea"/>
          <a:cs typeface="+mn-cs"/>
        </a:defRPr>
      </a:lvl6pPr>
      <a:lvl7pPr marL="1485603" indent="-114277" algn="l" defTabSz="228554" rtl="0" eaLnBrk="1" latinLnBrk="0" hangingPunct="1">
        <a:spcBef>
          <a:spcPct val="20000"/>
        </a:spcBef>
        <a:buFont typeface="Arial"/>
        <a:buChar char="•"/>
        <a:defRPr sz="1000" kern="1200">
          <a:solidFill>
            <a:schemeClr val="tx1"/>
          </a:solidFill>
          <a:latin typeface="+mn-lt"/>
          <a:ea typeface="+mn-ea"/>
          <a:cs typeface="+mn-cs"/>
        </a:defRPr>
      </a:lvl7pPr>
      <a:lvl8pPr marL="1714157" indent="-114277" algn="l" defTabSz="228554" rtl="0" eaLnBrk="1" latinLnBrk="0" hangingPunct="1">
        <a:spcBef>
          <a:spcPct val="20000"/>
        </a:spcBef>
        <a:buFont typeface="Arial"/>
        <a:buChar char="•"/>
        <a:defRPr sz="1000" kern="1200">
          <a:solidFill>
            <a:schemeClr val="tx1"/>
          </a:solidFill>
          <a:latin typeface="+mn-lt"/>
          <a:ea typeface="+mn-ea"/>
          <a:cs typeface="+mn-cs"/>
        </a:defRPr>
      </a:lvl8pPr>
      <a:lvl9pPr marL="1942711" indent="-114277" algn="l" defTabSz="228554" rtl="0" eaLnBrk="1" latinLnBrk="0" hangingPunct="1">
        <a:spcBef>
          <a:spcPct val="20000"/>
        </a:spcBef>
        <a:buFont typeface="Arial"/>
        <a:buChar char="•"/>
        <a:defRPr sz="1000" kern="1200">
          <a:solidFill>
            <a:schemeClr val="tx1"/>
          </a:solidFill>
          <a:latin typeface="+mn-lt"/>
          <a:ea typeface="+mn-ea"/>
          <a:cs typeface="+mn-cs"/>
        </a:defRPr>
      </a:lvl9pPr>
    </p:bodyStyle>
    <p:otherStyle>
      <a:defPPr>
        <a:defRPr lang="en-US"/>
      </a:defPPr>
      <a:lvl1pPr marL="0" algn="l" defTabSz="228554" rtl="0" eaLnBrk="1" latinLnBrk="0" hangingPunct="1">
        <a:defRPr sz="900" kern="1200">
          <a:solidFill>
            <a:schemeClr val="tx1"/>
          </a:solidFill>
          <a:latin typeface="+mn-lt"/>
          <a:ea typeface="+mn-ea"/>
          <a:cs typeface="+mn-cs"/>
        </a:defRPr>
      </a:lvl1pPr>
      <a:lvl2pPr marL="228554" algn="l" defTabSz="228554" rtl="0" eaLnBrk="1" latinLnBrk="0" hangingPunct="1">
        <a:defRPr sz="900" kern="1200">
          <a:solidFill>
            <a:schemeClr val="tx1"/>
          </a:solidFill>
          <a:latin typeface="+mn-lt"/>
          <a:ea typeface="+mn-ea"/>
          <a:cs typeface="+mn-cs"/>
        </a:defRPr>
      </a:lvl2pPr>
      <a:lvl3pPr marL="457109" algn="l" defTabSz="228554" rtl="0" eaLnBrk="1" latinLnBrk="0" hangingPunct="1">
        <a:defRPr sz="900" kern="1200">
          <a:solidFill>
            <a:schemeClr val="tx1"/>
          </a:solidFill>
          <a:latin typeface="+mn-lt"/>
          <a:ea typeface="+mn-ea"/>
          <a:cs typeface="+mn-cs"/>
        </a:defRPr>
      </a:lvl3pPr>
      <a:lvl4pPr marL="685663" algn="l" defTabSz="228554" rtl="0" eaLnBrk="1" latinLnBrk="0" hangingPunct="1">
        <a:defRPr sz="900" kern="1200">
          <a:solidFill>
            <a:schemeClr val="tx1"/>
          </a:solidFill>
          <a:latin typeface="+mn-lt"/>
          <a:ea typeface="+mn-ea"/>
          <a:cs typeface="+mn-cs"/>
        </a:defRPr>
      </a:lvl4pPr>
      <a:lvl5pPr marL="914217" algn="l" defTabSz="228554" rtl="0" eaLnBrk="1" latinLnBrk="0" hangingPunct="1">
        <a:defRPr sz="900" kern="1200">
          <a:solidFill>
            <a:schemeClr val="tx1"/>
          </a:solidFill>
          <a:latin typeface="+mn-lt"/>
          <a:ea typeface="+mn-ea"/>
          <a:cs typeface="+mn-cs"/>
        </a:defRPr>
      </a:lvl5pPr>
      <a:lvl6pPr marL="1142771" algn="l" defTabSz="228554" rtl="0" eaLnBrk="1" latinLnBrk="0" hangingPunct="1">
        <a:defRPr sz="900" kern="1200">
          <a:solidFill>
            <a:schemeClr val="tx1"/>
          </a:solidFill>
          <a:latin typeface="+mn-lt"/>
          <a:ea typeface="+mn-ea"/>
          <a:cs typeface="+mn-cs"/>
        </a:defRPr>
      </a:lvl6pPr>
      <a:lvl7pPr marL="1371326" algn="l" defTabSz="228554" rtl="0" eaLnBrk="1" latinLnBrk="0" hangingPunct="1">
        <a:defRPr sz="900" kern="1200">
          <a:solidFill>
            <a:schemeClr val="tx1"/>
          </a:solidFill>
          <a:latin typeface="+mn-lt"/>
          <a:ea typeface="+mn-ea"/>
          <a:cs typeface="+mn-cs"/>
        </a:defRPr>
      </a:lvl7pPr>
      <a:lvl8pPr marL="1599880" algn="l" defTabSz="228554" rtl="0" eaLnBrk="1" latinLnBrk="0" hangingPunct="1">
        <a:defRPr sz="900" kern="1200">
          <a:solidFill>
            <a:schemeClr val="tx1"/>
          </a:solidFill>
          <a:latin typeface="+mn-lt"/>
          <a:ea typeface="+mn-ea"/>
          <a:cs typeface="+mn-cs"/>
        </a:defRPr>
      </a:lvl8pPr>
      <a:lvl9pPr marL="1828434" algn="l" defTabSz="228554" rtl="0" eaLnBrk="1" latinLnBrk="0" hangingPunct="1">
        <a:defRPr sz="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56" userDrawn="1">
          <p15:clr>
            <a:srgbClr val="F26B43"/>
          </p15:clr>
        </p15:guide>
        <p15:guide id="2" orient="horz" pos="459" userDrawn="1">
          <p15:clr>
            <a:srgbClr val="F26B43"/>
          </p15:clr>
        </p15:guide>
        <p15:guide id="3" pos="3839" userDrawn="1">
          <p15:clr>
            <a:srgbClr val="F26B43"/>
          </p15:clr>
        </p15:guide>
        <p15:guide id="4" pos="7360" userDrawn="1">
          <p15:clr>
            <a:srgbClr val="F26B43"/>
          </p15:clr>
        </p15:guide>
        <p15:guide id="5" pos="320" userDrawn="1">
          <p15:clr>
            <a:srgbClr val="F26B43"/>
          </p15:clr>
        </p15:guide>
        <p15:guide id="6" pos="6815" userDrawn="1">
          <p15:clr>
            <a:srgbClr val="F26B43"/>
          </p15:clr>
        </p15:guide>
        <p15:guide id="7" orient="horz" pos="777" userDrawn="1">
          <p15:clr>
            <a:srgbClr val="F26B43"/>
          </p15:clr>
        </p15:guide>
        <p15:guide id="8" orient="horz" pos="3913" userDrawn="1">
          <p15:clr>
            <a:srgbClr val="F26B43"/>
          </p15:clr>
        </p15:guide>
        <p15:guide id="9" pos="3973" userDrawn="1">
          <p15:clr>
            <a:srgbClr val="F26B43"/>
          </p15:clr>
        </p15:guide>
        <p15:guide id="10" pos="3707" userDrawn="1">
          <p15:clr>
            <a:srgbClr val="F26B43"/>
          </p15:clr>
        </p15:guide>
        <p15:guide id="11" orient="horz" pos="1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w3schools.com/js/js_es6.asp"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sage.com/" TargetMode="Externa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5.v1ideas.com/TheSageGroupplc/Sage300ERP?category=10077" TargetMode="Externa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Sage 300 Web SDK</a:t>
            </a:r>
          </a:p>
        </p:txBody>
      </p:sp>
      <p:sp>
        <p:nvSpPr>
          <p:cNvPr id="7" name="Text Placeholder 6"/>
          <p:cNvSpPr>
            <a:spLocks noGrp="1"/>
          </p:cNvSpPr>
          <p:nvPr>
            <p:ph type="body" sz="quarter" idx="14"/>
          </p:nvPr>
        </p:nvSpPr>
        <p:spPr/>
        <p:txBody>
          <a:bodyPr/>
          <a:lstStyle/>
          <a:p>
            <a:r>
              <a:rPr lang="en-GB" dirty="0"/>
              <a:t>August 2021</a:t>
            </a:r>
          </a:p>
        </p:txBody>
      </p:sp>
      <p:sp>
        <p:nvSpPr>
          <p:cNvPr id="6" name="Text Placeholder 5"/>
          <p:cNvSpPr>
            <a:spLocks noGrp="1"/>
          </p:cNvSpPr>
          <p:nvPr>
            <p:ph type="body" sz="quarter" idx="15"/>
          </p:nvPr>
        </p:nvSpPr>
        <p:spPr/>
        <p:txBody>
          <a:bodyPr/>
          <a:lstStyle/>
          <a:p>
            <a:r>
              <a:rPr lang="en-GB" dirty="0"/>
              <a:t>2022.0 Overview</a:t>
            </a:r>
          </a:p>
        </p:txBody>
      </p:sp>
    </p:spTree>
    <p:extLst>
      <p:ext uri="{BB962C8B-B14F-4D97-AF65-F5344CB8AC3E}">
        <p14:creationId xmlns:p14="http://schemas.microsoft.com/office/powerpoint/2010/main" val="3040892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lvl="1"/>
            <a:r>
              <a:rPr lang="en-US" dirty="0"/>
              <a:t>Sync global files</a:t>
            </a:r>
          </a:p>
          <a:p>
            <a:pPr lvl="1"/>
            <a:r>
              <a:rPr lang="en-US" dirty="0"/>
              <a:t>Modified to use new login.aspx for developer credentials</a:t>
            </a:r>
          </a:p>
          <a:p>
            <a:pPr lvl="1"/>
            <a:r>
              <a:rPr lang="en-US" dirty="0"/>
              <a:t>Refactored to leverage new composite helpers</a:t>
            </a:r>
          </a:p>
          <a:p>
            <a:pPr lvl="1"/>
            <a:r>
              <a:rPr lang="en-US" dirty="0"/>
              <a:t>Refactored to use new web finders</a:t>
            </a:r>
          </a:p>
        </p:txBody>
      </p:sp>
      <p:sp>
        <p:nvSpPr>
          <p:cNvPr id="6" name="Title 5"/>
          <p:cNvSpPr>
            <a:spLocks noGrp="1"/>
          </p:cNvSpPr>
          <p:nvPr>
            <p:ph type="title"/>
          </p:nvPr>
        </p:nvSpPr>
        <p:spPr/>
        <p:txBody>
          <a:bodyPr/>
          <a:lstStyle/>
          <a:p>
            <a:r>
              <a:rPr lang="en-US" dirty="0"/>
              <a:t>Samples</a:t>
            </a:r>
          </a:p>
        </p:txBody>
      </p:sp>
      <p:sp>
        <p:nvSpPr>
          <p:cNvPr id="3" name="Date Placeholder 2"/>
          <p:cNvSpPr>
            <a:spLocks noGrp="1"/>
          </p:cNvSpPr>
          <p:nvPr>
            <p:ph type="dt" sz="half" idx="2"/>
          </p:nvPr>
        </p:nvSpPr>
        <p:spPr/>
        <p:txBody>
          <a:bodyPr/>
          <a:lstStyle/>
          <a:p>
            <a:fld id="{E636F327-FED6-7B44-A731-9DC52AF69E79}" type="datetime1">
              <a:rPr lang="en-US" smtClean="0"/>
              <a:t>8/23/2021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10</a:t>
            </a:fld>
            <a:endParaRPr lang="en-GB"/>
          </a:p>
        </p:txBody>
      </p:sp>
    </p:spTree>
    <p:extLst>
      <p:ext uri="{BB962C8B-B14F-4D97-AF65-F5344CB8AC3E}">
        <p14:creationId xmlns:p14="http://schemas.microsoft.com/office/powerpoint/2010/main" val="16227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Documentation and Tutorials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8/23/2021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11</a:t>
            </a:fld>
            <a:endParaRPr lang="en-GB" dirty="0"/>
          </a:p>
        </p:txBody>
      </p:sp>
    </p:spTree>
    <p:extLst>
      <p:ext uri="{BB962C8B-B14F-4D97-AF65-F5344CB8AC3E}">
        <p14:creationId xmlns:p14="http://schemas.microsoft.com/office/powerpoint/2010/main" val="1431589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lvl="1"/>
            <a:r>
              <a:rPr lang="en-US" dirty="0"/>
              <a:t>Updated upgrade instructions 2021.2 </a:t>
            </a:r>
            <a:r>
              <a:rPr lang="en-US" dirty="0">
                <a:sym typeface="Wingdings" panose="05000000000000000000" pitchFamily="2" charset="2"/>
              </a:rPr>
              <a:t></a:t>
            </a:r>
            <a:r>
              <a:rPr lang="en-US" dirty="0"/>
              <a:t> 2022.0</a:t>
            </a:r>
          </a:p>
          <a:p>
            <a:pPr lvl="1"/>
            <a:r>
              <a:rPr lang="en-US" dirty="0"/>
              <a:t>Updated wizards, samples and tutorials documents with correct text, images, and instructions</a:t>
            </a:r>
          </a:p>
          <a:p>
            <a:pPr lvl="1"/>
            <a:r>
              <a:rPr lang="en-US" dirty="0"/>
              <a:t>Updated CommonCore.chm</a:t>
            </a:r>
          </a:p>
          <a:p>
            <a:pPr lvl="1"/>
            <a:r>
              <a:rPr lang="en-US" dirty="0"/>
              <a:t>Updated Finder document with recent changes and enhancements</a:t>
            </a:r>
          </a:p>
          <a:p>
            <a:pPr lvl="1"/>
            <a:r>
              <a:rPr lang="en-US" dirty="0"/>
              <a:t>Updated Grid Client and Server documents for available and new functionality</a:t>
            </a:r>
          </a:p>
          <a:p>
            <a:pPr lvl="1"/>
            <a:r>
              <a:rPr lang="en-US" dirty="0"/>
              <a:t>Updated Global Search document with port configurations and requirements</a:t>
            </a:r>
          </a:p>
          <a:p>
            <a:pPr lvl="1"/>
            <a:r>
              <a:rPr lang="en-US" dirty="0"/>
              <a:t>Added new document for Html Helpers</a:t>
            </a:r>
          </a:p>
          <a:p>
            <a:pPr lvl="1"/>
            <a:r>
              <a:rPr lang="en-US" dirty="0"/>
              <a:t>Added new document for Web Help with example</a:t>
            </a:r>
          </a:p>
          <a:p>
            <a:pPr lvl="1"/>
            <a:r>
              <a:rPr lang="en-US" dirty="0"/>
              <a:t>Added new documents for UI Layout Wizard and Finder Generator</a:t>
            </a:r>
          </a:p>
        </p:txBody>
      </p:sp>
      <p:sp>
        <p:nvSpPr>
          <p:cNvPr id="6" name="Title 5"/>
          <p:cNvSpPr>
            <a:spLocks noGrp="1"/>
          </p:cNvSpPr>
          <p:nvPr>
            <p:ph type="title"/>
          </p:nvPr>
        </p:nvSpPr>
        <p:spPr/>
        <p:txBody>
          <a:bodyPr/>
          <a:lstStyle/>
          <a:p>
            <a:r>
              <a:rPr lang="en-US" dirty="0"/>
              <a:t>Documentation and Tutorials</a:t>
            </a:r>
          </a:p>
        </p:txBody>
      </p:sp>
      <p:sp>
        <p:nvSpPr>
          <p:cNvPr id="3" name="Date Placeholder 2"/>
          <p:cNvSpPr>
            <a:spLocks noGrp="1"/>
          </p:cNvSpPr>
          <p:nvPr>
            <p:ph type="dt" sz="half" idx="2"/>
          </p:nvPr>
        </p:nvSpPr>
        <p:spPr/>
        <p:txBody>
          <a:bodyPr/>
          <a:lstStyle/>
          <a:p>
            <a:fld id="{E636F327-FED6-7B44-A731-9DC52AF69E79}" type="datetime1">
              <a:rPr lang="en-US" smtClean="0"/>
              <a:t>8/23/2021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12</a:t>
            </a:fld>
            <a:endParaRPr lang="en-GB"/>
          </a:p>
        </p:txBody>
      </p:sp>
    </p:spTree>
    <p:extLst>
      <p:ext uri="{BB962C8B-B14F-4D97-AF65-F5344CB8AC3E}">
        <p14:creationId xmlns:p14="http://schemas.microsoft.com/office/powerpoint/2010/main" val="816112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Noteworthy</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8/23/2021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13</a:t>
            </a:fld>
            <a:endParaRPr lang="en-GB" dirty="0"/>
          </a:p>
        </p:txBody>
      </p:sp>
    </p:spTree>
    <p:extLst>
      <p:ext uri="{BB962C8B-B14F-4D97-AF65-F5344CB8AC3E}">
        <p14:creationId xmlns:p14="http://schemas.microsoft.com/office/powerpoint/2010/main" val="646865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26702" y="2025650"/>
            <a:ext cx="5600113" cy="4013198"/>
          </a:xfrm>
        </p:spPr>
        <p:txBody>
          <a:bodyPr/>
          <a:lstStyle/>
          <a:p>
            <a:pPr lvl="1"/>
            <a:r>
              <a:rPr lang="en-GB" dirty="0"/>
              <a:t>New Login.aspx screen for user credentials when debugging solution or samples</a:t>
            </a:r>
          </a:p>
          <a:p>
            <a:pPr lvl="1"/>
            <a:r>
              <a:rPr lang="en-GB" dirty="0"/>
              <a:t>Will store values in cookies (except password)</a:t>
            </a:r>
          </a:p>
          <a:p>
            <a:pPr lvl="1"/>
            <a:r>
              <a:rPr lang="en-GB" dirty="0"/>
              <a:t>Note: Right-click on Login.aspx in Solution Explorer and select “</a:t>
            </a:r>
            <a:r>
              <a:rPr lang="en-GB" b="1" dirty="0"/>
              <a:t>Set as Start Page</a:t>
            </a:r>
            <a:r>
              <a:rPr lang="en-GB" dirty="0"/>
              <a:t>”</a:t>
            </a:r>
          </a:p>
          <a:p>
            <a:pPr lvl="1"/>
            <a:r>
              <a:rPr lang="en-GB" dirty="0"/>
              <a:t>Note: Failure to set start page will result in re-direction to “real” Sage 300 login screen and solution/sample is now bypassed</a:t>
            </a:r>
          </a:p>
        </p:txBody>
      </p:sp>
      <p:sp>
        <p:nvSpPr>
          <p:cNvPr id="6" name="Title 5"/>
          <p:cNvSpPr>
            <a:spLocks noGrp="1"/>
          </p:cNvSpPr>
          <p:nvPr>
            <p:ph type="title"/>
          </p:nvPr>
        </p:nvSpPr>
        <p:spPr>
          <a:xfrm>
            <a:off x="692802" y="1334607"/>
            <a:ext cx="5434013" cy="525218"/>
          </a:xfrm>
        </p:spPr>
        <p:txBody>
          <a:bodyPr/>
          <a:lstStyle/>
          <a:p>
            <a:r>
              <a:rPr lang="en-GB" dirty="0"/>
              <a:t>Credentials in Global.asax</a:t>
            </a:r>
          </a:p>
        </p:txBody>
      </p:sp>
      <p:sp>
        <p:nvSpPr>
          <p:cNvPr id="4" name="Date Placeholder 3"/>
          <p:cNvSpPr>
            <a:spLocks noGrp="1"/>
          </p:cNvSpPr>
          <p:nvPr>
            <p:ph type="dt" sz="half" idx="2"/>
          </p:nvPr>
        </p:nvSpPr>
        <p:spPr/>
        <p:txBody>
          <a:bodyPr/>
          <a:lstStyle/>
          <a:p>
            <a:fld id="{7B4537B4-212E-E544-9DE3-23B45D937FC3}" type="datetime1">
              <a:rPr lang="en-US" smtClean="0"/>
              <a:t>8/23/2021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14</a:t>
            </a:fld>
            <a:endParaRPr lang="en-GB"/>
          </a:p>
        </p:txBody>
      </p:sp>
      <p:pic>
        <p:nvPicPr>
          <p:cNvPr id="8" name="Picture 7">
            <a:extLst>
              <a:ext uri="{FF2B5EF4-FFF2-40B4-BE49-F238E27FC236}">
                <a16:creationId xmlns:a16="http://schemas.microsoft.com/office/drawing/2014/main" id="{A3743253-0E46-4C33-8CC6-3AEF92D7E47C}"/>
              </a:ext>
            </a:extLst>
          </p:cNvPr>
          <p:cNvPicPr>
            <a:picLocks noChangeAspect="1"/>
          </p:cNvPicPr>
          <p:nvPr/>
        </p:nvPicPr>
        <p:blipFill>
          <a:blip r:embed="rId2"/>
          <a:stretch>
            <a:fillRect/>
          </a:stretch>
        </p:blipFill>
        <p:spPr>
          <a:xfrm>
            <a:off x="6504716" y="1457982"/>
            <a:ext cx="5448152" cy="4296928"/>
          </a:xfrm>
          <a:prstGeom prst="rect">
            <a:avLst/>
          </a:prstGeom>
        </p:spPr>
      </p:pic>
    </p:spTree>
    <p:extLst>
      <p:ext uri="{BB962C8B-B14F-4D97-AF65-F5344CB8AC3E}">
        <p14:creationId xmlns:p14="http://schemas.microsoft.com/office/powerpoint/2010/main" val="18218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26702" y="2209800"/>
            <a:ext cx="5600113" cy="4013198"/>
          </a:xfrm>
        </p:spPr>
        <p:txBody>
          <a:bodyPr/>
          <a:lstStyle/>
          <a:p>
            <a:pPr lvl="1"/>
            <a:r>
              <a:rPr lang="en-GB" dirty="0"/>
              <a:t>SgNumericFor, SgTextFor, SgFinderFor, SgPasswordFor, SgDropdownFor, SgDatepickerFor, SgTimerpickerFor, SgCheckboxFor, SgRadioButtonFor</a:t>
            </a:r>
          </a:p>
          <a:p>
            <a:pPr lvl="1"/>
            <a:r>
              <a:rPr lang="en-GB" dirty="0"/>
              <a:t>Consolidates multiple html helpers into a single helper for better assignment of default properties, encapsulation and simplification</a:t>
            </a:r>
          </a:p>
          <a:p>
            <a:pPr lvl="1"/>
            <a:r>
              <a:rPr lang="en-GB" dirty="0"/>
              <a:t>See document in SDK for information on helpers including flow, interface, parameters, and examples</a:t>
            </a:r>
          </a:p>
          <a:p>
            <a:pPr lvl="1"/>
            <a:endParaRPr lang="en-GB" dirty="0"/>
          </a:p>
        </p:txBody>
      </p:sp>
      <p:sp>
        <p:nvSpPr>
          <p:cNvPr id="6" name="Title 5"/>
          <p:cNvSpPr>
            <a:spLocks noGrp="1"/>
          </p:cNvSpPr>
          <p:nvPr>
            <p:ph type="title"/>
          </p:nvPr>
        </p:nvSpPr>
        <p:spPr>
          <a:xfrm>
            <a:off x="508000" y="1227382"/>
            <a:ext cx="5618815" cy="525218"/>
          </a:xfrm>
        </p:spPr>
        <p:txBody>
          <a:bodyPr/>
          <a:lstStyle/>
          <a:p>
            <a:r>
              <a:rPr lang="en-GB" dirty="0"/>
              <a:t>Composite Html Helpers</a:t>
            </a:r>
          </a:p>
        </p:txBody>
      </p:sp>
      <p:sp>
        <p:nvSpPr>
          <p:cNvPr id="4" name="Date Placeholder 3"/>
          <p:cNvSpPr>
            <a:spLocks noGrp="1"/>
          </p:cNvSpPr>
          <p:nvPr>
            <p:ph type="dt" sz="half" idx="2"/>
          </p:nvPr>
        </p:nvSpPr>
        <p:spPr/>
        <p:txBody>
          <a:bodyPr/>
          <a:lstStyle/>
          <a:p>
            <a:fld id="{7B4537B4-212E-E544-9DE3-23B45D937FC3}" type="datetime1">
              <a:rPr lang="en-US" smtClean="0"/>
              <a:t>8/23/2021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15</a:t>
            </a:fld>
            <a:endParaRPr lang="en-GB"/>
          </a:p>
        </p:txBody>
      </p:sp>
      <p:pic>
        <p:nvPicPr>
          <p:cNvPr id="9" name="Picture 8">
            <a:extLst>
              <a:ext uri="{FF2B5EF4-FFF2-40B4-BE49-F238E27FC236}">
                <a16:creationId xmlns:a16="http://schemas.microsoft.com/office/drawing/2014/main" id="{2C34A94A-66FF-4E85-BF54-20C4503AA57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27504" y="1484745"/>
            <a:ext cx="3326823" cy="2339109"/>
          </a:xfrm>
          <a:prstGeom prst="rect">
            <a:avLst/>
          </a:prstGeom>
          <a:noFill/>
          <a:ln>
            <a:noFill/>
          </a:ln>
        </p:spPr>
      </p:pic>
      <p:pic>
        <p:nvPicPr>
          <p:cNvPr id="12" name="Picture 11" descr="Text&#10;&#10;Description automatically generated">
            <a:extLst>
              <a:ext uri="{FF2B5EF4-FFF2-40B4-BE49-F238E27FC236}">
                <a16:creationId xmlns:a16="http://schemas.microsoft.com/office/drawing/2014/main" id="{CDB65376-9831-4E26-B052-ABEE4C8B955D}"/>
              </a:ext>
            </a:extLst>
          </p:cNvPr>
          <p:cNvPicPr>
            <a:picLocks noChangeAspect="1"/>
          </p:cNvPicPr>
          <p:nvPr/>
        </p:nvPicPr>
        <p:blipFill>
          <a:blip r:embed="rId3"/>
          <a:stretch>
            <a:fillRect/>
          </a:stretch>
        </p:blipFill>
        <p:spPr>
          <a:xfrm>
            <a:off x="7104927" y="3823854"/>
            <a:ext cx="4371975" cy="942975"/>
          </a:xfrm>
          <a:prstGeom prst="rect">
            <a:avLst/>
          </a:prstGeom>
        </p:spPr>
      </p:pic>
      <p:pic>
        <p:nvPicPr>
          <p:cNvPr id="14" name="Picture 13" descr="Text&#10;&#10;Description automatically generated">
            <a:extLst>
              <a:ext uri="{FF2B5EF4-FFF2-40B4-BE49-F238E27FC236}">
                <a16:creationId xmlns:a16="http://schemas.microsoft.com/office/drawing/2014/main" id="{4844B975-E6E8-4192-92E6-4B4AF5DBF139}"/>
              </a:ext>
            </a:extLst>
          </p:cNvPr>
          <p:cNvPicPr>
            <a:picLocks noChangeAspect="1"/>
          </p:cNvPicPr>
          <p:nvPr/>
        </p:nvPicPr>
        <p:blipFill>
          <a:blip r:embed="rId4"/>
          <a:stretch>
            <a:fillRect/>
          </a:stretch>
        </p:blipFill>
        <p:spPr>
          <a:xfrm>
            <a:off x="7104927" y="5140039"/>
            <a:ext cx="4695825" cy="857250"/>
          </a:xfrm>
          <a:prstGeom prst="rect">
            <a:avLst/>
          </a:prstGeom>
        </p:spPr>
      </p:pic>
    </p:spTree>
    <p:extLst>
      <p:ext uri="{BB962C8B-B14F-4D97-AF65-F5344CB8AC3E}">
        <p14:creationId xmlns:p14="http://schemas.microsoft.com/office/powerpoint/2010/main" val="1264258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26703" y="2209800"/>
            <a:ext cx="4839624" cy="4013198"/>
          </a:xfrm>
        </p:spPr>
        <p:txBody>
          <a:bodyPr/>
          <a:lstStyle/>
          <a:p>
            <a:pPr lvl="1"/>
            <a:r>
              <a:rPr lang="en-GB" dirty="0"/>
              <a:t>Available for models</a:t>
            </a:r>
          </a:p>
          <a:p>
            <a:pPr lvl="1"/>
            <a:r>
              <a:rPr lang="en-GB" dirty="0"/>
              <a:t>New helpers will provide making assignments to properties from JavaScript simpler and part of the framework</a:t>
            </a:r>
          </a:p>
          <a:p>
            <a:pPr lvl="2"/>
            <a:r>
              <a:rPr lang="en-GB" dirty="0"/>
              <a:t>ViewFieldHelper</a:t>
            </a:r>
          </a:p>
          <a:p>
            <a:pPr lvl="2"/>
            <a:r>
              <a:rPr lang="en-GB" dirty="0"/>
              <a:t>ViewModelHelper</a:t>
            </a:r>
          </a:p>
          <a:p>
            <a:pPr lvl="1"/>
            <a:r>
              <a:rPr lang="en-GB" dirty="0"/>
              <a:t>Attributes are assigned in new models using Code Generation Wizard and can be assigned manually to existing models</a:t>
            </a:r>
          </a:p>
        </p:txBody>
      </p:sp>
      <p:sp>
        <p:nvSpPr>
          <p:cNvPr id="6" name="Title 5"/>
          <p:cNvSpPr>
            <a:spLocks noGrp="1"/>
          </p:cNvSpPr>
          <p:nvPr>
            <p:ph type="title"/>
          </p:nvPr>
        </p:nvSpPr>
        <p:spPr/>
        <p:txBody>
          <a:bodyPr/>
          <a:lstStyle/>
          <a:p>
            <a:r>
              <a:rPr lang="en-GB" dirty="0"/>
              <a:t>New attributes and helpers</a:t>
            </a:r>
          </a:p>
        </p:txBody>
      </p:sp>
      <p:sp>
        <p:nvSpPr>
          <p:cNvPr id="4" name="Date Placeholder 3"/>
          <p:cNvSpPr>
            <a:spLocks noGrp="1"/>
          </p:cNvSpPr>
          <p:nvPr>
            <p:ph type="dt" sz="half" idx="2"/>
          </p:nvPr>
        </p:nvSpPr>
        <p:spPr/>
        <p:txBody>
          <a:bodyPr/>
          <a:lstStyle/>
          <a:p>
            <a:fld id="{7B4537B4-212E-E544-9DE3-23B45D937FC3}" type="datetime1">
              <a:rPr lang="en-US" smtClean="0"/>
              <a:t>8/23/2021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16</a:t>
            </a:fld>
            <a:endParaRPr lang="en-GB"/>
          </a:p>
        </p:txBody>
      </p:sp>
      <p:pic>
        <p:nvPicPr>
          <p:cNvPr id="7" name="Picture 6" descr="Text&#10;&#10;Description automatically generated">
            <a:extLst>
              <a:ext uri="{FF2B5EF4-FFF2-40B4-BE49-F238E27FC236}">
                <a16:creationId xmlns:a16="http://schemas.microsoft.com/office/drawing/2014/main" id="{7FDFD79B-682F-4832-9DFA-C699F3559256}"/>
              </a:ext>
            </a:extLst>
          </p:cNvPr>
          <p:cNvPicPr>
            <a:picLocks noChangeAspect="1"/>
          </p:cNvPicPr>
          <p:nvPr/>
        </p:nvPicPr>
        <p:blipFill>
          <a:blip r:embed="rId2"/>
          <a:stretch>
            <a:fillRect/>
          </a:stretch>
        </p:blipFill>
        <p:spPr>
          <a:xfrm>
            <a:off x="5417416" y="2209800"/>
            <a:ext cx="6771409" cy="2360475"/>
          </a:xfrm>
          <a:prstGeom prst="rect">
            <a:avLst/>
          </a:prstGeom>
        </p:spPr>
      </p:pic>
      <p:sp>
        <p:nvSpPr>
          <p:cNvPr id="9" name="TextBox 8">
            <a:extLst>
              <a:ext uri="{FF2B5EF4-FFF2-40B4-BE49-F238E27FC236}">
                <a16:creationId xmlns:a16="http://schemas.microsoft.com/office/drawing/2014/main" id="{18FE8CB7-4C49-4886-B72F-7A6841825AE2}"/>
              </a:ext>
            </a:extLst>
          </p:cNvPr>
          <p:cNvSpPr txBox="1"/>
          <p:nvPr/>
        </p:nvSpPr>
        <p:spPr>
          <a:xfrm>
            <a:off x="5726545" y="4876800"/>
            <a:ext cx="2244437" cy="323273"/>
          </a:xfrm>
          <a:prstGeom prst="rect">
            <a:avLst/>
          </a:prstGeom>
          <a:noFill/>
        </p:spPr>
        <p:txBody>
          <a:bodyPr wrap="square" lIns="0" tIns="0" rIns="0" bIns="0" rtlCol="0">
            <a:noAutofit/>
          </a:bodyPr>
          <a:lstStyle/>
          <a:p>
            <a:pPr algn="l"/>
            <a:r>
              <a:rPr lang="en-US" sz="2000" i="0" dirty="0">
                <a:solidFill>
                  <a:srgbClr val="666666"/>
                </a:solidFill>
                <a:latin typeface="Arial"/>
                <a:cs typeface="Arial"/>
              </a:rPr>
              <a:t>View Field Helper</a:t>
            </a:r>
          </a:p>
        </p:txBody>
      </p:sp>
      <p:pic>
        <p:nvPicPr>
          <p:cNvPr id="11" name="Picture 10" descr="Text&#10;&#10;Description automatically generated">
            <a:extLst>
              <a:ext uri="{FF2B5EF4-FFF2-40B4-BE49-F238E27FC236}">
                <a16:creationId xmlns:a16="http://schemas.microsoft.com/office/drawing/2014/main" id="{B33B92D0-D2CE-4B31-9CCA-409FE4C1ECD5}"/>
              </a:ext>
            </a:extLst>
          </p:cNvPr>
          <p:cNvPicPr>
            <a:picLocks noChangeAspect="1"/>
          </p:cNvPicPr>
          <p:nvPr/>
        </p:nvPicPr>
        <p:blipFill>
          <a:blip r:embed="rId3"/>
          <a:stretch>
            <a:fillRect/>
          </a:stretch>
        </p:blipFill>
        <p:spPr>
          <a:xfrm>
            <a:off x="5951682" y="5260973"/>
            <a:ext cx="2019300" cy="962025"/>
          </a:xfrm>
          <a:prstGeom prst="rect">
            <a:avLst/>
          </a:prstGeom>
        </p:spPr>
      </p:pic>
      <p:sp>
        <p:nvSpPr>
          <p:cNvPr id="12" name="TextBox 11">
            <a:extLst>
              <a:ext uri="{FF2B5EF4-FFF2-40B4-BE49-F238E27FC236}">
                <a16:creationId xmlns:a16="http://schemas.microsoft.com/office/drawing/2014/main" id="{023DBE17-202B-4833-8AA7-1CE08610F812}"/>
              </a:ext>
            </a:extLst>
          </p:cNvPr>
          <p:cNvSpPr txBox="1"/>
          <p:nvPr/>
        </p:nvSpPr>
        <p:spPr>
          <a:xfrm>
            <a:off x="8331200" y="4876800"/>
            <a:ext cx="2244437" cy="323273"/>
          </a:xfrm>
          <a:prstGeom prst="rect">
            <a:avLst/>
          </a:prstGeom>
          <a:noFill/>
        </p:spPr>
        <p:txBody>
          <a:bodyPr wrap="square" lIns="0" tIns="0" rIns="0" bIns="0" rtlCol="0">
            <a:noAutofit/>
          </a:bodyPr>
          <a:lstStyle/>
          <a:p>
            <a:pPr algn="l"/>
            <a:r>
              <a:rPr lang="en-US" sz="2000" i="0" dirty="0">
                <a:solidFill>
                  <a:srgbClr val="666666"/>
                </a:solidFill>
                <a:latin typeface="Arial"/>
                <a:cs typeface="Arial"/>
              </a:rPr>
              <a:t>View Model Helper</a:t>
            </a:r>
          </a:p>
        </p:txBody>
      </p:sp>
      <p:pic>
        <p:nvPicPr>
          <p:cNvPr id="15" name="Picture 14">
            <a:extLst>
              <a:ext uri="{FF2B5EF4-FFF2-40B4-BE49-F238E27FC236}">
                <a16:creationId xmlns:a16="http://schemas.microsoft.com/office/drawing/2014/main" id="{3C62E6E1-9A9A-4602-9AED-9031C62D1FD6}"/>
              </a:ext>
            </a:extLst>
          </p:cNvPr>
          <p:cNvPicPr>
            <a:picLocks noChangeAspect="1"/>
          </p:cNvPicPr>
          <p:nvPr/>
        </p:nvPicPr>
        <p:blipFill>
          <a:blip r:embed="rId4"/>
          <a:stretch>
            <a:fillRect/>
          </a:stretch>
        </p:blipFill>
        <p:spPr>
          <a:xfrm>
            <a:off x="8556337" y="5258948"/>
            <a:ext cx="1276350" cy="247650"/>
          </a:xfrm>
          <a:prstGeom prst="rect">
            <a:avLst/>
          </a:prstGeom>
        </p:spPr>
      </p:pic>
    </p:spTree>
    <p:extLst>
      <p:ext uri="{BB962C8B-B14F-4D97-AF65-F5344CB8AC3E}">
        <p14:creationId xmlns:p14="http://schemas.microsoft.com/office/powerpoint/2010/main" val="1707750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pPr lvl="1"/>
            <a:r>
              <a:rPr lang="en-GB" dirty="0"/>
              <a:t>Participation in Help and Doc section</a:t>
            </a:r>
          </a:p>
          <a:p>
            <a:pPr lvl="1"/>
            <a:r>
              <a:rPr lang="en-GB" dirty="0"/>
              <a:t>Seamless integration</a:t>
            </a:r>
          </a:p>
          <a:p>
            <a:pPr lvl="1"/>
            <a:r>
              <a:rPr lang="en-GB" dirty="0"/>
              <a:t>Partner or customer hosted</a:t>
            </a:r>
          </a:p>
          <a:p>
            <a:pPr lvl="1"/>
            <a:r>
              <a:rPr lang="en-GB" dirty="0"/>
              <a:t>XML discovered and items injected into help</a:t>
            </a:r>
          </a:p>
          <a:p>
            <a:pPr lvl="1"/>
            <a:r>
              <a:rPr lang="en-GB" dirty="0"/>
              <a:t>Can even add to Sage 300 screen’s help topics</a:t>
            </a:r>
          </a:p>
          <a:p>
            <a:pPr lvl="1"/>
            <a:r>
              <a:rPr lang="en-GB" dirty="0"/>
              <a:t>See document in SDK for details and example</a:t>
            </a:r>
          </a:p>
        </p:txBody>
      </p:sp>
      <p:sp>
        <p:nvSpPr>
          <p:cNvPr id="6" name="Title 5"/>
          <p:cNvSpPr>
            <a:spLocks noGrp="1"/>
          </p:cNvSpPr>
          <p:nvPr>
            <p:ph type="title"/>
          </p:nvPr>
        </p:nvSpPr>
        <p:spPr>
          <a:xfrm>
            <a:off x="508000" y="1227382"/>
            <a:ext cx="6469849" cy="525218"/>
          </a:xfrm>
        </p:spPr>
        <p:txBody>
          <a:bodyPr/>
          <a:lstStyle/>
          <a:p>
            <a:r>
              <a:rPr lang="en-GB" dirty="0"/>
              <a:t>External Web Help for Partners</a:t>
            </a:r>
          </a:p>
        </p:txBody>
      </p:sp>
      <p:sp>
        <p:nvSpPr>
          <p:cNvPr id="4" name="Date Placeholder 3"/>
          <p:cNvSpPr>
            <a:spLocks noGrp="1"/>
          </p:cNvSpPr>
          <p:nvPr>
            <p:ph type="dt" sz="half" idx="2"/>
          </p:nvPr>
        </p:nvSpPr>
        <p:spPr/>
        <p:txBody>
          <a:bodyPr/>
          <a:lstStyle/>
          <a:p>
            <a:fld id="{7B4537B4-212E-E544-9DE3-23B45D937FC3}" type="datetime1">
              <a:rPr lang="en-US" smtClean="0"/>
              <a:t>8/23/2021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17</a:t>
            </a:fld>
            <a:endParaRPr lang="en-GB"/>
          </a:p>
        </p:txBody>
      </p:sp>
      <p:pic>
        <p:nvPicPr>
          <p:cNvPr id="7" name="Picture 6">
            <a:extLst>
              <a:ext uri="{FF2B5EF4-FFF2-40B4-BE49-F238E27FC236}">
                <a16:creationId xmlns:a16="http://schemas.microsoft.com/office/drawing/2014/main" id="{814996C9-20F7-4281-BAEA-CA27F846C578}"/>
              </a:ext>
            </a:extLst>
          </p:cNvPr>
          <p:cNvPicPr>
            <a:picLocks noChangeAspect="1"/>
          </p:cNvPicPr>
          <p:nvPr/>
        </p:nvPicPr>
        <p:blipFill>
          <a:blip r:embed="rId2"/>
          <a:stretch>
            <a:fillRect/>
          </a:stretch>
        </p:blipFill>
        <p:spPr>
          <a:xfrm>
            <a:off x="6501490" y="2209800"/>
            <a:ext cx="5280096" cy="2846602"/>
          </a:xfrm>
          <a:prstGeom prst="rect">
            <a:avLst/>
          </a:prstGeom>
        </p:spPr>
      </p:pic>
    </p:spTree>
    <p:extLst>
      <p:ext uri="{BB962C8B-B14F-4D97-AF65-F5344CB8AC3E}">
        <p14:creationId xmlns:p14="http://schemas.microsoft.com/office/powerpoint/2010/main" val="557428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pPr lvl="1"/>
            <a:r>
              <a:rPr lang="en-GB" dirty="0"/>
              <a:t>ES6 is not supported by IE11</a:t>
            </a:r>
          </a:p>
          <a:p>
            <a:pPr lvl="1"/>
            <a:r>
              <a:rPr lang="en-GB" dirty="0"/>
              <a:t>Web Screens do not support IE11</a:t>
            </a:r>
          </a:p>
          <a:p>
            <a:pPr lvl="1"/>
            <a:r>
              <a:rPr lang="en-GB" dirty="0"/>
              <a:t>Developers are free to use ES6 syntax</a:t>
            </a:r>
          </a:p>
          <a:p>
            <a:pPr lvl="2"/>
            <a:r>
              <a:rPr lang="en-GB" dirty="0">
                <a:hlinkClick r:id="rId2"/>
              </a:rPr>
              <a:t>https://www.w3schools.com/js/js_es6.asp</a:t>
            </a:r>
            <a:endParaRPr lang="en-GB" dirty="0"/>
          </a:p>
          <a:p>
            <a:pPr lvl="1"/>
            <a:r>
              <a:rPr lang="en-GB" dirty="0"/>
              <a:t>Minification tool, Terser, used by post-build utility now supports ES6 syntax</a:t>
            </a:r>
          </a:p>
          <a:p>
            <a:pPr lvl="1"/>
            <a:r>
              <a:rPr lang="en-GB" dirty="0"/>
              <a:t>Note: Requires node.js on developer machine</a:t>
            </a:r>
          </a:p>
        </p:txBody>
      </p:sp>
      <p:sp>
        <p:nvSpPr>
          <p:cNvPr id="6" name="Title 5"/>
          <p:cNvSpPr>
            <a:spLocks noGrp="1"/>
          </p:cNvSpPr>
          <p:nvPr>
            <p:ph type="title"/>
          </p:nvPr>
        </p:nvSpPr>
        <p:spPr>
          <a:xfrm>
            <a:off x="508000" y="1227382"/>
            <a:ext cx="6469849" cy="525218"/>
          </a:xfrm>
        </p:spPr>
        <p:txBody>
          <a:bodyPr/>
          <a:lstStyle/>
          <a:p>
            <a:r>
              <a:rPr lang="en-GB" dirty="0"/>
              <a:t>JavaScript Minification</a:t>
            </a:r>
          </a:p>
        </p:txBody>
      </p:sp>
      <p:sp>
        <p:nvSpPr>
          <p:cNvPr id="4" name="Date Placeholder 3"/>
          <p:cNvSpPr>
            <a:spLocks noGrp="1"/>
          </p:cNvSpPr>
          <p:nvPr>
            <p:ph type="dt" sz="half" idx="2"/>
          </p:nvPr>
        </p:nvSpPr>
        <p:spPr/>
        <p:txBody>
          <a:bodyPr/>
          <a:lstStyle/>
          <a:p>
            <a:fld id="{7B4537B4-212E-E544-9DE3-23B45D937FC3}" type="datetime1">
              <a:rPr lang="en-US" smtClean="0"/>
              <a:t>8/23/2021</a:t>
            </a:fld>
            <a:endParaRPr lang="en-GB" dirty="0"/>
          </a:p>
        </p:txBody>
      </p:sp>
      <p:sp>
        <p:nvSpPr>
          <p:cNvPr id="5" name="Slide Number Placeholder 4"/>
          <p:cNvSpPr>
            <a:spLocks noGrp="1"/>
          </p:cNvSpPr>
          <p:nvPr>
            <p:ph type="sldNum" sz="quarter" idx="4"/>
          </p:nvPr>
        </p:nvSpPr>
        <p:spPr/>
        <p:txBody>
          <a:bodyPr/>
          <a:lstStyle/>
          <a:p>
            <a:fld id="{C801F209-6BE7-4AF7-9211-E3F7558EC97C}" type="slidenum">
              <a:rPr lang="en-GB" smtClean="0"/>
              <a:pPr/>
              <a:t>18</a:t>
            </a:fld>
            <a:endParaRPr lang="en-GB"/>
          </a:p>
        </p:txBody>
      </p:sp>
      <p:pic>
        <p:nvPicPr>
          <p:cNvPr id="8" name="Picture 7">
            <a:extLst>
              <a:ext uri="{FF2B5EF4-FFF2-40B4-BE49-F238E27FC236}">
                <a16:creationId xmlns:a16="http://schemas.microsoft.com/office/drawing/2014/main" id="{67F47FFB-6592-46DC-A9FF-D0D937E38E52}"/>
              </a:ext>
            </a:extLst>
          </p:cNvPr>
          <p:cNvPicPr>
            <a:picLocks noChangeAspect="1"/>
          </p:cNvPicPr>
          <p:nvPr/>
        </p:nvPicPr>
        <p:blipFill>
          <a:blip r:embed="rId3"/>
          <a:stretch>
            <a:fillRect/>
          </a:stretch>
        </p:blipFill>
        <p:spPr>
          <a:xfrm>
            <a:off x="6351411" y="2453701"/>
            <a:ext cx="5169085" cy="1950598"/>
          </a:xfrm>
          <a:prstGeom prst="rect">
            <a:avLst/>
          </a:prstGeom>
        </p:spPr>
      </p:pic>
    </p:spTree>
    <p:extLst>
      <p:ext uri="{BB962C8B-B14F-4D97-AF65-F5344CB8AC3E}">
        <p14:creationId xmlns:p14="http://schemas.microsoft.com/office/powerpoint/2010/main" val="2873542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421753" y="2051017"/>
            <a:ext cx="4602829" cy="4573588"/>
          </a:xfrm>
        </p:spPr>
        <p:txBody>
          <a:bodyPr/>
          <a:lstStyle/>
          <a:p>
            <a:pPr lvl="1"/>
            <a:r>
              <a:rPr lang="en-US" dirty="0"/>
              <a:t>All “old” web finders are deprecated</a:t>
            </a:r>
          </a:p>
          <a:p>
            <a:pPr lvl="1"/>
            <a:r>
              <a:rPr lang="en-US" dirty="0"/>
              <a:t>Manual steps</a:t>
            </a:r>
          </a:p>
          <a:p>
            <a:pPr lvl="2"/>
            <a:r>
              <a:rPr lang="en-US" dirty="0"/>
              <a:t>Generate definitions using new Finder Generator</a:t>
            </a:r>
          </a:p>
          <a:p>
            <a:pPr lvl="2"/>
            <a:r>
              <a:rPr lang="en-US" dirty="0"/>
              <a:t>Update logic in JavaScript</a:t>
            </a:r>
          </a:p>
          <a:p>
            <a:pPr lvl="2"/>
            <a:r>
              <a:rPr lang="en-US" dirty="0"/>
              <a:t>Delete code in Bootstrapper</a:t>
            </a:r>
          </a:p>
          <a:p>
            <a:pPr lvl="2"/>
            <a:r>
              <a:rPr lang="en-US" dirty="0"/>
              <a:t>Delete old finder controller definitions</a:t>
            </a:r>
          </a:p>
          <a:p>
            <a:pPr lvl="1"/>
            <a:r>
              <a:rPr lang="en-US" dirty="0"/>
              <a:t>See Upgrade document in SDK for details</a:t>
            </a:r>
          </a:p>
        </p:txBody>
      </p:sp>
      <p:sp>
        <p:nvSpPr>
          <p:cNvPr id="3" name="Date Placeholder 2"/>
          <p:cNvSpPr>
            <a:spLocks noGrp="1"/>
          </p:cNvSpPr>
          <p:nvPr>
            <p:ph type="dt" sz="half" idx="2"/>
          </p:nvPr>
        </p:nvSpPr>
        <p:spPr/>
        <p:txBody>
          <a:bodyPr/>
          <a:lstStyle/>
          <a:p>
            <a:fld id="{E636F327-FED6-7B44-A731-9DC52AF69E79}" type="datetime1">
              <a:rPr lang="en-US" smtClean="0"/>
              <a:t>8/23/2021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19</a:t>
            </a:fld>
            <a:endParaRPr lang="en-GB"/>
          </a:p>
        </p:txBody>
      </p:sp>
      <p:pic>
        <p:nvPicPr>
          <p:cNvPr id="7" name="Picture 6">
            <a:extLst>
              <a:ext uri="{FF2B5EF4-FFF2-40B4-BE49-F238E27FC236}">
                <a16:creationId xmlns:a16="http://schemas.microsoft.com/office/drawing/2014/main" id="{4725B439-576F-4D64-923E-45691475DB93}"/>
              </a:ext>
            </a:extLst>
          </p:cNvPr>
          <p:cNvPicPr>
            <a:picLocks noChangeAspect="1"/>
          </p:cNvPicPr>
          <p:nvPr/>
        </p:nvPicPr>
        <p:blipFill>
          <a:blip r:embed="rId2"/>
          <a:stretch>
            <a:fillRect/>
          </a:stretch>
        </p:blipFill>
        <p:spPr>
          <a:xfrm>
            <a:off x="5608987" y="2166430"/>
            <a:ext cx="6172599" cy="3707896"/>
          </a:xfrm>
          <a:prstGeom prst="rect">
            <a:avLst/>
          </a:prstGeom>
          <a:ln>
            <a:solidFill>
              <a:schemeClr val="bg1">
                <a:lumMod val="85000"/>
              </a:schemeClr>
            </a:solidFill>
          </a:ln>
          <a:effectLst>
            <a:outerShdw blurRad="50800" dist="38100" dir="2700000" algn="tl" rotWithShape="0">
              <a:prstClr val="black">
                <a:alpha val="40000"/>
              </a:prstClr>
            </a:outerShdw>
          </a:effectLst>
        </p:spPr>
      </p:pic>
      <p:sp>
        <p:nvSpPr>
          <p:cNvPr id="8" name="Title 5">
            <a:extLst>
              <a:ext uri="{FF2B5EF4-FFF2-40B4-BE49-F238E27FC236}">
                <a16:creationId xmlns:a16="http://schemas.microsoft.com/office/drawing/2014/main" id="{28CD6D61-85E8-4705-9DCA-EA5BA844B380}"/>
              </a:ext>
            </a:extLst>
          </p:cNvPr>
          <p:cNvSpPr txBox="1">
            <a:spLocks/>
          </p:cNvSpPr>
          <p:nvPr/>
        </p:nvSpPr>
        <p:spPr>
          <a:xfrm>
            <a:off x="508000" y="1227382"/>
            <a:ext cx="6469849" cy="525218"/>
          </a:xfrm>
          <a:prstGeom prst="rect">
            <a:avLst/>
          </a:prstGeom>
        </p:spPr>
        <p:txBody>
          <a:bodyPr vert="horz" lIns="0" tIns="0" rIns="0" bIns="0" rtlCol="0" anchor="t" anchorCtr="0">
            <a:noAutofit/>
          </a:bodyPr>
          <a:lstStyle>
            <a:lvl1pPr algn="l" defTabSz="228554" rtl="0" eaLnBrk="1" latinLnBrk="0" hangingPunct="1">
              <a:spcBef>
                <a:spcPct val="0"/>
              </a:spcBef>
              <a:buNone/>
              <a:defRPr sz="3200" b="1" kern="1200" baseline="0">
                <a:solidFill>
                  <a:schemeClr val="tx2"/>
                </a:solidFill>
                <a:latin typeface="+mj-lt"/>
                <a:ea typeface="+mj-ea"/>
                <a:cs typeface="Arial" panose="020B0604020202020204" pitchFamily="34" charset="0"/>
              </a:defRPr>
            </a:lvl1pPr>
          </a:lstStyle>
          <a:p>
            <a:r>
              <a:rPr lang="en-GB" i="0" dirty="0"/>
              <a:t>Finder Enhancements</a:t>
            </a:r>
          </a:p>
        </p:txBody>
      </p:sp>
    </p:spTree>
    <p:extLst>
      <p:ext uri="{BB962C8B-B14F-4D97-AF65-F5344CB8AC3E}">
        <p14:creationId xmlns:p14="http://schemas.microsoft.com/office/powerpoint/2010/main" val="3559123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6353924" y="2328069"/>
            <a:ext cx="5372099" cy="2201862"/>
          </a:xfrm>
        </p:spPr>
        <p:txBody>
          <a:bodyPr/>
          <a:lstStyle/>
          <a:p>
            <a:r>
              <a:rPr lang="en-GB" dirty="0"/>
              <a:t>“</a:t>
            </a:r>
            <a:r>
              <a:rPr lang="en-GB" dirty="0">
                <a:latin typeface="Arial"/>
                <a:cs typeface="Arial"/>
              </a:rPr>
              <a:t>The goal of the Web SDK is to get developers up and running quickly and easily.</a:t>
            </a:r>
            <a:r>
              <a:rPr lang="en-GB" dirty="0"/>
              <a:t>”</a:t>
            </a:r>
          </a:p>
          <a:p>
            <a:endParaRPr lang="en-GB" dirty="0"/>
          </a:p>
          <a:p>
            <a:endParaRPr lang="en-GB" dirty="0"/>
          </a:p>
        </p:txBody>
      </p:sp>
      <p:sp>
        <p:nvSpPr>
          <p:cNvPr id="3" name="Picture Placeholder 2">
            <a:extLst>
              <a:ext uri="{FF2B5EF4-FFF2-40B4-BE49-F238E27FC236}">
                <a16:creationId xmlns:a16="http://schemas.microsoft.com/office/drawing/2014/main" id="{F7AA1329-BFAB-514A-B3A8-492D967C2C88}"/>
              </a:ext>
            </a:extLst>
          </p:cNvPr>
          <p:cNvSpPr>
            <a:spLocks noGrp="1"/>
          </p:cNvSpPr>
          <p:nvPr>
            <p:ph type="pic" sz="quarter" idx="13"/>
          </p:nvPr>
        </p:nvSpPr>
        <p:spPr/>
      </p:sp>
      <p:sp>
        <p:nvSpPr>
          <p:cNvPr id="2" name="Date Placeholder 1"/>
          <p:cNvSpPr>
            <a:spLocks noGrp="1"/>
          </p:cNvSpPr>
          <p:nvPr>
            <p:ph type="dt" sz="half" idx="2"/>
          </p:nvPr>
        </p:nvSpPr>
        <p:spPr/>
        <p:txBody>
          <a:bodyPr/>
          <a:lstStyle/>
          <a:p>
            <a:fld id="{94732040-5182-E143-8A0A-1F1F1B9AD853}" type="datetime1">
              <a:rPr lang="en-US" smtClean="0"/>
              <a:t>8/23/2021</a:t>
            </a:fld>
            <a:endParaRPr lang="en-GB" dirty="0"/>
          </a:p>
        </p:txBody>
      </p:sp>
      <p:sp>
        <p:nvSpPr>
          <p:cNvPr id="6" name="Slide Number Placeholder 5"/>
          <p:cNvSpPr>
            <a:spLocks noGrp="1"/>
          </p:cNvSpPr>
          <p:nvPr>
            <p:ph type="sldNum" sz="quarter" idx="4"/>
          </p:nvPr>
        </p:nvSpPr>
        <p:spPr/>
        <p:txBody>
          <a:bodyPr/>
          <a:lstStyle/>
          <a:p>
            <a:fld id="{C801F209-6BE7-4AF7-9211-E3F7558EC97C}" type="slidenum">
              <a:rPr lang="en-GB" smtClean="0"/>
              <a:pPr/>
              <a:t>2</a:t>
            </a:fld>
            <a:endParaRPr lang="en-GB"/>
          </a:p>
        </p:txBody>
      </p:sp>
      <p:pic>
        <p:nvPicPr>
          <p:cNvPr id="10" name="Picture Placeholder 3" descr="Afianza-03_ES_BB_2018_33554.tif">
            <a:extLst>
              <a:ext uri="{FF2B5EF4-FFF2-40B4-BE49-F238E27FC236}">
                <a16:creationId xmlns:a16="http://schemas.microsoft.com/office/drawing/2014/main" id="{94B1DF78-FFA0-5345-A550-94D0CA33798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227382"/>
            <a:ext cx="5884863" cy="5000381"/>
          </a:xfrm>
          <a:prstGeom prst="rect">
            <a:avLst/>
          </a:prstGeom>
        </p:spPr>
      </p:pic>
    </p:spTree>
    <p:extLst>
      <p:ext uri="{BB962C8B-B14F-4D97-AF65-F5344CB8AC3E}">
        <p14:creationId xmlns:p14="http://schemas.microsoft.com/office/powerpoint/2010/main" val="2945746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70782F-590F-E545-AE14-050E614E86E0}"/>
              </a:ext>
            </a:extLst>
          </p:cNvPr>
          <p:cNvSpPr>
            <a:spLocks noGrp="1"/>
          </p:cNvSpPr>
          <p:nvPr>
            <p:ph sz="quarter" idx="14"/>
          </p:nvPr>
        </p:nvSpPr>
        <p:spPr>
          <a:xfrm>
            <a:off x="521369" y="1843546"/>
            <a:ext cx="5027738" cy="3128504"/>
          </a:xfrm>
        </p:spPr>
        <p:txBody>
          <a:bodyPr/>
          <a:lstStyle/>
          <a:p>
            <a:pPr marL="342900" indent="-342900">
              <a:buFont typeface="Arial" panose="020B0604020202020204" pitchFamily="34" charset="0"/>
              <a:buChar char="•"/>
            </a:pPr>
            <a:r>
              <a:rPr lang="en-GB" dirty="0">
                <a:solidFill>
                  <a:schemeClr val="tx1">
                    <a:lumMod val="50000"/>
                    <a:lumOff val="50000"/>
                  </a:schemeClr>
                </a:solidFill>
                <a:cs typeface="Arial"/>
              </a:rPr>
              <a:t>New wizard for finder definitions</a:t>
            </a:r>
          </a:p>
          <a:p>
            <a:pPr marL="703263" lvl="1" indent="-342900"/>
            <a:r>
              <a:rPr lang="en-GB" sz="1600" dirty="0">
                <a:solidFill>
                  <a:schemeClr val="tx1">
                    <a:lumMod val="50000"/>
                    <a:lumOff val="50000"/>
                  </a:schemeClr>
                </a:solidFill>
                <a:cs typeface="Arial"/>
              </a:rPr>
              <a:t>Internal developers define finders in ..ViewFinderProperties.js</a:t>
            </a:r>
          </a:p>
          <a:p>
            <a:pPr marL="703263" lvl="1" indent="-342900"/>
            <a:r>
              <a:rPr lang="en-GB" sz="1600" dirty="0">
                <a:solidFill>
                  <a:schemeClr val="tx1">
                    <a:lumMod val="50000"/>
                    <a:lumOff val="50000"/>
                  </a:schemeClr>
                </a:solidFill>
                <a:cs typeface="Arial"/>
              </a:rPr>
              <a:t>External developers define their finders in their version of ..ViewFinderProperties.js to be included in partner bundle</a:t>
            </a:r>
          </a:p>
          <a:p>
            <a:pPr marL="342900" indent="-342900">
              <a:buFont typeface="Arial" panose="020B0604020202020204" pitchFamily="34" charset="0"/>
              <a:buChar char="•"/>
            </a:pPr>
            <a:r>
              <a:rPr lang="en-GB" dirty="0">
                <a:solidFill>
                  <a:schemeClr val="tx1">
                    <a:lumMod val="50000"/>
                    <a:lumOff val="50000"/>
                  </a:schemeClr>
                </a:solidFill>
                <a:cs typeface="Arial"/>
              </a:rPr>
              <a:t>Used by new UI Layout Wizard where a finder is defined first</a:t>
            </a:r>
          </a:p>
          <a:p>
            <a:pPr marL="342900" indent="-342900">
              <a:buFont typeface="Arial" panose="020B0604020202020204" pitchFamily="34" charset="0"/>
              <a:buChar char="•"/>
            </a:pPr>
            <a:r>
              <a:rPr lang="en-GB" dirty="0">
                <a:solidFill>
                  <a:schemeClr val="tx1">
                    <a:lumMod val="50000"/>
                    <a:lumOff val="50000"/>
                  </a:schemeClr>
                </a:solidFill>
                <a:cs typeface="Arial"/>
              </a:rPr>
              <a:t>Define once and use in many places</a:t>
            </a:r>
          </a:p>
          <a:p>
            <a:pPr marL="342900" indent="-342900">
              <a:buFont typeface="Arial" panose="020B0604020202020204" pitchFamily="34" charset="0"/>
              <a:buChar char="•"/>
            </a:pPr>
            <a:r>
              <a:rPr lang="en-GB" dirty="0">
                <a:solidFill>
                  <a:schemeClr val="tx1">
                    <a:lumMod val="50000"/>
                    <a:lumOff val="50000"/>
                  </a:schemeClr>
                </a:solidFill>
                <a:cs typeface="Arial"/>
              </a:rPr>
              <a:t>See document in SDK</a:t>
            </a:r>
          </a:p>
          <a:p>
            <a:pPr marL="342900" indent="-342900">
              <a:buFont typeface="Arial" panose="020B0604020202020204" pitchFamily="34" charset="0"/>
              <a:buChar char="•"/>
            </a:pPr>
            <a:endParaRPr lang="en-GB" dirty="0">
              <a:solidFill>
                <a:schemeClr val="tx1">
                  <a:lumMod val="50000"/>
                  <a:lumOff val="50000"/>
                </a:schemeClr>
              </a:solidFill>
              <a:cs typeface="Arial"/>
            </a:endParaRPr>
          </a:p>
          <a:p>
            <a:endParaRPr lang="en-GB" dirty="0"/>
          </a:p>
        </p:txBody>
      </p:sp>
      <p:sp>
        <p:nvSpPr>
          <p:cNvPr id="41" name="Title 4">
            <a:extLst>
              <a:ext uri="{FF2B5EF4-FFF2-40B4-BE49-F238E27FC236}">
                <a16:creationId xmlns:a16="http://schemas.microsoft.com/office/drawing/2014/main" id="{3A357C8E-7D8D-45AC-9113-96B45DA4A42E}"/>
              </a:ext>
            </a:extLst>
          </p:cNvPr>
          <p:cNvSpPr>
            <a:spLocks noGrp="1"/>
          </p:cNvSpPr>
          <p:nvPr>
            <p:ph type="title"/>
          </p:nvPr>
        </p:nvSpPr>
        <p:spPr>
          <a:xfrm>
            <a:off x="521369" y="332769"/>
            <a:ext cx="8636279" cy="596196"/>
          </a:xfrm>
        </p:spPr>
        <p:txBody>
          <a:bodyPr/>
          <a:lstStyle/>
          <a:p>
            <a:r>
              <a:rPr lang="en-GB" dirty="0"/>
              <a:t>New Finder Definition Generator</a:t>
            </a:r>
          </a:p>
        </p:txBody>
      </p:sp>
      <p:pic>
        <p:nvPicPr>
          <p:cNvPr id="7" name="Picture 6">
            <a:extLst>
              <a:ext uri="{FF2B5EF4-FFF2-40B4-BE49-F238E27FC236}">
                <a16:creationId xmlns:a16="http://schemas.microsoft.com/office/drawing/2014/main" id="{546C58CA-EF8E-4542-B22D-961C70452C0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86057" y="1261236"/>
            <a:ext cx="4977333" cy="4641531"/>
          </a:xfrm>
          <a:prstGeom prst="rect">
            <a:avLst/>
          </a:prstGeom>
        </p:spPr>
      </p:pic>
    </p:spTree>
    <p:extLst>
      <p:ext uri="{BB962C8B-B14F-4D97-AF65-F5344CB8AC3E}">
        <p14:creationId xmlns:p14="http://schemas.microsoft.com/office/powerpoint/2010/main" val="2198623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70782F-590F-E545-AE14-050E614E86E0}"/>
              </a:ext>
            </a:extLst>
          </p:cNvPr>
          <p:cNvSpPr>
            <a:spLocks noGrp="1"/>
          </p:cNvSpPr>
          <p:nvPr>
            <p:ph sz="quarter" idx="14"/>
          </p:nvPr>
        </p:nvSpPr>
        <p:spPr>
          <a:xfrm>
            <a:off x="521369" y="1741946"/>
            <a:ext cx="5027738" cy="3128504"/>
          </a:xfrm>
        </p:spPr>
        <p:txBody>
          <a:bodyPr/>
          <a:lstStyle/>
          <a:p>
            <a:pPr marL="342900" indent="-342900">
              <a:buFont typeface="Arial" panose="020B0604020202020204" pitchFamily="34" charset="0"/>
              <a:buChar char="•"/>
            </a:pPr>
            <a:r>
              <a:rPr lang="en-GB" dirty="0">
                <a:solidFill>
                  <a:schemeClr val="tx1">
                    <a:lumMod val="50000"/>
                    <a:lumOff val="50000"/>
                  </a:schemeClr>
                </a:solidFill>
                <a:cs typeface="Arial"/>
              </a:rPr>
              <a:t>ViewFinderProperties.js</a:t>
            </a:r>
          </a:p>
          <a:p>
            <a:pPr marL="342900" indent="-342900">
              <a:buFont typeface="Arial" panose="020B0604020202020204" pitchFamily="34" charset="0"/>
              <a:buChar char="•"/>
            </a:pPr>
            <a:r>
              <a:rPr lang="en-GB" dirty="0">
                <a:solidFill>
                  <a:schemeClr val="tx1">
                    <a:lumMod val="50000"/>
                    <a:lumOff val="50000"/>
                  </a:schemeClr>
                </a:solidFill>
                <a:cs typeface="Arial"/>
              </a:rPr>
              <a:t>The Finder Generator will create definitions</a:t>
            </a:r>
          </a:p>
          <a:p>
            <a:pPr marL="342900" indent="-342900">
              <a:buFont typeface="Arial" panose="020B0604020202020204" pitchFamily="34" charset="0"/>
              <a:buChar char="•"/>
            </a:pPr>
            <a:r>
              <a:rPr lang="en-GB" dirty="0">
                <a:solidFill>
                  <a:schemeClr val="tx1">
                    <a:lumMod val="50000"/>
                    <a:lumOff val="50000"/>
                  </a:schemeClr>
                </a:solidFill>
                <a:cs typeface="Arial"/>
              </a:rPr>
              <a:t>See finder document in the SDK for URL property (not created by Finder Generator)</a:t>
            </a:r>
          </a:p>
          <a:p>
            <a:endParaRPr lang="en-GB" dirty="0"/>
          </a:p>
        </p:txBody>
      </p:sp>
      <p:sp>
        <p:nvSpPr>
          <p:cNvPr id="41" name="Title 4">
            <a:extLst>
              <a:ext uri="{FF2B5EF4-FFF2-40B4-BE49-F238E27FC236}">
                <a16:creationId xmlns:a16="http://schemas.microsoft.com/office/drawing/2014/main" id="{3A357C8E-7D8D-45AC-9113-96B45DA4A42E}"/>
              </a:ext>
            </a:extLst>
          </p:cNvPr>
          <p:cNvSpPr>
            <a:spLocks noGrp="1"/>
          </p:cNvSpPr>
          <p:nvPr>
            <p:ph type="title"/>
          </p:nvPr>
        </p:nvSpPr>
        <p:spPr>
          <a:xfrm>
            <a:off x="521369" y="332769"/>
            <a:ext cx="8636279" cy="596196"/>
          </a:xfrm>
        </p:spPr>
        <p:txBody>
          <a:bodyPr/>
          <a:lstStyle/>
          <a:p>
            <a:r>
              <a:rPr lang="en-GB" dirty="0"/>
              <a:t>Finder Definitions</a:t>
            </a:r>
          </a:p>
        </p:txBody>
      </p:sp>
      <p:pic>
        <p:nvPicPr>
          <p:cNvPr id="4" name="Picture 3">
            <a:extLst>
              <a:ext uri="{FF2B5EF4-FFF2-40B4-BE49-F238E27FC236}">
                <a16:creationId xmlns:a16="http://schemas.microsoft.com/office/drawing/2014/main" id="{A2CC93FA-88A1-4B37-8FFB-E2307AEDCD98}"/>
              </a:ext>
            </a:extLst>
          </p:cNvPr>
          <p:cNvPicPr>
            <a:picLocks noChangeAspect="1"/>
          </p:cNvPicPr>
          <p:nvPr/>
        </p:nvPicPr>
        <p:blipFill>
          <a:blip r:embed="rId3"/>
          <a:stretch>
            <a:fillRect/>
          </a:stretch>
        </p:blipFill>
        <p:spPr>
          <a:xfrm>
            <a:off x="5969876" y="1239778"/>
            <a:ext cx="5117502" cy="4600583"/>
          </a:xfrm>
          <a:prstGeom prst="rect">
            <a:avLst/>
          </a:prstGeom>
        </p:spPr>
      </p:pic>
    </p:spTree>
    <p:extLst>
      <p:ext uri="{BB962C8B-B14F-4D97-AF65-F5344CB8AC3E}">
        <p14:creationId xmlns:p14="http://schemas.microsoft.com/office/powerpoint/2010/main" val="4403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70782F-590F-E545-AE14-050E614E86E0}"/>
              </a:ext>
            </a:extLst>
          </p:cNvPr>
          <p:cNvSpPr>
            <a:spLocks noGrp="1"/>
          </p:cNvSpPr>
          <p:nvPr>
            <p:ph sz="quarter" idx="14"/>
          </p:nvPr>
        </p:nvSpPr>
        <p:spPr>
          <a:xfrm>
            <a:off x="426590" y="1360946"/>
            <a:ext cx="5027738" cy="3128504"/>
          </a:xfrm>
        </p:spPr>
        <p:txBody>
          <a:bodyPr/>
          <a:lstStyle/>
          <a:p>
            <a:pPr marL="342900" indent="-342900">
              <a:buFont typeface="Arial" panose="020B0604020202020204" pitchFamily="34" charset="0"/>
              <a:buChar char="•"/>
            </a:pPr>
            <a:r>
              <a:rPr lang="en-GB" dirty="0">
                <a:solidFill>
                  <a:schemeClr val="tx1">
                    <a:lumMod val="50000"/>
                    <a:lumOff val="50000"/>
                  </a:schemeClr>
                </a:solidFill>
                <a:cs typeface="Arial"/>
              </a:rPr>
              <a:t>New wizard for generating UI widgets</a:t>
            </a:r>
          </a:p>
          <a:p>
            <a:pPr marL="342900" indent="-342900">
              <a:buFont typeface="Arial" panose="020B0604020202020204" pitchFamily="34" charset="0"/>
              <a:buChar char="•"/>
            </a:pPr>
            <a:r>
              <a:rPr lang="en-GB" dirty="0">
                <a:solidFill>
                  <a:schemeClr val="tx1">
                    <a:lumMod val="50000"/>
                    <a:lumOff val="50000"/>
                  </a:schemeClr>
                </a:solidFill>
                <a:cs typeface="Arial"/>
              </a:rPr>
              <a:t>Drag and drop model properties on palette</a:t>
            </a:r>
          </a:p>
          <a:p>
            <a:pPr marL="342900" indent="-342900">
              <a:buFont typeface="Arial" panose="020B0604020202020204" pitchFamily="34" charset="0"/>
              <a:buChar char="•"/>
            </a:pPr>
            <a:r>
              <a:rPr lang="en-GB" dirty="0">
                <a:solidFill>
                  <a:schemeClr val="tx1">
                    <a:lumMod val="50000"/>
                    <a:lumOff val="50000"/>
                  </a:schemeClr>
                </a:solidFill>
                <a:cs typeface="Arial"/>
              </a:rPr>
              <a:t>Create tabs and buttons and grids</a:t>
            </a:r>
          </a:p>
          <a:p>
            <a:pPr marL="703263" lvl="1" indent="-342900"/>
            <a:r>
              <a:rPr lang="en-GB" dirty="0">
                <a:solidFill>
                  <a:schemeClr val="tx1">
                    <a:lumMod val="50000"/>
                    <a:lumOff val="50000"/>
                  </a:schemeClr>
                </a:solidFill>
                <a:cs typeface="Arial"/>
              </a:rPr>
              <a:t>Only available for Flat, Header-Detail code types in 2022 release</a:t>
            </a:r>
          </a:p>
          <a:p>
            <a:pPr marL="342900" indent="-342900">
              <a:buFont typeface="Arial" panose="020B0604020202020204" pitchFamily="34" charset="0"/>
              <a:buChar char="•"/>
            </a:pPr>
            <a:r>
              <a:rPr lang="en-GB" dirty="0">
                <a:solidFill>
                  <a:schemeClr val="tx1">
                    <a:lumMod val="50000"/>
                    <a:lumOff val="50000"/>
                  </a:schemeClr>
                </a:solidFill>
                <a:cs typeface="Arial"/>
              </a:rPr>
              <a:t>Generates labels, textboxes, checkboxes, dropdowns, radio buttons, finders, etc.</a:t>
            </a:r>
          </a:p>
          <a:p>
            <a:pPr marL="342900" indent="-342900">
              <a:buFont typeface="Arial" panose="020B0604020202020204" pitchFamily="34" charset="0"/>
              <a:buChar char="•"/>
            </a:pPr>
            <a:r>
              <a:rPr lang="en-GB" dirty="0">
                <a:solidFill>
                  <a:schemeClr val="tx1">
                    <a:lumMod val="50000"/>
                    <a:lumOff val="50000"/>
                  </a:schemeClr>
                </a:solidFill>
                <a:cs typeface="Arial"/>
              </a:rPr>
              <a:t>See document in SDK</a:t>
            </a:r>
          </a:p>
          <a:p>
            <a:endParaRPr lang="en-GB" dirty="0"/>
          </a:p>
        </p:txBody>
      </p:sp>
      <p:sp>
        <p:nvSpPr>
          <p:cNvPr id="41" name="Title 4">
            <a:extLst>
              <a:ext uri="{FF2B5EF4-FFF2-40B4-BE49-F238E27FC236}">
                <a16:creationId xmlns:a16="http://schemas.microsoft.com/office/drawing/2014/main" id="{3A357C8E-7D8D-45AC-9113-96B45DA4A42E}"/>
              </a:ext>
            </a:extLst>
          </p:cNvPr>
          <p:cNvSpPr>
            <a:spLocks noGrp="1"/>
          </p:cNvSpPr>
          <p:nvPr>
            <p:ph type="title"/>
          </p:nvPr>
        </p:nvSpPr>
        <p:spPr>
          <a:xfrm>
            <a:off x="521369" y="332769"/>
            <a:ext cx="8636279" cy="596196"/>
          </a:xfrm>
        </p:spPr>
        <p:txBody>
          <a:bodyPr/>
          <a:lstStyle/>
          <a:p>
            <a:r>
              <a:rPr lang="en-GB" dirty="0"/>
              <a:t>New UI Layout Wizard</a:t>
            </a:r>
          </a:p>
        </p:txBody>
      </p:sp>
      <p:pic>
        <p:nvPicPr>
          <p:cNvPr id="9" name="Picture 8">
            <a:extLst>
              <a:ext uri="{FF2B5EF4-FFF2-40B4-BE49-F238E27FC236}">
                <a16:creationId xmlns:a16="http://schemas.microsoft.com/office/drawing/2014/main" id="{C57BF5B7-CAC7-4A64-B1E7-30351C3E0DA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455113" y="1253655"/>
            <a:ext cx="6585734" cy="4695385"/>
          </a:xfrm>
          <a:prstGeom prst="rect">
            <a:avLst/>
          </a:prstGeom>
        </p:spPr>
      </p:pic>
    </p:spTree>
    <p:extLst>
      <p:ext uri="{BB962C8B-B14F-4D97-AF65-F5344CB8AC3E}">
        <p14:creationId xmlns:p14="http://schemas.microsoft.com/office/powerpoint/2010/main" val="173550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GitHub Repository</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8/23/2021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23</a:t>
            </a:fld>
            <a:endParaRPr lang="en-GB" dirty="0"/>
          </a:p>
        </p:txBody>
      </p:sp>
    </p:spTree>
    <p:extLst>
      <p:ext uri="{BB962C8B-B14F-4D97-AF65-F5344CB8AC3E}">
        <p14:creationId xmlns:p14="http://schemas.microsoft.com/office/powerpoint/2010/main" val="3937652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 Repository</a:t>
            </a:r>
          </a:p>
        </p:txBody>
      </p:sp>
      <p:sp>
        <p:nvSpPr>
          <p:cNvPr id="3" name="Date Placeholder 2"/>
          <p:cNvSpPr>
            <a:spLocks noGrp="1"/>
          </p:cNvSpPr>
          <p:nvPr>
            <p:ph type="dt" sz="half" idx="2"/>
          </p:nvPr>
        </p:nvSpPr>
        <p:spPr>
          <a:xfrm>
            <a:off x="526703" y="6356350"/>
            <a:ext cx="2741613" cy="365125"/>
          </a:xfrm>
        </p:spPr>
        <p:txBody>
          <a:bodyPr/>
          <a:lstStyle/>
          <a:p>
            <a:fld id="{7B9A185B-5299-034D-8ACE-E5F5EABAE1AB}" type="datetime1">
              <a:rPr lang="en-US" smtClean="0"/>
              <a:t>8/23/2021</a:t>
            </a:fld>
            <a:endParaRPr lang="en-GB" dirty="0"/>
          </a:p>
        </p:txBody>
      </p:sp>
      <p:sp>
        <p:nvSpPr>
          <p:cNvPr id="4" name="Slide Number Placeholder 3"/>
          <p:cNvSpPr>
            <a:spLocks noGrp="1"/>
          </p:cNvSpPr>
          <p:nvPr>
            <p:ph type="sldNum" sz="quarter" idx="4"/>
          </p:nvPr>
        </p:nvSpPr>
        <p:spPr>
          <a:xfrm>
            <a:off x="8880316" y="6356350"/>
            <a:ext cx="2741612" cy="365125"/>
          </a:xfrm>
        </p:spPr>
        <p:txBody>
          <a:bodyPr/>
          <a:lstStyle/>
          <a:p>
            <a:fld id="{C801F209-6BE7-4AF7-9211-E3F7558EC97C}" type="slidenum">
              <a:rPr lang="en-GB" smtClean="0"/>
              <a:pPr/>
              <a:t>24</a:t>
            </a:fld>
            <a:endParaRPr lang="en-GB" dirty="0"/>
          </a:p>
        </p:txBody>
      </p:sp>
      <p:sp>
        <p:nvSpPr>
          <p:cNvPr id="5" name="Text Placeholder 4"/>
          <p:cNvSpPr>
            <a:spLocks noGrp="1"/>
          </p:cNvSpPr>
          <p:nvPr>
            <p:ph type="body" sz="quarter" idx="12"/>
          </p:nvPr>
        </p:nvSpPr>
        <p:spPr>
          <a:xfrm>
            <a:off x="521370" y="1638300"/>
            <a:ext cx="5573042" cy="4267648"/>
          </a:xfrm>
        </p:spPr>
        <p:txBody>
          <a:bodyPr/>
          <a:lstStyle/>
          <a:p>
            <a:pPr lvl="1"/>
            <a:r>
              <a:rPr lang="en-US" dirty="0"/>
              <a:t>Open Source</a:t>
            </a:r>
          </a:p>
          <a:p>
            <a:pPr lvl="1"/>
            <a:r>
              <a:rPr lang="en-US" dirty="0">
                <a:hlinkClick r:id="rId2"/>
              </a:rPr>
              <a:t>https://github.com/SageNADev/Sage300-SDK</a:t>
            </a:r>
            <a:r>
              <a:rPr lang="en-US" dirty="0"/>
              <a:t> </a:t>
            </a:r>
          </a:p>
          <a:p>
            <a:pPr lvl="1"/>
            <a:r>
              <a:rPr lang="en-US" dirty="0"/>
              <a:t>2022.0 is available in the “master” branch</a:t>
            </a:r>
          </a:p>
          <a:p>
            <a:pPr lvl="1"/>
            <a:r>
              <a:rPr lang="en-US" dirty="0"/>
              <a:t>2022.1 is available in the “develop” branch</a:t>
            </a:r>
          </a:p>
          <a:p>
            <a:pPr lvl="1"/>
            <a:endParaRPr lang="en-US" dirty="0"/>
          </a:p>
        </p:txBody>
      </p:sp>
      <p:sp>
        <p:nvSpPr>
          <p:cNvPr id="9" name="Rectangle 8">
            <a:extLst>
              <a:ext uri="{FF2B5EF4-FFF2-40B4-BE49-F238E27FC236}">
                <a16:creationId xmlns:a16="http://schemas.microsoft.com/office/drawing/2014/main" id="{8D267D51-A269-4E5D-AF34-3A1B782CEC7B}"/>
              </a:ext>
            </a:extLst>
          </p:cNvPr>
          <p:cNvSpPr/>
          <p:nvPr/>
        </p:nvSpPr>
        <p:spPr>
          <a:xfrm>
            <a:off x="7034318" y="1638300"/>
            <a:ext cx="4169301" cy="4031873"/>
          </a:xfrm>
          <a:prstGeom prst="rect">
            <a:avLst/>
          </a:prstGeom>
        </p:spPr>
        <p:txBody>
          <a:bodyPr wrap="square" numCol="1">
            <a:spAutoFit/>
          </a:bodyPr>
          <a:lstStyle/>
          <a:p>
            <a:r>
              <a:rPr lang="en-US" sz="1600" dirty="0"/>
              <a:t>Archives</a:t>
            </a:r>
          </a:p>
          <a:p>
            <a:endParaRPr lang="en-US" sz="1600" dirty="0"/>
          </a:p>
          <a:p>
            <a:pPr marL="285750" indent="-285750" algn="l">
              <a:buFont typeface="Arial" panose="020B0604020202020204" pitchFamily="34" charset="0"/>
              <a:buChar char="•"/>
            </a:pPr>
            <a:r>
              <a:rPr lang="en-US" sz="1600" dirty="0"/>
              <a:t>2021.2 available in “release-2021.2”</a:t>
            </a:r>
          </a:p>
          <a:p>
            <a:pPr marL="285750" indent="-285750" algn="l">
              <a:buFont typeface="Arial" panose="020B0604020202020204" pitchFamily="34" charset="0"/>
              <a:buChar char="•"/>
            </a:pPr>
            <a:r>
              <a:rPr lang="en-US" sz="1600" dirty="0"/>
              <a:t>2021.0 available in “release-2021.0”</a:t>
            </a:r>
          </a:p>
          <a:p>
            <a:pPr marL="285750" indent="-285750" algn="l">
              <a:buFont typeface="Arial" panose="020B0604020202020204" pitchFamily="34" charset="0"/>
              <a:buChar char="•"/>
            </a:pPr>
            <a:r>
              <a:rPr lang="en-US" sz="1600" dirty="0"/>
              <a:t>2020.2 available in “release-2020.2”</a:t>
            </a:r>
          </a:p>
          <a:p>
            <a:pPr marL="285750" indent="-285750" algn="l">
              <a:buFont typeface="Arial" panose="020B0604020202020204" pitchFamily="34" charset="0"/>
              <a:buChar char="•"/>
            </a:pPr>
            <a:r>
              <a:rPr lang="en-US" sz="1600" dirty="0"/>
              <a:t>2020.1 available in “release-2020.1”</a:t>
            </a:r>
          </a:p>
          <a:p>
            <a:pPr marL="285750" indent="-285750" algn="l">
              <a:buFont typeface="Arial" panose="020B0604020202020204" pitchFamily="34" charset="0"/>
              <a:buChar char="•"/>
            </a:pPr>
            <a:r>
              <a:rPr lang="en-US" sz="1600" dirty="0"/>
              <a:t>2020.0 available in “release-2020.0”</a:t>
            </a:r>
          </a:p>
          <a:p>
            <a:pPr marL="285750" indent="-285750" algn="l">
              <a:buFont typeface="Arial" panose="020B0604020202020204" pitchFamily="34" charset="0"/>
              <a:buChar char="•"/>
            </a:pPr>
            <a:r>
              <a:rPr lang="en-US" sz="1600" dirty="0"/>
              <a:t>2019.2 available in “release-2019.2”</a:t>
            </a:r>
          </a:p>
          <a:p>
            <a:pPr marL="285750" indent="-285750" algn="l">
              <a:buFont typeface="Arial" panose="020B0604020202020204" pitchFamily="34" charset="0"/>
              <a:buChar char="•"/>
            </a:pPr>
            <a:r>
              <a:rPr lang="en-US" sz="1600" dirty="0"/>
              <a:t>2019.1 available in “release-2019.1”</a:t>
            </a:r>
          </a:p>
          <a:p>
            <a:pPr marL="285750" indent="-285750" algn="l">
              <a:buFont typeface="Arial" panose="020B0604020202020204" pitchFamily="34" charset="0"/>
              <a:buChar char="•"/>
            </a:pPr>
            <a:r>
              <a:rPr lang="en-US" sz="1600" dirty="0"/>
              <a:t>2019.0 available in “release-2019.0”</a:t>
            </a:r>
          </a:p>
          <a:p>
            <a:pPr marL="285750" indent="-285750" algn="l">
              <a:buFont typeface="Arial" panose="020B0604020202020204" pitchFamily="34" charset="0"/>
              <a:buChar char="•"/>
            </a:pPr>
            <a:r>
              <a:rPr lang="en-US" sz="1600" dirty="0"/>
              <a:t>2018.2 available in “release-2018.2”</a:t>
            </a:r>
          </a:p>
          <a:p>
            <a:pPr marL="285750" indent="-285750" algn="l">
              <a:buFont typeface="Arial" panose="020B0604020202020204" pitchFamily="34" charset="0"/>
              <a:buChar char="•"/>
            </a:pPr>
            <a:r>
              <a:rPr lang="en-US" sz="1600" dirty="0"/>
              <a:t>2018.1 available in “release-2018.1”</a:t>
            </a:r>
          </a:p>
          <a:p>
            <a:pPr marL="285750" indent="-285750" algn="l">
              <a:buFont typeface="Arial" panose="020B0604020202020204" pitchFamily="34" charset="0"/>
              <a:buChar char="•"/>
            </a:pPr>
            <a:r>
              <a:rPr lang="en-US" sz="1600" dirty="0"/>
              <a:t>2018.0 available in “release-2018”</a:t>
            </a:r>
          </a:p>
          <a:p>
            <a:pPr marL="285750" indent="-285750" algn="l">
              <a:buFont typeface="Arial" panose="020B0604020202020204" pitchFamily="34" charset="0"/>
              <a:buChar char="•"/>
            </a:pPr>
            <a:r>
              <a:rPr lang="en-US" sz="1600" dirty="0"/>
              <a:t>2017.2 available in “release-2017.2”</a:t>
            </a:r>
          </a:p>
          <a:p>
            <a:pPr marL="285750" indent="-285750" algn="l">
              <a:buFont typeface="Arial" panose="020B0604020202020204" pitchFamily="34" charset="0"/>
              <a:buChar char="•"/>
            </a:pPr>
            <a:r>
              <a:rPr lang="en-US" sz="1600" dirty="0"/>
              <a:t>2017.1 available in “release-2017.1”</a:t>
            </a:r>
          </a:p>
          <a:p>
            <a:pPr marL="285750" indent="-285750" algn="l">
              <a:buFont typeface="Arial" panose="020B0604020202020204" pitchFamily="34" charset="0"/>
              <a:buChar char="•"/>
            </a:pPr>
            <a:r>
              <a:rPr lang="en-US" sz="1600" dirty="0"/>
              <a:t>2017.0 available in “release-2017”</a:t>
            </a:r>
          </a:p>
        </p:txBody>
      </p:sp>
    </p:spTree>
    <p:extLst>
      <p:ext uri="{BB962C8B-B14F-4D97-AF65-F5344CB8AC3E}">
        <p14:creationId xmlns:p14="http://schemas.microsoft.com/office/powerpoint/2010/main" val="1129432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Partner Requests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8/23/2021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25</a:t>
            </a:fld>
            <a:endParaRPr lang="en-GB" dirty="0"/>
          </a:p>
        </p:txBody>
      </p:sp>
    </p:spTree>
    <p:extLst>
      <p:ext uri="{BB962C8B-B14F-4D97-AF65-F5344CB8AC3E}">
        <p14:creationId xmlns:p14="http://schemas.microsoft.com/office/powerpoint/2010/main" val="463695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Partner Requests</a:t>
            </a:r>
          </a:p>
        </p:txBody>
      </p:sp>
      <p:sp>
        <p:nvSpPr>
          <p:cNvPr id="3" name="Date Placeholder 2"/>
          <p:cNvSpPr>
            <a:spLocks noGrp="1"/>
          </p:cNvSpPr>
          <p:nvPr>
            <p:ph type="dt" sz="half" idx="2"/>
          </p:nvPr>
        </p:nvSpPr>
        <p:spPr>
          <a:xfrm>
            <a:off x="526703" y="6356350"/>
            <a:ext cx="2741613" cy="365125"/>
          </a:xfrm>
        </p:spPr>
        <p:txBody>
          <a:bodyPr/>
          <a:lstStyle/>
          <a:p>
            <a:fld id="{7B9A185B-5299-034D-8ACE-E5F5EABAE1AB}" type="datetime1">
              <a:rPr lang="en-US" smtClean="0"/>
              <a:t>8/23/2021</a:t>
            </a:fld>
            <a:endParaRPr lang="en-GB" dirty="0"/>
          </a:p>
        </p:txBody>
      </p:sp>
      <p:sp>
        <p:nvSpPr>
          <p:cNvPr id="4" name="Slide Number Placeholder 3"/>
          <p:cNvSpPr>
            <a:spLocks noGrp="1"/>
          </p:cNvSpPr>
          <p:nvPr>
            <p:ph type="sldNum" sz="quarter" idx="4"/>
          </p:nvPr>
        </p:nvSpPr>
        <p:spPr>
          <a:xfrm>
            <a:off x="8880316" y="6356350"/>
            <a:ext cx="2741612" cy="365125"/>
          </a:xfrm>
        </p:spPr>
        <p:txBody>
          <a:bodyPr/>
          <a:lstStyle/>
          <a:p>
            <a:fld id="{C801F209-6BE7-4AF7-9211-E3F7558EC97C}" type="slidenum">
              <a:rPr lang="en-GB" smtClean="0"/>
              <a:pPr/>
              <a:t>26</a:t>
            </a:fld>
            <a:endParaRPr lang="en-GB" dirty="0"/>
          </a:p>
        </p:txBody>
      </p:sp>
      <p:sp>
        <p:nvSpPr>
          <p:cNvPr id="5" name="Text Placeholder 4"/>
          <p:cNvSpPr>
            <a:spLocks noGrp="1"/>
          </p:cNvSpPr>
          <p:nvPr>
            <p:ph type="body" sz="quarter" idx="12"/>
          </p:nvPr>
        </p:nvSpPr>
        <p:spPr>
          <a:xfrm>
            <a:off x="521370" y="1638300"/>
            <a:ext cx="5573042" cy="4267648"/>
          </a:xfrm>
        </p:spPr>
        <p:txBody>
          <a:bodyPr/>
          <a:lstStyle/>
          <a:p>
            <a:pPr lvl="1"/>
            <a:r>
              <a:rPr lang="en-US" dirty="0"/>
              <a:t>Bring these to the Sage 300 Product Manager</a:t>
            </a:r>
          </a:p>
          <a:p>
            <a:pPr lvl="1"/>
            <a:r>
              <a:rPr lang="en-US" dirty="0"/>
              <a:t>Add these to the Sage 300 Ideas Site</a:t>
            </a:r>
          </a:p>
          <a:p>
            <a:pPr lvl="2"/>
            <a:r>
              <a:rPr lang="en-US" sz="1800" u="sng" dirty="0">
                <a:solidFill>
                  <a:srgbClr val="0563C1"/>
                </a:solidFill>
                <a:effectLst/>
                <a:latin typeface="Calibri" panose="020F0502020204030204" pitchFamily="34" charset="0"/>
                <a:ea typeface="Calibri" panose="020F0502020204030204" pitchFamily="34" charset="0"/>
                <a:hlinkClick r:id="rId2"/>
              </a:rPr>
              <a:t>Sage 300 Ideas Forum</a:t>
            </a:r>
            <a:endParaRPr lang="en-US" sz="1800" u="sng" dirty="0">
              <a:solidFill>
                <a:srgbClr val="0563C1"/>
              </a:solidFill>
              <a:effectLst/>
              <a:latin typeface="Calibri" panose="020F0502020204030204" pitchFamily="34" charset="0"/>
              <a:ea typeface="Calibri" panose="020F0502020204030204" pitchFamily="34" charset="0"/>
            </a:endParaRPr>
          </a:p>
          <a:p>
            <a:pPr lvl="1"/>
            <a:r>
              <a:rPr lang="en-US" dirty="0"/>
              <a:t>Your voice and feedback resounds the loudest!</a:t>
            </a:r>
          </a:p>
        </p:txBody>
      </p:sp>
      <p:pic>
        <p:nvPicPr>
          <p:cNvPr id="7" name="Picture 6">
            <a:extLst>
              <a:ext uri="{FF2B5EF4-FFF2-40B4-BE49-F238E27FC236}">
                <a16:creationId xmlns:a16="http://schemas.microsoft.com/office/drawing/2014/main" id="{BE0A2E3F-8859-4F3A-8BE5-4F7DF4B0C97A}"/>
              </a:ext>
            </a:extLst>
          </p:cNvPr>
          <p:cNvPicPr>
            <a:picLocks noChangeAspect="1"/>
          </p:cNvPicPr>
          <p:nvPr/>
        </p:nvPicPr>
        <p:blipFill>
          <a:blip r:embed="rId3"/>
          <a:stretch>
            <a:fillRect/>
          </a:stretch>
        </p:blipFill>
        <p:spPr>
          <a:xfrm>
            <a:off x="6942338" y="1491449"/>
            <a:ext cx="5246487" cy="4332302"/>
          </a:xfrm>
          <a:prstGeom prst="rect">
            <a:avLst/>
          </a:prstGeom>
        </p:spPr>
      </p:pic>
    </p:spTree>
    <p:extLst>
      <p:ext uri="{BB962C8B-B14F-4D97-AF65-F5344CB8AC3E}">
        <p14:creationId xmlns:p14="http://schemas.microsoft.com/office/powerpoint/2010/main" val="2053368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Thank you</a:t>
            </a:r>
          </a:p>
        </p:txBody>
      </p:sp>
      <p:sp>
        <p:nvSpPr>
          <p:cNvPr id="6" name="Text Placeholder 7">
            <a:extLst>
              <a:ext uri="{FF2B5EF4-FFF2-40B4-BE49-F238E27FC236}">
                <a16:creationId xmlns:a16="http://schemas.microsoft.com/office/drawing/2014/main" id="{E56696A1-0EF5-5D46-8636-A105215F88E2}"/>
              </a:ext>
            </a:extLst>
          </p:cNvPr>
          <p:cNvSpPr txBox="1">
            <a:spLocks/>
          </p:cNvSpPr>
          <p:nvPr/>
        </p:nvSpPr>
        <p:spPr>
          <a:xfrm>
            <a:off x="2913941" y="6387224"/>
            <a:ext cx="6360942" cy="291873"/>
          </a:xfrm>
          <a:prstGeom prst="rect">
            <a:avLst/>
          </a:prstGeom>
        </p:spPr>
        <p:txBody>
          <a:bodyPr vert="horz" lIns="0" tIns="45720" rIns="0" bIns="0" rtlCol="0">
            <a:normAutofit/>
          </a:bodyPr>
          <a:lstStyle>
            <a:lvl1pPr marL="0" indent="0" algn="ctr" defTabSz="228554" rtl="0" eaLnBrk="1" latinLnBrk="0" hangingPunct="1">
              <a:spcBef>
                <a:spcPts val="1600"/>
              </a:spcBef>
              <a:buFont typeface="Arial"/>
              <a:buNone/>
              <a:defRPr sz="800" i="0" kern="1200">
                <a:solidFill>
                  <a:schemeClr val="bg1"/>
                </a:solidFill>
                <a:latin typeface="+mn-lt"/>
                <a:ea typeface="+mn-ea"/>
                <a:cs typeface="Arial" panose="020B0604020202020204" pitchFamily="34" charset="0"/>
              </a:defRPr>
            </a:lvl1pPr>
            <a:lvl2pPr marL="360363" indent="-360363" algn="l" defTabSz="228554" rtl="0" eaLnBrk="1" latinLnBrk="0" hangingPunct="1">
              <a:spcBef>
                <a:spcPts val="1600"/>
              </a:spcBef>
              <a:buFont typeface="Arial" panose="020B0604020202020204" pitchFamily="34" charset="0"/>
              <a:buChar char="•"/>
              <a:tabLst>
                <a:tab pos="449263" algn="l"/>
              </a:tabLst>
              <a:defRPr sz="2000" kern="1200">
                <a:solidFill>
                  <a:srgbClr val="666666"/>
                </a:solidFill>
                <a:latin typeface="+mn-lt"/>
                <a:ea typeface="+mn-ea"/>
                <a:cs typeface="Arial" panose="020B0604020202020204" pitchFamily="34" charset="0"/>
              </a:defRPr>
            </a:lvl2pPr>
            <a:lvl3pPr marL="714375" indent="-354013" algn="l" defTabSz="228554" rtl="0" eaLnBrk="1" latinLnBrk="0" hangingPunct="1">
              <a:spcBef>
                <a:spcPts val="1600"/>
              </a:spcBef>
              <a:buFont typeface="Arial" panose="020B0604020202020204" pitchFamily="34" charset="0"/>
              <a:buChar char="–"/>
              <a:defRPr sz="2000" kern="1200">
                <a:solidFill>
                  <a:srgbClr val="666666"/>
                </a:solidFill>
                <a:latin typeface="+mn-lt"/>
                <a:ea typeface="+mn-ea"/>
                <a:cs typeface="Arial" panose="020B0604020202020204" pitchFamily="34" charset="0"/>
              </a:defRPr>
            </a:lvl3pPr>
            <a:lvl4pPr marL="1433513" indent="-360363"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4pPr>
            <a:lvl5pPr marL="2241550" indent="-312738"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5pPr>
            <a:lvl6pPr marL="1257049" indent="-114277" algn="l" defTabSz="228554" rtl="0" eaLnBrk="1" latinLnBrk="0" hangingPunct="1">
              <a:spcBef>
                <a:spcPct val="20000"/>
              </a:spcBef>
              <a:buFont typeface="Arial"/>
              <a:buChar char="•"/>
              <a:defRPr sz="1000" kern="1200">
                <a:solidFill>
                  <a:schemeClr val="tx1"/>
                </a:solidFill>
                <a:latin typeface="+mn-lt"/>
                <a:ea typeface="+mn-ea"/>
                <a:cs typeface="+mn-cs"/>
              </a:defRPr>
            </a:lvl6pPr>
            <a:lvl7pPr marL="1485603" indent="-114277" algn="l" defTabSz="228554" rtl="0" eaLnBrk="1" latinLnBrk="0" hangingPunct="1">
              <a:spcBef>
                <a:spcPct val="20000"/>
              </a:spcBef>
              <a:buFont typeface="Arial"/>
              <a:buChar char="•"/>
              <a:defRPr sz="1000" kern="1200">
                <a:solidFill>
                  <a:schemeClr val="tx1"/>
                </a:solidFill>
                <a:latin typeface="+mn-lt"/>
                <a:ea typeface="+mn-ea"/>
                <a:cs typeface="+mn-cs"/>
              </a:defRPr>
            </a:lvl7pPr>
            <a:lvl8pPr marL="1714157" indent="-114277" algn="l" defTabSz="228554" rtl="0" eaLnBrk="1" latinLnBrk="0" hangingPunct="1">
              <a:spcBef>
                <a:spcPct val="20000"/>
              </a:spcBef>
              <a:buFont typeface="Arial"/>
              <a:buChar char="•"/>
              <a:defRPr sz="1000" kern="1200">
                <a:solidFill>
                  <a:schemeClr val="tx1"/>
                </a:solidFill>
                <a:latin typeface="+mn-lt"/>
                <a:ea typeface="+mn-ea"/>
                <a:cs typeface="+mn-cs"/>
              </a:defRPr>
            </a:lvl8pPr>
            <a:lvl9pPr marL="1942711" indent="-114277" algn="l" defTabSz="228554" rtl="0" eaLnBrk="1" latinLnBrk="0" hangingPunct="1">
              <a:spcBef>
                <a:spcPct val="20000"/>
              </a:spcBef>
              <a:buFont typeface="Arial"/>
              <a:buChar char="•"/>
              <a:defRPr sz="1000" kern="1200">
                <a:solidFill>
                  <a:schemeClr val="tx1"/>
                </a:solidFill>
                <a:latin typeface="+mn-lt"/>
                <a:ea typeface="+mn-ea"/>
                <a:cs typeface="+mn-cs"/>
              </a:defRPr>
            </a:lvl9pPr>
          </a:lstStyle>
          <a:p>
            <a:r>
              <a:rPr lang="en-GB"/>
              <a:t>©2021 </a:t>
            </a:r>
            <a:r>
              <a:rPr lang="en-GB" dirty="0"/>
              <a:t>The Sage Group plc or its licensors. All rights reserved. Sage, Sage logos, and Sage product and service names mentioned herein are the trademarks of Sage Global Services Limited or its licensors. All other trademarks are the property of their respective owners.</a:t>
            </a:r>
            <a:endParaRPr lang="en-US" dirty="0"/>
          </a:p>
        </p:txBody>
      </p:sp>
    </p:spTree>
    <p:extLst>
      <p:ext uri="{BB962C8B-B14F-4D97-AF65-F5344CB8AC3E}">
        <p14:creationId xmlns:p14="http://schemas.microsoft.com/office/powerpoint/2010/main" val="2907918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Versions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8/23/2021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3</a:t>
            </a:fld>
            <a:endParaRPr lang="en-GB" dirty="0"/>
          </a:p>
        </p:txBody>
      </p:sp>
    </p:spTree>
    <p:extLst>
      <p:ext uri="{BB962C8B-B14F-4D97-AF65-F5344CB8AC3E}">
        <p14:creationId xmlns:p14="http://schemas.microsoft.com/office/powerpoint/2010/main" val="921438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lvl="1"/>
            <a:r>
              <a:rPr lang="en-US" dirty="0"/>
              <a:t>68A </a:t>
            </a:r>
            <a:r>
              <a:rPr lang="en-US" dirty="0">
                <a:sym typeface="Wingdings" panose="05000000000000000000" pitchFamily="2" charset="2"/>
              </a:rPr>
              <a:t></a:t>
            </a:r>
            <a:r>
              <a:rPr lang="en-US" dirty="0"/>
              <a:t> 69A</a:t>
            </a:r>
          </a:p>
          <a:p>
            <a:pPr lvl="1"/>
            <a:r>
              <a:rPr lang="en-US" dirty="0"/>
              <a:t>6.8.0.0 </a:t>
            </a:r>
            <a:r>
              <a:rPr lang="en-US" dirty="0">
                <a:sym typeface="Wingdings" panose="05000000000000000000" pitchFamily="2" charset="2"/>
              </a:rPr>
              <a:t> 6.9.0.0</a:t>
            </a:r>
            <a:endParaRPr lang="en-US" dirty="0"/>
          </a:p>
          <a:p>
            <a:pPr lvl="1"/>
            <a:r>
              <a:rPr lang="en-US" dirty="0"/>
              <a:t>Wizards will only be supported in Visual Studio 2019</a:t>
            </a:r>
          </a:p>
          <a:p>
            <a:pPr lvl="2"/>
            <a:r>
              <a:rPr lang="en-US" dirty="0"/>
              <a:t>Wizard support for Visual Studio 2017 has been dropped</a:t>
            </a:r>
          </a:p>
          <a:p>
            <a:pPr lvl="1"/>
            <a:r>
              <a:rPr lang="en-US" dirty="0"/>
              <a:t>JQuery 3.4.1 </a:t>
            </a:r>
            <a:r>
              <a:rPr lang="en-US" dirty="0">
                <a:sym typeface="Wingdings" panose="05000000000000000000" pitchFamily="2" charset="2"/>
              </a:rPr>
              <a:t> 3.6.0</a:t>
            </a:r>
          </a:p>
          <a:p>
            <a:pPr lvl="1"/>
            <a:r>
              <a:rPr lang="en-US" dirty="0">
                <a:sym typeface="Wingdings" panose="05000000000000000000" pitchFamily="2" charset="2"/>
              </a:rPr>
              <a:t>Kendo UI 2019.1.115  2021.1.224</a:t>
            </a:r>
          </a:p>
          <a:p>
            <a:pPr lvl="1"/>
            <a:endParaRPr lang="en-US" dirty="0"/>
          </a:p>
        </p:txBody>
      </p:sp>
      <p:sp>
        <p:nvSpPr>
          <p:cNvPr id="6" name="Title 5"/>
          <p:cNvSpPr>
            <a:spLocks noGrp="1"/>
          </p:cNvSpPr>
          <p:nvPr>
            <p:ph type="title"/>
          </p:nvPr>
        </p:nvSpPr>
        <p:spPr/>
        <p:txBody>
          <a:bodyPr/>
          <a:lstStyle/>
          <a:p>
            <a:r>
              <a:rPr lang="en-US" dirty="0"/>
              <a:t>Versions</a:t>
            </a:r>
          </a:p>
        </p:txBody>
      </p:sp>
      <p:sp>
        <p:nvSpPr>
          <p:cNvPr id="3" name="Date Placeholder 2"/>
          <p:cNvSpPr>
            <a:spLocks noGrp="1"/>
          </p:cNvSpPr>
          <p:nvPr>
            <p:ph type="dt" sz="half" idx="2"/>
          </p:nvPr>
        </p:nvSpPr>
        <p:spPr/>
        <p:txBody>
          <a:bodyPr/>
          <a:lstStyle/>
          <a:p>
            <a:fld id="{E636F327-FED6-7B44-A731-9DC52AF69E79}" type="datetime1">
              <a:rPr lang="en-US" smtClean="0"/>
              <a:t>8/23/2021</a:t>
            </a:fld>
            <a:endParaRPr lang="en-GB" dirty="0"/>
          </a:p>
        </p:txBody>
      </p:sp>
      <p:sp>
        <p:nvSpPr>
          <p:cNvPr id="4" name="Slide Number Placeholder 3"/>
          <p:cNvSpPr>
            <a:spLocks noGrp="1"/>
          </p:cNvSpPr>
          <p:nvPr>
            <p:ph type="sldNum" sz="quarter" idx="4"/>
          </p:nvPr>
        </p:nvSpPr>
        <p:spPr/>
        <p:txBody>
          <a:bodyPr/>
          <a:lstStyle/>
          <a:p>
            <a:fld id="{C801F209-6BE7-4AF7-9211-E3F7558EC97C}" type="slidenum">
              <a:rPr lang="en-GB" smtClean="0"/>
              <a:pPr/>
              <a:t>4</a:t>
            </a:fld>
            <a:endParaRPr lang="en-GB"/>
          </a:p>
        </p:txBody>
      </p:sp>
    </p:spTree>
    <p:extLst>
      <p:ext uri="{BB962C8B-B14F-4D97-AF65-F5344CB8AC3E}">
        <p14:creationId xmlns:p14="http://schemas.microsoft.com/office/powerpoint/2010/main" val="4183802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Corrected Issues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8/23/2021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5</a:t>
            </a:fld>
            <a:endParaRPr lang="en-GB" dirty="0"/>
          </a:p>
        </p:txBody>
      </p:sp>
    </p:spTree>
    <p:extLst>
      <p:ext uri="{BB962C8B-B14F-4D97-AF65-F5344CB8AC3E}">
        <p14:creationId xmlns:p14="http://schemas.microsoft.com/office/powerpoint/2010/main" val="2711435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Corrected Issues</a:t>
            </a:r>
          </a:p>
        </p:txBody>
      </p:sp>
      <p:sp>
        <p:nvSpPr>
          <p:cNvPr id="6" name="Date Placeholder 5"/>
          <p:cNvSpPr>
            <a:spLocks noGrp="1"/>
          </p:cNvSpPr>
          <p:nvPr>
            <p:ph type="dt" sz="half" idx="2"/>
          </p:nvPr>
        </p:nvSpPr>
        <p:spPr>
          <a:xfrm>
            <a:off x="526703" y="6356350"/>
            <a:ext cx="2741613" cy="365125"/>
          </a:xfrm>
        </p:spPr>
        <p:txBody>
          <a:bodyPr/>
          <a:lstStyle/>
          <a:p>
            <a:fld id="{550DC455-A182-7641-94AB-920BA179357D}" type="datetime1">
              <a:rPr lang="en-US" smtClean="0"/>
              <a:t>8/23/2021</a:t>
            </a:fld>
            <a:endParaRPr lang="en-GB" dirty="0"/>
          </a:p>
        </p:txBody>
      </p:sp>
      <p:sp>
        <p:nvSpPr>
          <p:cNvPr id="7" name="Slide Number Placeholder 6"/>
          <p:cNvSpPr>
            <a:spLocks noGrp="1"/>
          </p:cNvSpPr>
          <p:nvPr>
            <p:ph type="sldNum" sz="quarter" idx="4"/>
          </p:nvPr>
        </p:nvSpPr>
        <p:spPr>
          <a:xfrm>
            <a:off x="8880316" y="6356350"/>
            <a:ext cx="2741612" cy="365125"/>
          </a:xfrm>
        </p:spPr>
        <p:txBody>
          <a:bodyPr/>
          <a:lstStyle/>
          <a:p>
            <a:fld id="{C801F209-6BE7-4AF7-9211-E3F7558EC97C}" type="slidenum">
              <a:rPr lang="en-GB" smtClean="0"/>
              <a:pPr/>
              <a:t>6</a:t>
            </a:fld>
            <a:endParaRPr lang="en-GB"/>
          </a:p>
        </p:txBody>
      </p:sp>
      <p:sp>
        <p:nvSpPr>
          <p:cNvPr id="3" name="Oval 2"/>
          <p:cNvSpPr/>
          <p:nvPr/>
        </p:nvSpPr>
        <p:spPr>
          <a:xfrm>
            <a:off x="508000" y="1233488"/>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Misc</a:t>
            </a:r>
          </a:p>
        </p:txBody>
      </p:sp>
      <p:sp>
        <p:nvSpPr>
          <p:cNvPr id="8" name="Oval 7">
            <a:extLst>
              <a:ext uri="{FF2B5EF4-FFF2-40B4-BE49-F238E27FC236}">
                <a16:creationId xmlns:a16="http://schemas.microsoft.com/office/drawing/2014/main" id="{636CC9F6-7D71-CB4C-B913-BDE128CB2C7E}"/>
              </a:ext>
            </a:extLst>
          </p:cNvPr>
          <p:cNvSpPr/>
          <p:nvPr/>
        </p:nvSpPr>
        <p:spPr>
          <a:xfrm>
            <a:off x="508000" y="2872876"/>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Samples</a:t>
            </a:r>
          </a:p>
        </p:txBody>
      </p:sp>
      <p:sp>
        <p:nvSpPr>
          <p:cNvPr id="9" name="Oval 8">
            <a:extLst>
              <a:ext uri="{FF2B5EF4-FFF2-40B4-BE49-F238E27FC236}">
                <a16:creationId xmlns:a16="http://schemas.microsoft.com/office/drawing/2014/main" id="{16F9C30B-80C5-1742-BC80-876E9B5CA8AF}"/>
              </a:ext>
            </a:extLst>
          </p:cNvPr>
          <p:cNvSpPr/>
          <p:nvPr/>
        </p:nvSpPr>
        <p:spPr>
          <a:xfrm>
            <a:off x="508000" y="4512264"/>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Custom</a:t>
            </a:r>
          </a:p>
        </p:txBody>
      </p:sp>
      <p:graphicFrame>
        <p:nvGraphicFramePr>
          <p:cNvPr id="13" name="Table 12">
            <a:extLst>
              <a:ext uri="{FF2B5EF4-FFF2-40B4-BE49-F238E27FC236}">
                <a16:creationId xmlns:a16="http://schemas.microsoft.com/office/drawing/2014/main" id="{311955AE-B1E6-D046-A796-66DB7B6F0929}"/>
              </a:ext>
            </a:extLst>
          </p:cNvPr>
          <p:cNvGraphicFramePr>
            <a:graphicFrameLocks noGrp="1"/>
          </p:cNvGraphicFramePr>
          <p:nvPr>
            <p:extLst>
              <p:ext uri="{D42A27DB-BD31-4B8C-83A1-F6EECF244321}">
                <p14:modId xmlns:p14="http://schemas.microsoft.com/office/powerpoint/2010/main" val="937562870"/>
              </p:ext>
            </p:extLst>
          </p:nvPr>
        </p:nvGraphicFramePr>
        <p:xfrm>
          <a:off x="1995054" y="1194546"/>
          <a:ext cx="4973917" cy="4956815"/>
        </p:xfrm>
        <a:graphic>
          <a:graphicData uri="http://schemas.openxmlformats.org/drawingml/2006/table">
            <a:tbl>
              <a:tblPr firstRow="1" bandRow="1">
                <a:tableStyleId>{5940675A-B579-460E-94D1-54222C63F5DA}</a:tableStyleId>
              </a:tblPr>
              <a:tblGrid>
                <a:gridCol w="4973917">
                  <a:extLst>
                    <a:ext uri="{9D8B030D-6E8A-4147-A177-3AD203B41FA5}">
                      <a16:colId xmlns:a16="http://schemas.microsoft.com/office/drawing/2014/main" val="877668094"/>
                    </a:ext>
                  </a:extLst>
                </a:gridCol>
              </a:tblGrid>
              <a:tr h="1687199">
                <a:tc>
                  <a:txBody>
                    <a:bodyPr/>
                    <a:lstStyle/>
                    <a:p>
                      <a:pPr marL="171450" indent="-171450">
                        <a:spcAft>
                          <a:spcPts val="300"/>
                        </a:spcAft>
                        <a:buFont typeface="Arial" panose="020B0604020202020204" pitchFamily="34" charset="0"/>
                        <a:buChar char="•"/>
                      </a:pPr>
                      <a:r>
                        <a:rPr lang="en-GB" sz="1600" dirty="0"/>
                        <a:t>Post-build merge utility upgraded to use Terser instead of WebGrease for JavaScript minification</a:t>
                      </a:r>
                    </a:p>
                    <a:p>
                      <a:pPr marL="400004" lvl="1" indent="-171450">
                        <a:spcAft>
                          <a:spcPts val="300"/>
                        </a:spcAft>
                        <a:buFont typeface="Arial" panose="020B0604020202020204" pitchFamily="34" charset="0"/>
                        <a:buChar char="•"/>
                      </a:pPr>
                      <a:r>
                        <a:rPr lang="en-GB" sz="1600" dirty="0"/>
                        <a:t>Requires node.js</a:t>
                      </a:r>
                    </a:p>
                    <a:p>
                      <a:pPr marL="171450" indent="-171450">
                        <a:spcAft>
                          <a:spcPts val="300"/>
                        </a:spcAft>
                        <a:buFont typeface="Arial" panose="020B0604020202020204" pitchFamily="34" charset="0"/>
                        <a:buChar char="•"/>
                      </a:pPr>
                      <a:r>
                        <a:rPr lang="en-GB" sz="1600" dirty="0"/>
                        <a:t>Removed company namespace from bundle name</a:t>
                      </a:r>
                    </a:p>
                  </a:txBody>
                  <a:tcPr marL="0" marR="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6219172"/>
                  </a:ext>
                </a:extLst>
              </a:tr>
              <a:tr h="1634808">
                <a:tc>
                  <a:txBody>
                    <a:bodyPr/>
                    <a:lstStyle/>
                    <a:p>
                      <a:pPr marL="171450" indent="-171450">
                        <a:spcAft>
                          <a:spcPts val="300"/>
                        </a:spcAft>
                        <a:buFont typeface="Arial" panose="020B0604020202020204" pitchFamily="34" charset="0"/>
                        <a:buChar char="•"/>
                      </a:pPr>
                      <a:r>
                        <a:rPr lang="en-US" sz="1600" dirty="0"/>
                        <a:t>Update receipt sample to support multiple views</a:t>
                      </a:r>
                    </a:p>
                    <a:p>
                      <a:pPr marL="171450" indent="-171450">
                        <a:spcAft>
                          <a:spcPts val="300"/>
                        </a:spcAft>
                        <a:buFont typeface="Arial" panose="020B0604020202020204" pitchFamily="34" charset="0"/>
                        <a:buChar char="•"/>
                      </a:pPr>
                      <a:r>
                        <a:rPr lang="en-US" sz="1600" dirty="0"/>
                        <a:t>Samples retrofitted to use new composite helpers</a:t>
                      </a:r>
                    </a:p>
                    <a:p>
                      <a:pPr marL="171450" indent="-171450">
                        <a:spcAft>
                          <a:spcPts val="300"/>
                        </a:spcAft>
                        <a:buFont typeface="Arial" panose="020B0604020202020204" pitchFamily="34" charset="0"/>
                        <a:buChar char="•"/>
                      </a:pP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9756210"/>
                  </a:ext>
                </a:extLst>
              </a:tr>
              <a:tr h="1634808">
                <a:tc>
                  <a:txBody>
                    <a:bodyPr/>
                    <a:lstStyle/>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Customization package no longer requiring module</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Restrict punctuation in company name</a:t>
                      </a: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0706320"/>
                  </a:ext>
                </a:extLst>
              </a:tr>
            </a:tbl>
          </a:graphicData>
        </a:graphic>
      </p:graphicFrame>
    </p:spTree>
    <p:extLst>
      <p:ext uri="{BB962C8B-B14F-4D97-AF65-F5344CB8AC3E}">
        <p14:creationId xmlns:p14="http://schemas.microsoft.com/office/powerpoint/2010/main" val="274806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Wizards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8/23/2021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7</a:t>
            </a:fld>
            <a:endParaRPr lang="en-GB" dirty="0"/>
          </a:p>
        </p:txBody>
      </p:sp>
    </p:spTree>
    <p:extLst>
      <p:ext uri="{BB962C8B-B14F-4D97-AF65-F5344CB8AC3E}">
        <p14:creationId xmlns:p14="http://schemas.microsoft.com/office/powerpoint/2010/main" val="8155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Wizards</a:t>
            </a:r>
          </a:p>
        </p:txBody>
      </p:sp>
      <p:sp>
        <p:nvSpPr>
          <p:cNvPr id="6" name="Date Placeholder 5"/>
          <p:cNvSpPr>
            <a:spLocks noGrp="1"/>
          </p:cNvSpPr>
          <p:nvPr>
            <p:ph type="dt" sz="half" idx="2"/>
          </p:nvPr>
        </p:nvSpPr>
        <p:spPr>
          <a:xfrm>
            <a:off x="526703" y="6356350"/>
            <a:ext cx="2741613" cy="365125"/>
          </a:xfrm>
        </p:spPr>
        <p:txBody>
          <a:bodyPr/>
          <a:lstStyle/>
          <a:p>
            <a:fld id="{550DC455-A182-7641-94AB-920BA179357D}" type="datetime1">
              <a:rPr lang="en-US" smtClean="0"/>
              <a:t>8/23/2021</a:t>
            </a:fld>
            <a:endParaRPr lang="en-GB" dirty="0"/>
          </a:p>
        </p:txBody>
      </p:sp>
      <p:sp>
        <p:nvSpPr>
          <p:cNvPr id="7" name="Slide Number Placeholder 6"/>
          <p:cNvSpPr>
            <a:spLocks noGrp="1"/>
          </p:cNvSpPr>
          <p:nvPr>
            <p:ph type="sldNum" sz="quarter" idx="4"/>
          </p:nvPr>
        </p:nvSpPr>
        <p:spPr>
          <a:xfrm>
            <a:off x="8880316" y="6356350"/>
            <a:ext cx="2741612" cy="365125"/>
          </a:xfrm>
        </p:spPr>
        <p:txBody>
          <a:bodyPr/>
          <a:lstStyle/>
          <a:p>
            <a:fld id="{C801F209-6BE7-4AF7-9211-E3F7558EC97C}" type="slidenum">
              <a:rPr lang="en-GB" smtClean="0"/>
              <a:pPr/>
              <a:t>8</a:t>
            </a:fld>
            <a:endParaRPr lang="en-GB"/>
          </a:p>
        </p:txBody>
      </p:sp>
      <p:sp>
        <p:nvSpPr>
          <p:cNvPr id="3" name="Oval 2"/>
          <p:cNvSpPr/>
          <p:nvPr/>
        </p:nvSpPr>
        <p:spPr>
          <a:xfrm>
            <a:off x="508000" y="1233488"/>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Solution</a:t>
            </a:r>
          </a:p>
        </p:txBody>
      </p:sp>
      <p:sp>
        <p:nvSpPr>
          <p:cNvPr id="8" name="Oval 7">
            <a:extLst>
              <a:ext uri="{FF2B5EF4-FFF2-40B4-BE49-F238E27FC236}">
                <a16:creationId xmlns:a16="http://schemas.microsoft.com/office/drawing/2014/main" id="{636CC9F6-7D71-CB4C-B913-BDE128CB2C7E}"/>
              </a:ext>
            </a:extLst>
          </p:cNvPr>
          <p:cNvSpPr/>
          <p:nvPr/>
        </p:nvSpPr>
        <p:spPr>
          <a:xfrm>
            <a:off x="508000" y="2872876"/>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Code</a:t>
            </a:r>
          </a:p>
        </p:txBody>
      </p:sp>
      <p:sp>
        <p:nvSpPr>
          <p:cNvPr id="9" name="Oval 8">
            <a:extLst>
              <a:ext uri="{FF2B5EF4-FFF2-40B4-BE49-F238E27FC236}">
                <a16:creationId xmlns:a16="http://schemas.microsoft.com/office/drawing/2014/main" id="{16F9C30B-80C5-1742-BC80-876E9B5CA8AF}"/>
              </a:ext>
            </a:extLst>
          </p:cNvPr>
          <p:cNvSpPr/>
          <p:nvPr/>
        </p:nvSpPr>
        <p:spPr>
          <a:xfrm>
            <a:off x="508000" y="4512264"/>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Upgrade</a:t>
            </a:r>
          </a:p>
        </p:txBody>
      </p:sp>
      <p:sp>
        <p:nvSpPr>
          <p:cNvPr id="10" name="Oval 9">
            <a:extLst>
              <a:ext uri="{FF2B5EF4-FFF2-40B4-BE49-F238E27FC236}">
                <a16:creationId xmlns:a16="http://schemas.microsoft.com/office/drawing/2014/main" id="{7BB00F25-60CF-5C40-BBE0-01AAF01E81B2}"/>
              </a:ext>
            </a:extLst>
          </p:cNvPr>
          <p:cNvSpPr/>
          <p:nvPr/>
        </p:nvSpPr>
        <p:spPr>
          <a:xfrm>
            <a:off x="6246813" y="1233488"/>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Custom</a:t>
            </a:r>
          </a:p>
        </p:txBody>
      </p:sp>
      <p:sp>
        <p:nvSpPr>
          <p:cNvPr id="12" name="Oval 11">
            <a:extLst>
              <a:ext uri="{FF2B5EF4-FFF2-40B4-BE49-F238E27FC236}">
                <a16:creationId xmlns:a16="http://schemas.microsoft.com/office/drawing/2014/main" id="{B01ECBA4-CF5A-3446-99F7-17D8CFEF7818}"/>
              </a:ext>
            </a:extLst>
          </p:cNvPr>
          <p:cNvSpPr/>
          <p:nvPr/>
        </p:nvSpPr>
        <p:spPr>
          <a:xfrm>
            <a:off x="6246813" y="4512264"/>
            <a:ext cx="1329326" cy="132932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i="0" dirty="0">
                <a:latin typeface="Arial"/>
                <a:cs typeface="Arial"/>
              </a:rPr>
              <a:t>Language</a:t>
            </a:r>
          </a:p>
        </p:txBody>
      </p:sp>
      <p:graphicFrame>
        <p:nvGraphicFramePr>
          <p:cNvPr id="13" name="Table 12">
            <a:extLst>
              <a:ext uri="{FF2B5EF4-FFF2-40B4-BE49-F238E27FC236}">
                <a16:creationId xmlns:a16="http://schemas.microsoft.com/office/drawing/2014/main" id="{311955AE-B1E6-D046-A796-66DB7B6F0929}"/>
              </a:ext>
            </a:extLst>
          </p:cNvPr>
          <p:cNvGraphicFramePr>
            <a:graphicFrameLocks noGrp="1"/>
          </p:cNvGraphicFramePr>
          <p:nvPr>
            <p:extLst>
              <p:ext uri="{D42A27DB-BD31-4B8C-83A1-F6EECF244321}">
                <p14:modId xmlns:p14="http://schemas.microsoft.com/office/powerpoint/2010/main" val="852656439"/>
              </p:ext>
            </p:extLst>
          </p:nvPr>
        </p:nvGraphicFramePr>
        <p:xfrm>
          <a:off x="1995055" y="1194546"/>
          <a:ext cx="3946958" cy="5028887"/>
        </p:xfrm>
        <a:graphic>
          <a:graphicData uri="http://schemas.openxmlformats.org/drawingml/2006/table">
            <a:tbl>
              <a:tblPr firstRow="1" bandRow="1">
                <a:tableStyleId>{5940675A-B579-460E-94D1-54222C63F5DA}</a:tableStyleId>
              </a:tblPr>
              <a:tblGrid>
                <a:gridCol w="3946958">
                  <a:extLst>
                    <a:ext uri="{9D8B030D-6E8A-4147-A177-3AD203B41FA5}">
                      <a16:colId xmlns:a16="http://schemas.microsoft.com/office/drawing/2014/main" val="877668094"/>
                    </a:ext>
                  </a:extLst>
                </a:gridCol>
              </a:tblGrid>
              <a:tr h="1687199">
                <a:tc>
                  <a:txBody>
                    <a:bodyPr/>
                    <a:lstStyle/>
                    <a:p>
                      <a:pPr marL="171450" indent="-171450">
                        <a:spcAft>
                          <a:spcPts val="300"/>
                        </a:spcAft>
                        <a:buFont typeface="Arial" panose="020B0604020202020204" pitchFamily="34" charset="0"/>
                        <a:buChar char="•"/>
                      </a:pPr>
                      <a:r>
                        <a:rPr lang="en-GB" sz="1600" dirty="0"/>
                        <a:t>Sync global files</a:t>
                      </a:r>
                    </a:p>
                    <a:p>
                      <a:pPr marL="171450" indent="-171450">
                        <a:spcAft>
                          <a:spcPts val="300"/>
                        </a:spcAft>
                        <a:buFont typeface="Arial" panose="020B0604020202020204" pitchFamily="34" charset="0"/>
                        <a:buChar char="•"/>
                      </a:pPr>
                      <a:r>
                        <a:rPr lang="en-GB" sz="1600" dirty="0"/>
                        <a:t>New login.aspx to replace hardcoded global.asax.cs logic</a:t>
                      </a:r>
                    </a:p>
                    <a:p>
                      <a:pPr marL="171450" indent="-171450">
                        <a:spcAft>
                          <a:spcPts val="300"/>
                        </a:spcAft>
                        <a:buFont typeface="Arial" panose="020B0604020202020204" pitchFamily="34" charset="0"/>
                        <a:buChar char="•"/>
                      </a:pPr>
                      <a:r>
                        <a:rPr lang="en-GB" sz="1600" dirty="0"/>
                        <a:t>New Terser minification process</a:t>
                      </a:r>
                    </a:p>
                    <a:p>
                      <a:pPr marL="400004" lvl="1" indent="-171450">
                        <a:spcAft>
                          <a:spcPts val="300"/>
                        </a:spcAft>
                        <a:buFont typeface="Arial" panose="020B0604020202020204" pitchFamily="34" charset="0"/>
                        <a:buChar char="•"/>
                      </a:pPr>
                      <a:r>
                        <a:rPr lang="en-GB" sz="1600" dirty="0"/>
                        <a:t>Requires node.js</a:t>
                      </a:r>
                    </a:p>
                  </a:txBody>
                  <a:tcPr marL="0" marR="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6219172"/>
                  </a:ext>
                </a:extLst>
              </a:tr>
              <a:tr h="1634808">
                <a:tc>
                  <a:txBody>
                    <a:bodyPr/>
                    <a:lstStyle/>
                    <a:p>
                      <a:pPr marL="171450" indent="-171450">
                        <a:spcAft>
                          <a:spcPts val="300"/>
                        </a:spcAft>
                        <a:buFont typeface="Arial" panose="020B0604020202020204" pitchFamily="34" charset="0"/>
                        <a:buChar char="•"/>
                      </a:pPr>
                      <a:r>
                        <a:rPr lang="en-US" sz="1600" dirty="0"/>
                        <a:t>Sync global files</a:t>
                      </a:r>
                    </a:p>
                    <a:p>
                      <a:pPr marL="171450" indent="-171450">
                        <a:spcAft>
                          <a:spcPts val="300"/>
                        </a:spcAft>
                        <a:buFont typeface="Arial" panose="020B0604020202020204" pitchFamily="34" charset="0"/>
                        <a:buChar char="•"/>
                      </a:pPr>
                      <a:r>
                        <a:rPr lang="en-US" sz="1600" dirty="0"/>
                        <a:t>Generates new composite html helpers</a:t>
                      </a:r>
                    </a:p>
                    <a:p>
                      <a:pPr marL="171450" indent="-171450">
                        <a:spcAft>
                          <a:spcPts val="300"/>
                        </a:spcAft>
                        <a:buFont typeface="Arial" panose="020B0604020202020204" pitchFamily="34" charset="0"/>
                        <a:buChar char="•"/>
                      </a:pPr>
                      <a:r>
                        <a:rPr lang="en-US" sz="1600" dirty="0"/>
                        <a:t>New UI Layout Wizard Step</a:t>
                      </a:r>
                    </a:p>
                    <a:p>
                      <a:pPr marL="171450" indent="-171450">
                        <a:spcAft>
                          <a:spcPts val="300"/>
                        </a:spcAft>
                        <a:buFont typeface="Arial" panose="020B0604020202020204" pitchFamily="34" charset="0"/>
                        <a:buChar char="•"/>
                      </a:pPr>
                      <a:r>
                        <a:rPr lang="en-US" sz="1600" dirty="0"/>
                        <a:t>New Finder Generator</a:t>
                      </a:r>
                    </a:p>
                  </a:txBody>
                  <a:tcPr marL="0" marR="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9756210"/>
                  </a:ext>
                </a:extLst>
              </a:tr>
              <a:tr h="1634808">
                <a:tc>
                  <a:txBody>
                    <a:bodyPr/>
                    <a:lstStyle/>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Sync global files</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Replace hardcoded global.asax.cs credentials with login.aspx for login UI</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Deprecate “old” web finders</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New Terser minification process</a:t>
                      </a:r>
                    </a:p>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0706320"/>
                  </a:ext>
                </a:extLst>
              </a:tr>
            </a:tbl>
          </a:graphicData>
        </a:graphic>
      </p:graphicFrame>
      <p:graphicFrame>
        <p:nvGraphicFramePr>
          <p:cNvPr id="14" name="Table 13">
            <a:extLst>
              <a:ext uri="{FF2B5EF4-FFF2-40B4-BE49-F238E27FC236}">
                <a16:creationId xmlns:a16="http://schemas.microsoft.com/office/drawing/2014/main" id="{E8F0FF6A-0738-D544-804C-7913D600B95C}"/>
              </a:ext>
            </a:extLst>
          </p:cNvPr>
          <p:cNvGraphicFramePr>
            <a:graphicFrameLocks noGrp="1"/>
          </p:cNvGraphicFramePr>
          <p:nvPr>
            <p:extLst>
              <p:ext uri="{D42A27DB-BD31-4B8C-83A1-F6EECF244321}">
                <p14:modId xmlns:p14="http://schemas.microsoft.com/office/powerpoint/2010/main" val="3177082705"/>
              </p:ext>
            </p:extLst>
          </p:nvPr>
        </p:nvGraphicFramePr>
        <p:xfrm>
          <a:off x="7737042" y="1194546"/>
          <a:ext cx="3946958" cy="4956815"/>
        </p:xfrm>
        <a:graphic>
          <a:graphicData uri="http://schemas.openxmlformats.org/drawingml/2006/table">
            <a:tbl>
              <a:tblPr firstRow="1" bandRow="1">
                <a:tableStyleId>{5940675A-B579-460E-94D1-54222C63F5DA}</a:tableStyleId>
              </a:tblPr>
              <a:tblGrid>
                <a:gridCol w="3946958">
                  <a:extLst>
                    <a:ext uri="{9D8B030D-6E8A-4147-A177-3AD203B41FA5}">
                      <a16:colId xmlns:a16="http://schemas.microsoft.com/office/drawing/2014/main" val="877668094"/>
                    </a:ext>
                  </a:extLst>
                </a:gridCol>
              </a:tblGrid>
              <a:tr h="1687199">
                <a:tc>
                  <a:txBody>
                    <a:bodyPr/>
                    <a:lstStyle/>
                    <a:p>
                      <a:pPr marL="171450" indent="-171450">
                        <a:spcAft>
                          <a:spcPts val="300"/>
                        </a:spcAft>
                        <a:buFont typeface="Arial" panose="020B0604020202020204" pitchFamily="34" charset="0"/>
                        <a:buChar char="•"/>
                      </a:pPr>
                      <a:r>
                        <a:rPr lang="en-GB" sz="1600" dirty="0"/>
                        <a:t>Standalone</a:t>
                      </a:r>
                    </a:p>
                    <a:p>
                      <a:pPr marL="400004" lvl="1" indent="-171450">
                        <a:spcAft>
                          <a:spcPts val="300"/>
                        </a:spcAft>
                        <a:buFont typeface="Arial" panose="020B0604020202020204" pitchFamily="34" charset="0"/>
                        <a:buChar char="•"/>
                      </a:pPr>
                      <a:r>
                        <a:rPr lang="en-GB" sz="1600" dirty="0"/>
                        <a:t>N/A</a:t>
                      </a:r>
                    </a:p>
                  </a:txBody>
                  <a:tcPr marL="0" marR="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6219172"/>
                  </a:ext>
                </a:extLst>
              </a:tr>
              <a:tr h="1634808">
                <a:tc>
                  <a:txBody>
                    <a:bodyPr/>
                    <a:lstStyle/>
                    <a:p>
                      <a:pPr marL="171450" indent="-171450">
                        <a:spcAft>
                          <a:spcPts val="300"/>
                        </a:spcAft>
                        <a:buFont typeface="Arial" panose="020B0604020202020204" pitchFamily="34" charset="0"/>
                        <a:buChar char="•"/>
                      </a:pPr>
                      <a:r>
                        <a:rPr lang="en-US" sz="1600" dirty="0"/>
                        <a:t>Plug-in</a:t>
                      </a:r>
                    </a:p>
                    <a:p>
                      <a:pPr marL="400004" lvl="1" indent="-171450">
                        <a:spcAft>
                          <a:spcPts val="300"/>
                        </a:spcAft>
                        <a:buFont typeface="Arial" panose="020B0604020202020204" pitchFamily="34" charset="0"/>
                        <a:buChar char="•"/>
                      </a:pPr>
                      <a:r>
                        <a:rPr lang="en-US" sz="1600" dirty="0"/>
                        <a:t>N/A</a:t>
                      </a:r>
                    </a:p>
                  </a:txBody>
                  <a:tcPr marL="0" marR="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9756210"/>
                  </a:ext>
                </a:extLst>
              </a:tr>
              <a:tr h="1634808">
                <a:tc>
                  <a:txBody>
                    <a:bodyPr/>
                    <a:lstStyle/>
                    <a:p>
                      <a:pPr marL="171450" marR="0" lvl="0" indent="-171450" algn="l" defTabSz="22855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600" dirty="0"/>
                        <a:t>Sync resource files</a:t>
                      </a:r>
                      <a:endParaRPr lang="en-US" sz="1600" dirty="0"/>
                    </a:p>
                  </a:txBody>
                  <a:tcPr marL="0" marR="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0706320"/>
                  </a:ext>
                </a:extLst>
              </a:tr>
            </a:tbl>
          </a:graphicData>
        </a:graphic>
      </p:graphicFrame>
    </p:spTree>
    <p:extLst>
      <p:ext uri="{BB962C8B-B14F-4D97-AF65-F5344CB8AC3E}">
        <p14:creationId xmlns:p14="http://schemas.microsoft.com/office/powerpoint/2010/main" val="2044224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Samples</a:t>
            </a:r>
          </a:p>
        </p:txBody>
      </p:sp>
      <p:sp>
        <p:nvSpPr>
          <p:cNvPr id="3" name="Date Placeholder 2">
            <a:extLst>
              <a:ext uri="{FF2B5EF4-FFF2-40B4-BE49-F238E27FC236}">
                <a16:creationId xmlns:a16="http://schemas.microsoft.com/office/drawing/2014/main" id="{3FF3133B-31A1-0E41-B892-446EEEDA6844}"/>
              </a:ext>
            </a:extLst>
          </p:cNvPr>
          <p:cNvSpPr>
            <a:spLocks noGrp="1"/>
          </p:cNvSpPr>
          <p:nvPr>
            <p:ph type="dt" sz="half" idx="2"/>
          </p:nvPr>
        </p:nvSpPr>
        <p:spPr/>
        <p:txBody>
          <a:bodyPr/>
          <a:lstStyle/>
          <a:p>
            <a:fld id="{5563C629-E84F-A64B-A9C1-B1797219521B}" type="datetime1">
              <a:rPr lang="en-US" smtClean="0"/>
              <a:t>8/23/2021</a:t>
            </a:fld>
            <a:endParaRPr lang="en-GB" dirty="0"/>
          </a:p>
        </p:txBody>
      </p:sp>
      <p:sp>
        <p:nvSpPr>
          <p:cNvPr id="5" name="Slide Number Placeholder 4">
            <a:extLst>
              <a:ext uri="{FF2B5EF4-FFF2-40B4-BE49-F238E27FC236}">
                <a16:creationId xmlns:a16="http://schemas.microsoft.com/office/drawing/2014/main" id="{08AD919A-165E-1547-B174-55CCFD0CE87F}"/>
              </a:ext>
            </a:extLst>
          </p:cNvPr>
          <p:cNvSpPr>
            <a:spLocks noGrp="1"/>
          </p:cNvSpPr>
          <p:nvPr>
            <p:ph type="sldNum" sz="quarter" idx="4"/>
          </p:nvPr>
        </p:nvSpPr>
        <p:spPr/>
        <p:txBody>
          <a:bodyPr/>
          <a:lstStyle/>
          <a:p>
            <a:fld id="{C801F209-6BE7-4AF7-9211-E3F7558EC97C}" type="slidenum">
              <a:rPr lang="en-GB" smtClean="0"/>
              <a:pPr/>
              <a:t>9</a:t>
            </a:fld>
            <a:endParaRPr lang="en-GB" dirty="0"/>
          </a:p>
        </p:txBody>
      </p:sp>
    </p:spTree>
    <p:extLst>
      <p:ext uri="{BB962C8B-B14F-4D97-AF65-F5344CB8AC3E}">
        <p14:creationId xmlns:p14="http://schemas.microsoft.com/office/powerpoint/2010/main" val="1211645390"/>
      </p:ext>
    </p:extLst>
  </p:cSld>
  <p:clrMapOvr>
    <a:masterClrMapping/>
  </p:clrMapOvr>
</p:sld>
</file>

<file path=ppt/theme/theme1.xml><?xml version="1.0" encoding="utf-8"?>
<a:theme xmlns:a="http://schemas.openxmlformats.org/drawingml/2006/main" name="Global slide master_Sage template_October 2019">
  <a:themeElements>
    <a:clrScheme name="Custom 39">
      <a:dk1>
        <a:srgbClr val="000000"/>
      </a:dk1>
      <a:lt1>
        <a:srgbClr val="FFFFFF"/>
      </a:lt1>
      <a:dk2>
        <a:srgbClr val="003349"/>
      </a:dk2>
      <a:lt2>
        <a:srgbClr val="FFFFFF"/>
      </a:lt2>
      <a:accent1>
        <a:srgbClr val="00DC00"/>
      </a:accent1>
      <a:accent2>
        <a:srgbClr val="824FAF"/>
      </a:accent2>
      <a:accent3>
        <a:srgbClr val="004B87"/>
      </a:accent3>
      <a:accent4>
        <a:srgbClr val="CE0058"/>
      </a:accent4>
      <a:accent5>
        <a:srgbClr val="00A376"/>
      </a:accent5>
      <a:accent6>
        <a:srgbClr val="0077C8"/>
      </a:accent6>
      <a:hlink>
        <a:srgbClr val="009900"/>
      </a:hlink>
      <a:folHlink>
        <a:srgbClr val="00D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sz="1600" i="0" dirty="0" err="1" smtClean="0"/>
        </a:defPPr>
      </a:lstStyle>
      <a:style>
        <a:lnRef idx="1">
          <a:schemeClr val="accent1"/>
        </a:lnRef>
        <a:fillRef idx="3">
          <a:schemeClr val="accent1"/>
        </a:fillRef>
        <a:effectRef idx="2">
          <a:schemeClr val="accent1"/>
        </a:effectRef>
        <a:fontRef idx="minor">
          <a:schemeClr val="lt1"/>
        </a:fontRef>
      </a:style>
    </a:spDef>
    <a:lnDef>
      <a:spPr>
        <a:ln w="15875">
          <a:solidFill>
            <a:srgbClr val="66666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lgn="l">
          <a:defRPr sz="2000" i="0" dirty="0" smtClean="0">
            <a:solidFill>
              <a:srgbClr val="666666"/>
            </a:solidFill>
            <a:latin typeface="Arial"/>
            <a:cs typeface="Arial"/>
          </a:defRPr>
        </a:defPPr>
      </a:lstStyle>
    </a:txDef>
  </a:objectDefaults>
  <a:extraClrSchemeLst/>
  <a:extLst>
    <a:ext uri="{05A4C25C-085E-4340-85A3-A5531E510DB2}">
      <thm15:themeFamily xmlns:thm15="http://schemas.microsoft.com/office/thememl/2012/main" name="Presentation1" id="{C457C56C-19BF-8641-B9AA-9F27E44C2417}" vid="{53648C9D-CBAD-2F48-98D8-9FF56865DAF0}"/>
    </a:ext>
  </a:ext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Arial"/>
        <a:ea typeface="Arial"/>
        <a:cs typeface="Arial"/>
      </a:majorFont>
      <a:minorFont>
        <a:latin typeface="Arial"/>
        <a:ea typeface="Arial"/>
        <a:cs typeface="Arial"/>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6400" b="0" i="1" u="none" strike="noStrike" cap="none" spc="0" normalizeH="0" baseline="0">
            <a:ln>
              <a:noFill/>
            </a:ln>
            <a:solidFill>
              <a:srgbClr val="75787B"/>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1759</TotalTime>
  <Words>1401</Words>
  <Application>Microsoft Office PowerPoint</Application>
  <PresentationFormat>Custom</PresentationFormat>
  <Paragraphs>203</Paragraphs>
  <Slides>27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.PingFang SC Regular</vt:lpstr>
      <vt:lpstr>Arial</vt:lpstr>
      <vt:lpstr>Arial Regular</vt:lpstr>
      <vt:lpstr>Calibri</vt:lpstr>
      <vt:lpstr>Helvetica Neue</vt:lpstr>
      <vt:lpstr>Global slide master_Sage template_October 2019</vt:lpstr>
      <vt:lpstr>Sage 300 Web SDK</vt:lpstr>
      <vt:lpstr>PowerPoint Presentation</vt:lpstr>
      <vt:lpstr>Versions</vt:lpstr>
      <vt:lpstr>Versions</vt:lpstr>
      <vt:lpstr>Corrected Issues</vt:lpstr>
      <vt:lpstr>Corrected Issues</vt:lpstr>
      <vt:lpstr>Wizards</vt:lpstr>
      <vt:lpstr>Wizards</vt:lpstr>
      <vt:lpstr>Samples</vt:lpstr>
      <vt:lpstr>Samples</vt:lpstr>
      <vt:lpstr>Documentation and Tutorials</vt:lpstr>
      <vt:lpstr>Documentation and Tutorials</vt:lpstr>
      <vt:lpstr>Noteworthy</vt:lpstr>
      <vt:lpstr>Credentials in Global.asax</vt:lpstr>
      <vt:lpstr>Composite Html Helpers</vt:lpstr>
      <vt:lpstr>New attributes and helpers</vt:lpstr>
      <vt:lpstr>External Web Help for Partners</vt:lpstr>
      <vt:lpstr>JavaScript Minification</vt:lpstr>
      <vt:lpstr>PowerPoint Presentation</vt:lpstr>
      <vt:lpstr>New Finder Definition Generator</vt:lpstr>
      <vt:lpstr>Finder Definitions</vt:lpstr>
      <vt:lpstr>New UI Layout Wizard</vt:lpstr>
      <vt:lpstr>GitHub Repository</vt:lpstr>
      <vt:lpstr>GitHub Repository</vt:lpstr>
      <vt:lpstr>Partner Requests</vt:lpstr>
      <vt:lpstr>Partner Requests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Sage PowerPoint Template</dc:title>
  <dc:creator>Johnson, Tara</dc:creator>
  <cp:lastModifiedBy>Gagnaux, Greg</cp:lastModifiedBy>
  <cp:revision>49</cp:revision>
  <cp:lastPrinted>2017-11-01T18:10:23Z</cp:lastPrinted>
  <dcterms:created xsi:type="dcterms:W3CDTF">2021-03-16T20:52:53Z</dcterms:created>
  <dcterms:modified xsi:type="dcterms:W3CDTF">2021-08-24T00:00:05Z</dcterms:modified>
</cp:coreProperties>
</file>