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95" r:id="rId4"/>
    <p:sldId id="294" r:id="rId5"/>
    <p:sldId id="271" r:id="rId6"/>
    <p:sldId id="273" r:id="rId7"/>
    <p:sldId id="299" r:id="rId8"/>
    <p:sldId id="301" r:id="rId9"/>
    <p:sldId id="300" r:id="rId10"/>
    <p:sldId id="297" r:id="rId11"/>
    <p:sldId id="29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699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8627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2018/06/28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2018/06/28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2018/06/28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2018/06/28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In-Progress Items – Non-Committed Items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Global Search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Documentation on metadata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Wizard/Utility to create partner metadata for participation in Global Search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Looking forward to Orchid’s RMA screens for CRM integration whenever they are ready to undertake development!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Partner Menus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Recently Opened partner menu items missing from list (D-37872) since 2018.2 install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Solution Wizard, Customization Wizard, Upgrade Wizard, Samples Enhancement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Get majority of global files and packages from local install instead of delivering and synching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Big change to the project (csproj) file for Web Project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Still evaluating impact on Upgrade Wizard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951AF-256A-4A37-9AB6-225292B188D8}"/>
              </a:ext>
            </a:extLst>
          </p:cNvPr>
          <p:cNvSpPr/>
          <p:nvPr/>
        </p:nvSpPr>
        <p:spPr>
          <a:xfrm>
            <a:off x="849289" y="5913735"/>
            <a:ext cx="9895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 is available in the “master” branch</a:t>
            </a:r>
          </a:p>
          <a:p>
            <a:pPr lvl="2"/>
            <a:r>
              <a:rPr lang="en-US" sz="2000" dirty="0"/>
              <a:t>2019.1 is available in the “develop” branch (in-progress)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E9489-5DAD-41DA-B40C-D2B2CA6D5439}"/>
              </a:ext>
            </a:extLst>
          </p:cNvPr>
          <p:cNvSpPr/>
          <p:nvPr/>
        </p:nvSpPr>
        <p:spPr>
          <a:xfrm>
            <a:off x="849289" y="5913735"/>
            <a:ext cx="9895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In-Progress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Code Generation Wizard</a:t>
            </a:r>
          </a:p>
          <a:p>
            <a:pPr lvl="2"/>
            <a:r>
              <a:rPr lang="en-US" sz="1800" dirty="0"/>
              <a:t>Replaced invalid character ‘%’, if discovered, in property naming algorithm</a:t>
            </a:r>
          </a:p>
          <a:p>
            <a:pPr lvl="2"/>
            <a:r>
              <a:rPr lang="en-US" sz="1800" dirty="0"/>
              <a:t>Add property name to user message if invalid, duplicate or blank properties discovered on Save action</a:t>
            </a:r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6.6.0.0</a:t>
            </a:r>
          </a:p>
          <a:p>
            <a:pPr lvl="2"/>
            <a:r>
              <a:rPr lang="en-US" sz="2000" dirty="0"/>
              <a:t>AccpacDotNetVersion.props files have been updated in samples and source</a:t>
            </a:r>
          </a:p>
          <a:p>
            <a:pPr lvl="1"/>
            <a:r>
              <a:rPr lang="en-US" sz="2200" dirty="0"/>
              <a:t>Version in Code Generation Wizard is now 66A</a:t>
            </a:r>
          </a:p>
          <a:p>
            <a:pPr lvl="1"/>
            <a:r>
              <a:rPr lang="en-US" sz="2200" dirty="0"/>
              <a:t>Going forward, any changes to the version will be made in ALL the 5 core libraries</a:t>
            </a:r>
          </a:p>
          <a:p>
            <a:pPr lvl="2"/>
            <a:r>
              <a:rPr lang="en-US" sz="1800" dirty="0"/>
              <a:t>No more will the Types library be at a different version</a:t>
            </a:r>
          </a:p>
          <a:p>
            <a:pPr lvl="2"/>
            <a:r>
              <a:rPr lang="en-US" sz="1800" dirty="0"/>
              <a:t>No more repeat of 2018.2 issue!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1D2F7-5C1E-4D5F-8BCB-165A7923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02" y="3266515"/>
            <a:ext cx="5427116" cy="31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Screen Development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3" y="1366944"/>
            <a:ext cx="10075693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include Visual Studio 2017 as a targeted IDE</a:t>
            </a:r>
          </a:p>
          <a:p>
            <a:pPr lvl="1"/>
            <a:r>
              <a:rPr lang="en-US" sz="2000" dirty="0"/>
              <a:t>Visual Studio 2013 and Visual Studio 2015 as targeted IDE </a:t>
            </a:r>
            <a:r>
              <a:rPr lang="en-US" sz="2000" dirty="0">
                <a:solidFill>
                  <a:srgbClr val="FF0000"/>
                </a:solidFill>
              </a:rPr>
              <a:t>MIGHT</a:t>
            </a:r>
            <a:r>
              <a:rPr lang="en-US" sz="2000" dirty="0"/>
              <a:t> be deprecated</a:t>
            </a:r>
          </a:p>
          <a:p>
            <a:pPr lvl="2"/>
            <a:r>
              <a:rPr lang="en-US" sz="1800" dirty="0"/>
              <a:t>Survey sent to certain partners with overwhelming support for VS 2017 as IDE and okay with deprecation of VS 2013/2015 as IDE for web screen development</a:t>
            </a:r>
          </a:p>
          <a:p>
            <a:pPr lvl="2"/>
            <a:r>
              <a:rPr lang="en-US" sz="1800" dirty="0"/>
              <a:t>Still in discussions with PM</a:t>
            </a:r>
          </a:p>
          <a:p>
            <a:pPr lvl="2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9" y="5174994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44" y="5174994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22" y="4667246"/>
            <a:ext cx="2657143" cy="1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872F9-B488-43B3-A5AD-182F338837C9}"/>
              </a:ext>
            </a:extLst>
          </p:cNvPr>
          <p:cNvSpPr/>
          <p:nvPr/>
        </p:nvSpPr>
        <p:spPr>
          <a:xfrm>
            <a:off x="203347" y="4784189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2052C-C30A-4EA9-89B6-0DD4F1E93C21}"/>
              </a:ext>
            </a:extLst>
          </p:cNvPr>
          <p:cNvSpPr/>
          <p:nvPr/>
        </p:nvSpPr>
        <p:spPr>
          <a:xfrm>
            <a:off x="3688895" y="4936570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2018.2 to 2019 in </a:t>
            </a:r>
            <a:r>
              <a:rPr lang="en-US" sz="2400" b="1" dirty="0"/>
              <a:t>docs\upgrades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In-progress</a:t>
            </a:r>
          </a:p>
          <a:p>
            <a:pPr lvl="1"/>
            <a:r>
              <a:rPr lang="en-US" sz="2400" dirty="0"/>
              <a:t>New Sage300SDK_2019WebSDKOverview.pptx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2"/>
            <a:r>
              <a:rPr lang="en-US" sz="2000" dirty="0"/>
              <a:t>Added sections with detailed explanations of output folders</a:t>
            </a:r>
          </a:p>
          <a:p>
            <a:pPr lvl="2"/>
            <a:r>
              <a:rPr lang="en-US" sz="2000" dirty="0"/>
              <a:t>Assists with identifying artifacts and locations for creating a partner installation</a:t>
            </a:r>
          </a:p>
          <a:p>
            <a:pPr lvl="1"/>
            <a:r>
              <a:rPr lang="en-US" sz="2400" dirty="0"/>
              <a:t>KB:91472</a:t>
            </a:r>
          </a:p>
          <a:p>
            <a:pPr lvl="2"/>
            <a:r>
              <a:rPr lang="en-US" sz="2000" dirty="0"/>
              <a:t>Using Visual Studio 2017 with Sage 300 2019 SDK</a:t>
            </a:r>
          </a:p>
          <a:p>
            <a:pPr lvl="1"/>
            <a:r>
              <a:rPr lang="en-US" sz="2400" dirty="0"/>
              <a:t>KB:91473</a:t>
            </a:r>
          </a:p>
          <a:p>
            <a:pPr lvl="2"/>
            <a:r>
              <a:rPr lang="en-US" sz="2000" dirty="0"/>
              <a:t>Writing SDK apps that do not require “Run As Administrator”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Files Updated to 2019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Solution Wizard</a:t>
            </a:r>
          </a:p>
          <a:p>
            <a:pPr lvl="1"/>
            <a:r>
              <a:rPr lang="en-US" sz="2400" dirty="0"/>
              <a:t>Code Generation Wizard</a:t>
            </a:r>
          </a:p>
          <a:p>
            <a:pPr lvl="1"/>
            <a:r>
              <a:rPr lang="en-US" sz="2400" dirty="0"/>
              <a:t>Customization Wizard</a:t>
            </a:r>
          </a:p>
          <a:p>
            <a:pPr lvl="1"/>
            <a:r>
              <a:rPr lang="en-US" sz="2400" dirty="0"/>
              <a:t>Upgrade Wizard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New!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6" y="1366944"/>
            <a:ext cx="3107492" cy="5008456"/>
          </a:xfrm>
        </p:spPr>
        <p:txBody>
          <a:bodyPr numCol="1"/>
          <a:lstStyle/>
          <a:p>
            <a:pPr lvl="1"/>
            <a:r>
              <a:rPr lang="en-US" sz="2400" dirty="0"/>
              <a:t>Web Screen Proxy</a:t>
            </a:r>
          </a:p>
          <a:p>
            <a:pPr lvl="2"/>
            <a:r>
              <a:rPr lang="en-US" sz="2000" dirty="0"/>
              <a:t>Installed with Sage 300 Web Screens</a:t>
            </a:r>
          </a:p>
          <a:p>
            <a:pPr lvl="2"/>
            <a:r>
              <a:rPr lang="en-US" sz="2000" dirty="0"/>
              <a:t>Accepts Sage 300 credentials and URL</a:t>
            </a:r>
          </a:p>
          <a:p>
            <a:pPr lvl="3"/>
            <a:r>
              <a:rPr lang="en-US" sz="1800" dirty="0"/>
              <a:t>URL does not contain base (protocol, server, etc.)</a:t>
            </a:r>
          </a:p>
          <a:p>
            <a:pPr lvl="3"/>
            <a:r>
              <a:rPr lang="en-US" sz="1800" dirty="0"/>
              <a:t>Password is encrypted</a:t>
            </a:r>
          </a:p>
          <a:p>
            <a:pPr lvl="3"/>
            <a:r>
              <a:rPr lang="en-US" sz="1800" dirty="0"/>
              <a:t>Cookie for performance and caching</a:t>
            </a:r>
          </a:p>
          <a:p>
            <a:pPr lvl="2"/>
            <a:r>
              <a:rPr lang="en-US" sz="2000" dirty="0"/>
              <a:t>CRM is the first consumer of this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8A527-B438-4EA1-ADDE-834537A3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72" y="1317625"/>
            <a:ext cx="8130802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7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New!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Inquiry Wizard</a:t>
            </a:r>
          </a:p>
          <a:p>
            <a:pPr lvl="2"/>
            <a:r>
              <a:rPr lang="en-US" sz="2000" dirty="0"/>
              <a:t>Used to create generic inquiry and adhoc inquiry metadata</a:t>
            </a:r>
          </a:p>
          <a:p>
            <a:pPr lvl="1"/>
            <a:r>
              <a:rPr lang="en-US" sz="2400" dirty="0"/>
              <a:t>Global Search Wizard</a:t>
            </a:r>
          </a:p>
          <a:p>
            <a:pPr lvl="2"/>
            <a:r>
              <a:rPr lang="en-US" sz="20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9328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ProcessUow base class’ OnExecute() method needed to be overridden to be able to set ResultObject</a:t>
            </a:r>
          </a:p>
          <a:p>
            <a:pPr lvl="2"/>
            <a:r>
              <a:rPr lang="en-US" sz="2000" dirty="0"/>
              <a:t>Partner’s unable to see base class method without peeking into object to override</a:t>
            </a:r>
          </a:p>
          <a:p>
            <a:pPr lvl="2"/>
            <a:r>
              <a:rPr lang="en-US" sz="2000" dirty="0"/>
              <a:t>Even 10 Sage process screens did this!</a:t>
            </a:r>
          </a:p>
          <a:p>
            <a:pPr lvl="1"/>
            <a:r>
              <a:rPr lang="en-US" sz="2400" dirty="0"/>
              <a:t>New GetResultObject(T model) method can simply be implemented and no longer have to override OnExecute()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930E5-2B75-4916-8BF2-92A8CD26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2" y="4039338"/>
            <a:ext cx="3840965" cy="2730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F468C-CE3C-4CAE-8F57-7898A775E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365" y="4324404"/>
            <a:ext cx="7339473" cy="20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692</Words>
  <Application>Microsoft Office PowerPoint</Application>
  <PresentationFormat>Widescreen</PresentationFormat>
  <Paragraphs>98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1_Orange</vt:lpstr>
      <vt:lpstr>PowerPoint Presentation</vt:lpstr>
      <vt:lpstr>Defects Corrected</vt:lpstr>
      <vt:lpstr>Version Change</vt:lpstr>
      <vt:lpstr>Web Screen Development</vt:lpstr>
      <vt:lpstr>Documentation</vt:lpstr>
      <vt:lpstr>Global Files Updated to 2019</vt:lpstr>
      <vt:lpstr>New!</vt:lpstr>
      <vt:lpstr>New!</vt:lpstr>
      <vt:lpstr>Unit of Work Enhancement</vt:lpstr>
      <vt:lpstr>In-Progress Items – Non-Committed Items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114</cp:revision>
  <dcterms:created xsi:type="dcterms:W3CDTF">2016-07-18T14:13:16Z</dcterms:created>
  <dcterms:modified xsi:type="dcterms:W3CDTF">2018-06-29T01:09:49Z</dcterms:modified>
</cp:coreProperties>
</file>