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95" r:id="rId4"/>
    <p:sldId id="292" r:id="rId5"/>
    <p:sldId id="293" r:id="rId6"/>
    <p:sldId id="294" r:id="rId7"/>
    <p:sldId id="271" r:id="rId8"/>
    <p:sldId id="273" r:id="rId9"/>
    <p:sldId id="282" r:id="rId10"/>
    <p:sldId id="27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2018/02/15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2018/02/15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February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2018.1 to 2018.2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Code Generation Wizard</a:t>
            </a:r>
          </a:p>
          <a:p>
            <a:pPr lvl="2"/>
            <a:r>
              <a:rPr lang="en-US" sz="2000" dirty="0"/>
              <a:t>Simplified and corrected Expression in Finder generated code</a:t>
            </a:r>
          </a:p>
          <a:p>
            <a:pPr lvl="2"/>
            <a:r>
              <a:rPr lang="en-US" sz="2000" dirty="0"/>
              <a:t>Validation for “EntityName” as a generated property</a:t>
            </a:r>
          </a:p>
          <a:p>
            <a:pPr lvl="2"/>
            <a:r>
              <a:rPr lang="en-US" sz="2000" dirty="0"/>
              <a:t>…Behavior JavaScript file modified on successful return from finder to invoke controller’s Get method as the finder get is “no longer in scope”</a:t>
            </a:r>
          </a:p>
          <a:p>
            <a:pPr lvl="2"/>
            <a:r>
              <a:rPr lang="en-US" sz="2000" dirty="0"/>
              <a:t>“Type” enumeration used to be generated as {</a:t>
            </a:r>
            <a:r>
              <a:rPr lang="en-US" sz="2000" dirty="0" err="1"/>
              <a:t>entityname</a:t>
            </a:r>
            <a:r>
              <a:rPr lang="en-US" sz="2000" dirty="0"/>
              <a:t>}</a:t>
            </a:r>
            <a:r>
              <a:rPr lang="en-US" sz="2000" dirty="0" err="1"/>
              <a:t>Type.cs</a:t>
            </a:r>
            <a:endParaRPr lang="en-US" sz="2000" dirty="0"/>
          </a:p>
          <a:p>
            <a:pPr lvl="3"/>
            <a:r>
              <a:rPr lang="en-US" sz="1800" dirty="0"/>
              <a:t>Caused issues with global Optional Fields implementation</a:t>
            </a:r>
          </a:p>
          <a:p>
            <a:pPr lvl="3"/>
            <a:r>
              <a:rPr lang="en-US" sz="1800" dirty="0"/>
              <a:t>“Type” is now generated as “Type” but avoid conflict with </a:t>
            </a:r>
            <a:r>
              <a:rPr lang="en-US" sz="1800" dirty="0" err="1"/>
              <a:t>System.Type</a:t>
            </a:r>
            <a:r>
              <a:rPr lang="en-US" sz="1800" dirty="0"/>
              <a:t> with $</a:t>
            </a:r>
            <a:r>
              <a:rPr lang="en-US" sz="1800" dirty="0" err="1"/>
              <a:t>companynamespace</a:t>
            </a:r>
            <a:r>
              <a:rPr lang="en-US" sz="1800" dirty="0"/>
              <a:t>$.$</a:t>
            </a:r>
            <a:r>
              <a:rPr lang="en-US" sz="1800" dirty="0" err="1"/>
              <a:t>moduleId</a:t>
            </a:r>
            <a:r>
              <a:rPr lang="en-US" sz="1800" dirty="0"/>
              <a:t>$.</a:t>
            </a:r>
            <a:r>
              <a:rPr lang="en-US" sz="1800" dirty="0" err="1"/>
              <a:t>Models.Enums</a:t>
            </a:r>
            <a:r>
              <a:rPr lang="en-US" sz="1800" dirty="0"/>
              <a:t> prefix</a:t>
            </a:r>
          </a:p>
          <a:p>
            <a:pPr lvl="1"/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to contain single file that samples now reference</a:t>
            </a:r>
          </a:p>
          <a:p>
            <a:pPr lvl="2"/>
            <a:r>
              <a:rPr lang="en-US" sz="2000" dirty="0"/>
              <a:t>Generated solutions will still get it’s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r>
              <a:rPr lang="en-US" sz="2000" dirty="0"/>
              <a:t>New Doc</a:t>
            </a:r>
          </a:p>
          <a:p>
            <a:pPr lvl="1"/>
            <a:r>
              <a:rPr lang="en-US" sz="2000" dirty="0"/>
              <a:t>Explain process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change</a:t>
            </a:r>
          </a:p>
          <a:p>
            <a:pPr lvl="1"/>
            <a:r>
              <a:rPr lang="en-US" sz="2400" dirty="0"/>
              <a:t>New Sage300SDK_JavaScriptMinification.docx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New Sage300SDK_InquiryConfigurationWizard.docx in </a:t>
            </a:r>
            <a:r>
              <a:rPr lang="en-US" sz="2400" b="1" dirty="0"/>
              <a:t>docs\wizards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21360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Creates JSON configuration file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Used by Generic Inquiry Grid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Discovers partner models as well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Fast Grid display!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6FEEB-79E6-4560-8B4E-EA044B6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55" y="1552029"/>
            <a:ext cx="7681243" cy="4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493</Words>
  <Application>Microsoft Office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Minification</vt:lpstr>
      <vt:lpstr>Visual Studio 2017</vt:lpstr>
      <vt:lpstr>Documentation</vt:lpstr>
      <vt:lpstr>Global Files Updated to 2018.2</vt:lpstr>
      <vt:lpstr>Inquiry Configuration Wizard</vt:lpstr>
      <vt:lpstr>Upgrade Wizard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82</cp:revision>
  <dcterms:created xsi:type="dcterms:W3CDTF">2016-07-18T14:13:16Z</dcterms:created>
  <dcterms:modified xsi:type="dcterms:W3CDTF">2018-02-15T16:56:57Z</dcterms:modified>
</cp:coreProperties>
</file>