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95" r:id="rId3"/>
    <p:sldId id="302" r:id="rId4"/>
    <p:sldId id="259" r:id="rId5"/>
    <p:sldId id="303" r:id="rId6"/>
    <p:sldId id="304" r:id="rId7"/>
    <p:sldId id="305" r:id="rId8"/>
    <p:sldId id="301" r:id="rId9"/>
    <p:sldId id="307" r:id="rId10"/>
    <p:sldId id="271" r:id="rId11"/>
    <p:sldId id="300" r:id="rId12"/>
    <p:sldId id="297" r:id="rId13"/>
    <p:sldId id="29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124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14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988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211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280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3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269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324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4035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9632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2018/10/29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2018/10/29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2018/10/29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2018/10/29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2019.1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4"/>
            <a:ext cx="10241599" cy="5008456"/>
          </a:xfrm>
        </p:spPr>
        <p:txBody>
          <a:bodyPr numCol="1"/>
          <a:lstStyle/>
          <a:p>
            <a:pPr lvl="1"/>
            <a:r>
              <a:rPr lang="en-US" sz="2400" dirty="0"/>
              <a:t>Updated Upgrade Instructions for 2019 to 2019.1 in </a:t>
            </a:r>
            <a:r>
              <a:rPr lang="en-US" sz="2400" b="1" dirty="0"/>
              <a:t>docs\upgrades</a:t>
            </a:r>
          </a:p>
          <a:p>
            <a:pPr lvl="1"/>
            <a:r>
              <a:rPr lang="en-US" sz="2400" dirty="0"/>
              <a:t>New Sage300SDK_20191WebSDKOverview.pptx in </a:t>
            </a:r>
            <a:r>
              <a:rPr lang="en-US" sz="2400" b="1" dirty="0"/>
              <a:t>docs\presentations</a:t>
            </a:r>
          </a:p>
          <a:p>
            <a:pPr marL="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Report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000" dirty="0"/>
              <a:t>Partners have requested the ability to know when a report, opening a Crystal Report in a separate window, is closed</a:t>
            </a:r>
          </a:p>
          <a:p>
            <a:pPr lvl="2"/>
            <a:r>
              <a:rPr lang="en-US" sz="1800" dirty="0"/>
              <a:t>A third parameter has been added to the “openReport” method, which is located in the Global.js file, to pass in a callback event</a:t>
            </a:r>
          </a:p>
          <a:p>
            <a:pPr lvl="3"/>
            <a:r>
              <a:rPr lang="en-US" sz="1600" dirty="0"/>
              <a:t>Note: The second parameter is to be NULL unless a different report name is required </a:t>
            </a:r>
          </a:p>
          <a:p>
            <a:pPr lvl="2"/>
            <a:r>
              <a:rPr lang="en-US" sz="1800" dirty="0"/>
              <a:t>Using the A/R Batch Listing Report as an example, the …Behaviour.js is modified as follows:</a:t>
            </a:r>
          </a:p>
          <a:p>
            <a:pPr lvl="3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See blog: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079D0-1288-4E72-9EA7-F7CFABF3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928" y="3621799"/>
            <a:ext cx="669935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Defects in the Application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4" y="1366943"/>
            <a:ext cx="11238295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4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to Hear Partner Requests?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3"/>
            <a:ext cx="6496478" cy="4916411"/>
          </a:xfrm>
        </p:spPr>
        <p:txBody>
          <a:bodyPr numCol="1"/>
          <a:lstStyle/>
          <a:p>
            <a:pPr lvl="1">
              <a:lnSpc>
                <a:spcPct val="100000"/>
              </a:lnSpc>
            </a:pPr>
            <a:r>
              <a:rPr lang="en-US" sz="2400" dirty="0"/>
              <a:t>Sage 300 Product Manager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Allocates capacity per release and sets roadmap for product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Contact him regarding functionality, documentation, tutorials, enhancements, etc. </a:t>
            </a:r>
            <a:r>
              <a:rPr lang="en-US" sz="2000" b="1" i="1" dirty="0"/>
              <a:t>not in the SDK </a:t>
            </a:r>
            <a:r>
              <a:rPr lang="en-US" sz="2000" dirty="0"/>
              <a:t>that should be there to </a:t>
            </a:r>
            <a:r>
              <a:rPr lang="en-US" sz="2000" b="1" i="1" dirty="0"/>
              <a:t>better assist with efficient development practices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Architecture/Development capacity requests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 will advise, address and allocate resources within our capacity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Tracking requests on high, medium, low priority basis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partner’s voice and feedback resounds the loudest!</a:t>
            </a:r>
          </a:p>
          <a:p>
            <a:pPr lvl="2"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BD35F-48F4-4C7E-95DE-20D9D110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15" y="1366943"/>
            <a:ext cx="4733925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CAC040-D2D9-483D-8212-2867916E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615" y="4713105"/>
            <a:ext cx="4733925" cy="20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0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2019.1 is available in the “master” branch</a:t>
            </a:r>
          </a:p>
          <a:p>
            <a:pPr lvl="2"/>
            <a:r>
              <a:rPr lang="en-US" sz="2000" dirty="0"/>
              <a:t>2019.2 is available in the “develop” branch (in-progress)</a:t>
            </a:r>
          </a:p>
          <a:p>
            <a:pPr lvl="2"/>
            <a:r>
              <a:rPr lang="en-US" sz="2000" dirty="0"/>
              <a:t>2019.0 is available in the “release-2019.0” branch (archive)</a:t>
            </a:r>
          </a:p>
          <a:p>
            <a:pPr lvl="2"/>
            <a:r>
              <a:rPr lang="en-US" sz="2000" dirty="0"/>
              <a:t>2018.2 is available in the “release-2018.2” branch (archive)</a:t>
            </a:r>
          </a:p>
          <a:p>
            <a:pPr lvl="2"/>
            <a:r>
              <a:rPr lang="en-US" sz="2000" dirty="0"/>
              <a:t>2018.1 is available in the “release-2018.1” branch (archive)</a:t>
            </a:r>
          </a:p>
          <a:p>
            <a:pPr lvl="2"/>
            <a:r>
              <a:rPr lang="en-US" sz="2000" dirty="0"/>
              <a:t>2018.0 is available in the “release-2018” branch (archive)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Change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8295" cy="5008456"/>
          </a:xfrm>
        </p:spPr>
        <p:txBody>
          <a:bodyPr numCol="1"/>
          <a:lstStyle/>
          <a:p>
            <a:pPr lvl="1"/>
            <a:r>
              <a:rPr lang="en-US" sz="2400" dirty="0"/>
              <a:t>Accpac.Advantage and Accpac.Advantage.Types versions are now </a:t>
            </a:r>
            <a:r>
              <a:rPr lang="en-US" sz="2400" b="1" dirty="0"/>
              <a:t>6.6.0.10</a:t>
            </a:r>
          </a:p>
          <a:p>
            <a:pPr lvl="2"/>
            <a:r>
              <a:rPr lang="en-US" sz="2000" dirty="0"/>
              <a:t>AccpacDotNetVersion.props files have been updated for samples and source</a:t>
            </a:r>
          </a:p>
          <a:p>
            <a:pPr lvl="1"/>
            <a:r>
              <a:rPr lang="en-US" sz="2200" dirty="0"/>
              <a:t>Version in Code Generation Wizard is still 66A</a:t>
            </a:r>
          </a:p>
        </p:txBody>
      </p:sp>
    </p:spTree>
    <p:extLst>
      <p:ext uri="{BB962C8B-B14F-4D97-AF65-F5344CB8AC3E}">
        <p14:creationId xmlns:p14="http://schemas.microsoft.com/office/powerpoint/2010/main" val="113648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87680" y="924772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3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379134" cy="512529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r>
              <a:rPr lang="en-US" sz="2000" dirty="0"/>
              <a:t>Defects Corrected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</p:txBody>
      </p:sp>
    </p:spTree>
    <p:extLst>
      <p:ext uri="{BB962C8B-B14F-4D97-AF65-F5344CB8AC3E}">
        <p14:creationId xmlns:p14="http://schemas.microsoft.com/office/powerpoint/2010/main" val="1510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Global Files updated to 2019.1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42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Inquiry Configuration Utility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r>
              <a:rPr lang="en-US" sz="2000" dirty="0"/>
              <a:t>TBD</a:t>
            </a:r>
          </a:p>
          <a:p>
            <a:pPr lvl="2"/>
            <a:r>
              <a:rPr lang="en-US" sz="1600" dirty="0"/>
              <a:t>Utility allows for the creation of metadata to drive generic inquiry and adhoc inquiry displays</a:t>
            </a:r>
          </a:p>
        </p:txBody>
      </p:sp>
    </p:spTree>
    <p:extLst>
      <p:ext uri="{BB962C8B-B14F-4D97-AF65-F5344CB8AC3E}">
        <p14:creationId xmlns:p14="http://schemas.microsoft.com/office/powerpoint/2010/main" val="166402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165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ISV Project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571077" cy="5008456"/>
          </a:xfrm>
        </p:spPr>
        <p:txBody>
          <a:bodyPr numCol="1"/>
          <a:lstStyle/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2043990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437</Words>
  <Application>Microsoft Office PowerPoint</Application>
  <PresentationFormat>Widescreen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1_Orange</vt:lpstr>
      <vt:lpstr>PowerPoint Presentation</vt:lpstr>
      <vt:lpstr>Version Change</vt:lpstr>
      <vt:lpstr>Solution Wizard</vt:lpstr>
      <vt:lpstr>Code Generation Wizard</vt:lpstr>
      <vt:lpstr>Customization Wizard</vt:lpstr>
      <vt:lpstr>Upgrade Wizard</vt:lpstr>
      <vt:lpstr>Inquiry Configuration Utility</vt:lpstr>
      <vt:lpstr>Samples</vt:lpstr>
      <vt:lpstr>Merge ISV Project</vt:lpstr>
      <vt:lpstr>Documentation</vt:lpstr>
      <vt:lpstr>Open Report Enhancement</vt:lpstr>
      <vt:lpstr>Partner Defects in the Application</vt:lpstr>
      <vt:lpstr>Who Needs to Hear Partner Requests?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300 2019 Web SDK Overview</dc:title>
  <dc:creator>Thomas, John</dc:creator>
  <cp:lastModifiedBy>Thomas, John</cp:lastModifiedBy>
  <cp:revision>137</cp:revision>
  <dcterms:created xsi:type="dcterms:W3CDTF">2016-07-18T14:13:16Z</dcterms:created>
  <dcterms:modified xsi:type="dcterms:W3CDTF">2018-10-29T16:02:33Z</dcterms:modified>
</cp:coreProperties>
</file>