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95" r:id="rId3"/>
    <p:sldId id="302" r:id="rId4"/>
    <p:sldId id="259" r:id="rId5"/>
    <p:sldId id="303" r:id="rId6"/>
    <p:sldId id="304" r:id="rId7"/>
    <p:sldId id="305" r:id="rId8"/>
    <p:sldId id="301" r:id="rId9"/>
    <p:sldId id="307" r:id="rId10"/>
    <p:sldId id="271" r:id="rId11"/>
    <p:sldId id="300" r:id="rId12"/>
    <p:sldId id="297" r:id="rId13"/>
    <p:sldId id="29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2018/12/19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2018/12/19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2019.1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December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 to 2019.1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Sage300SDK_20191WebSDKOverview.pptx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Sage300SDK_CodingPatterns.docx in </a:t>
            </a:r>
            <a:r>
              <a:rPr lang="en-US" sz="2400" b="1" dirty="0"/>
              <a:t>docs\patterns</a:t>
            </a:r>
          </a:p>
          <a:p>
            <a:pPr lvl="1"/>
            <a:r>
              <a:rPr lang="en-US" sz="2400" dirty="0"/>
              <a:t>New docs for Inquiry Configuration Generator</a:t>
            </a:r>
          </a:p>
          <a:p>
            <a:pPr lvl="2"/>
            <a:r>
              <a:rPr lang="en-US" sz="2000" b="1" dirty="0"/>
              <a:t>docs\utilities\Sage300SDK-InquiryConfigurationGeneratorUtility.docx</a:t>
            </a:r>
          </a:p>
          <a:p>
            <a:pPr lvl="2"/>
            <a:r>
              <a:rPr lang="en-US" sz="2000" b="1" dirty="0"/>
              <a:t>docs\development\Sage300SDK-GenericInquiryConfigurationTutorial.docx</a:t>
            </a:r>
          </a:p>
          <a:p>
            <a:pPr lvl="2"/>
            <a:endParaRPr lang="en-US" sz="2000" dirty="0"/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Report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Partners have requested the ability to know when a report, opening a Crystal Report in a separate window, is closed</a:t>
            </a:r>
          </a:p>
          <a:p>
            <a:pPr lvl="2"/>
            <a:r>
              <a:rPr lang="en-US" sz="1800" dirty="0"/>
              <a:t>A third parameter has been added to the “openReport” method, which is located in the Global.js file, to pass in a callback event</a:t>
            </a:r>
          </a:p>
          <a:p>
            <a:pPr lvl="3"/>
            <a:r>
              <a:rPr lang="en-US" sz="1600" dirty="0"/>
              <a:t>Note: The second parameter is to be NULL unless a different report name is required </a:t>
            </a:r>
          </a:p>
          <a:p>
            <a:pPr lvl="2"/>
            <a:r>
              <a:rPr lang="en-US" sz="1800" dirty="0"/>
              <a:t>Using the A/R Batch Listing Report as an example, the …Behaviour.js is modified as follows:</a:t>
            </a:r>
          </a:p>
          <a:p>
            <a:pPr lvl="3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079D0-1288-4E72-9EA7-F7CFABF3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8" y="3621799"/>
            <a:ext cx="669935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2019.1 is available in the “master” branch</a:t>
            </a:r>
          </a:p>
          <a:p>
            <a:pPr lvl="2"/>
            <a:r>
              <a:rPr lang="en-US" sz="2000" dirty="0"/>
              <a:t>2019.2 is available in the “develop” branch (in-progress)</a:t>
            </a:r>
          </a:p>
          <a:p>
            <a:pPr lvl="2"/>
            <a:r>
              <a:rPr lang="en-US" sz="2000" dirty="0"/>
              <a:t>2019.0 is available in the “release-2019.0” branch (archive)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6.6.0.10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still 66A</a:t>
            </a:r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87680" y="924772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600" dirty="0"/>
              <a:t>Generating a report project failed IF the {module}rpt.ini file contains a blank line</a:t>
            </a:r>
          </a:p>
          <a:p>
            <a:pPr lvl="2"/>
            <a:r>
              <a:rPr lang="en-US" sz="1600" dirty="0"/>
              <a:t>Added optional parameters (, null, true) to </a:t>
            </a:r>
            <a:r>
              <a:rPr lang="en-US" sz="1600" dirty="0" err="1"/>
              <a:t>sg.finderhelper.setFinder</a:t>
            </a:r>
            <a:r>
              <a:rPr lang="en-US" sz="1600" dirty="0"/>
              <a:t> JavaScript method to force finder to fetch record</a:t>
            </a:r>
          </a:p>
          <a:p>
            <a:pPr lvl="3"/>
            <a:r>
              <a:rPr lang="en-US" sz="1400" dirty="0"/>
              <a:t>All Samples updated with correction as well</a:t>
            </a:r>
          </a:p>
          <a:p>
            <a:pPr lvl="2"/>
            <a:r>
              <a:rPr lang="en-US" sz="1600" dirty="0"/>
              <a:t>Changing of key field column name created error condition during generation</a:t>
            </a:r>
          </a:p>
          <a:p>
            <a:pPr lvl="2"/>
            <a:r>
              <a:rPr lang="en-US" sz="1600" dirty="0"/>
              <a:t>Create correct C# data types from VB data types (i.e. Long </a:t>
            </a:r>
            <a:r>
              <a:rPr lang="en-US" sz="1600" dirty="0">
                <a:sym typeface="Wingdings" panose="05000000000000000000" pitchFamily="2" charset="2"/>
              </a:rPr>
              <a:t> Int, etc.)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r>
              <a:rPr lang="en-US" sz="2000" dirty="0"/>
              <a:t>Added modules TA and TS for allowed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r>
              <a:rPr lang="en-US" sz="2000" dirty="0"/>
              <a:t>No 2019.1 specific changes for this release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Utility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906575" cy="5008456"/>
          </a:xfrm>
        </p:spPr>
        <p:txBody>
          <a:bodyPr numCol="1"/>
          <a:lstStyle/>
          <a:p>
            <a:pPr lvl="1"/>
            <a:r>
              <a:rPr lang="en-US" sz="2000" dirty="0"/>
              <a:t>New utility located in bin\utilities\Sage300InquiryConfigurationGenerator</a:t>
            </a:r>
          </a:p>
          <a:p>
            <a:pPr lvl="2"/>
            <a:r>
              <a:rPr lang="en-US" sz="1600" dirty="0"/>
              <a:t>Utility allows for the creation of metadata to drive generic inquiry and adhoc inquiry displays</a:t>
            </a:r>
          </a:p>
          <a:p>
            <a:pPr lvl="2"/>
            <a:r>
              <a:rPr lang="en-US" sz="1600" dirty="0"/>
              <a:t>Documentation in </a:t>
            </a:r>
            <a:r>
              <a:rPr lang="en-US" sz="1600" b="1" dirty="0"/>
              <a:t>docs\utilities</a:t>
            </a:r>
          </a:p>
          <a:p>
            <a:pPr lvl="2"/>
            <a:r>
              <a:rPr lang="en-US" sz="1600" dirty="0"/>
              <a:t>Tutorial in </a:t>
            </a:r>
            <a:r>
              <a:rPr lang="en-US" sz="1600" b="1" dirty="0"/>
              <a:t>docs\development</a:t>
            </a:r>
          </a:p>
          <a:p>
            <a:pPr lvl="2"/>
            <a:r>
              <a:rPr lang="en-US" sz="1600" dirty="0"/>
              <a:t>Source in </a:t>
            </a:r>
            <a:r>
              <a:rPr lang="en-US" sz="1600" b="1" dirty="0" err="1"/>
              <a:t>src</a:t>
            </a:r>
            <a:r>
              <a:rPr lang="en-US" sz="1600" b="1" dirty="0"/>
              <a:t>\utilities</a:t>
            </a:r>
          </a:p>
          <a:p>
            <a:pPr lvl="2"/>
            <a:r>
              <a:rPr lang="en-US" sz="1600" dirty="0"/>
              <a:t>Metadata samples in </a:t>
            </a:r>
            <a:r>
              <a:rPr lang="en-US" sz="1600" b="1" dirty="0"/>
              <a:t>samples\inquiries\metadata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9FA5F-C8E2-486D-85C0-E1B1D2FA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8128"/>
            <a:ext cx="5092700" cy="42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F3EFE56-28F7-42AC-93BC-0690574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r>
              <a:rPr lang="en-US" sz="2000" dirty="0"/>
              <a:t>Added optional parameters (, null, true) to </a:t>
            </a:r>
            <a:r>
              <a:rPr lang="en-US" sz="2000" dirty="0" err="1"/>
              <a:t>sg.finderhelper.setFinder</a:t>
            </a:r>
            <a:r>
              <a:rPr lang="en-US" sz="2000" dirty="0"/>
              <a:t> JavaScript method to force finder to fetch record</a:t>
            </a:r>
          </a:p>
          <a:p>
            <a:pPr lvl="1"/>
            <a:r>
              <a:rPr lang="en-US" sz="2000" dirty="0"/>
              <a:t>Added new sample metadata for Inquiry Configuration Generator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54BE28-522F-46B0-88ED-CD536B73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Removed web.config file(s) from deployment folders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635</Words>
  <Application>Microsoft Office PowerPoint</Application>
  <PresentationFormat>Widescreen</PresentationFormat>
  <Paragraphs>87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1_Orange</vt:lpstr>
      <vt:lpstr>PowerPoint Presentation</vt:lpstr>
      <vt:lpstr>Version Change</vt:lpstr>
      <vt:lpstr>Solution Wizard</vt:lpstr>
      <vt:lpstr>Code Generation Wizard</vt:lpstr>
      <vt:lpstr>Customization Wizard</vt:lpstr>
      <vt:lpstr>Upgrade Wizard</vt:lpstr>
      <vt:lpstr>Inquiry Configuration Utility</vt:lpstr>
      <vt:lpstr>Samples</vt:lpstr>
      <vt:lpstr>Merge ISV Project</vt:lpstr>
      <vt:lpstr>Documentation</vt:lpstr>
      <vt:lpstr>Open Report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143</cp:revision>
  <dcterms:created xsi:type="dcterms:W3CDTF">2016-07-18T14:13:16Z</dcterms:created>
  <dcterms:modified xsi:type="dcterms:W3CDTF">2018-12-19T18:21:33Z</dcterms:modified>
</cp:coreProperties>
</file>