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5" r:id="rId3"/>
    <p:sldId id="302" r:id="rId4"/>
    <p:sldId id="259" r:id="rId5"/>
    <p:sldId id="303" r:id="rId6"/>
    <p:sldId id="304" r:id="rId7"/>
    <p:sldId id="301" r:id="rId8"/>
    <p:sldId id="307" r:id="rId9"/>
    <p:sldId id="271" r:id="rId10"/>
    <p:sldId id="297" r:id="rId11"/>
    <p:sldId id="300" r:id="rId12"/>
    <p:sldId id="308" r:id="rId13"/>
    <p:sldId id="309" r:id="rId14"/>
    <p:sldId id="29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59217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9802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37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69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963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2019/03/27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2019/03/27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2019/03/27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2019/03/27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2019.2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February 2019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Defects in the Application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Process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000" dirty="0"/>
              <a:t>Debugging a Process Type screen just got easier</a:t>
            </a:r>
          </a:p>
          <a:p>
            <a:pPr lvl="1"/>
            <a:r>
              <a:rPr lang="en-US" sz="2000" dirty="0"/>
              <a:t>Difficulty</a:t>
            </a:r>
          </a:p>
          <a:p>
            <a:pPr lvl="2"/>
            <a:r>
              <a:rPr lang="en-US" sz="1600" dirty="0"/>
              <a:t>Part of the Process is in the Web Role while another part is in the Worker Role</a:t>
            </a:r>
          </a:p>
          <a:p>
            <a:pPr lvl="2"/>
            <a:r>
              <a:rPr lang="en-US" sz="1600" dirty="0"/>
              <a:t>Must debug with Logger statements or attaching to process running in IIS</a:t>
            </a:r>
          </a:p>
          <a:p>
            <a:pPr lvl="1"/>
            <a:r>
              <a:rPr lang="en-US" sz="2000" dirty="0"/>
              <a:t>Solution</a:t>
            </a:r>
          </a:p>
          <a:p>
            <a:pPr lvl="2"/>
            <a:r>
              <a:rPr lang="en-US" sz="1600" dirty="0"/>
              <a:t>Workflow Manager Class has been modified to determine if running in IDE</a:t>
            </a:r>
          </a:p>
          <a:p>
            <a:pPr lvl="2"/>
            <a:r>
              <a:rPr lang="en-US" sz="1600" dirty="0"/>
              <a:t>Instead of offloading work to MSMQ to deliver to Worker Role, Worker Processor will be accessed</a:t>
            </a:r>
          </a:p>
          <a:p>
            <a:pPr lvl="2"/>
            <a:r>
              <a:rPr lang="en-US" sz="1600" dirty="0"/>
              <a:t>Message payload manually handed off to processor instead of via queue</a:t>
            </a:r>
          </a:p>
          <a:p>
            <a:pPr lvl="1"/>
            <a:r>
              <a:rPr lang="en-US" sz="2000" dirty="0"/>
              <a:t>Results</a:t>
            </a:r>
          </a:p>
          <a:p>
            <a:pPr lvl="2"/>
            <a:r>
              <a:rPr lang="en-US" sz="1600" dirty="0"/>
              <a:t>Put debug statements in your UOW Service or Business repository classes</a:t>
            </a:r>
          </a:p>
          <a:p>
            <a:pPr lvl="2"/>
            <a:r>
              <a:rPr lang="en-US" sz="1600" dirty="0"/>
              <a:t>No longer need to shutdown worker service and build in Release mode to get artifacts to Worker folder</a:t>
            </a:r>
          </a:p>
          <a:p>
            <a:pPr lvl="1"/>
            <a:r>
              <a:rPr lang="en-US" sz="2000" dirty="0"/>
              <a:t>Documentation</a:t>
            </a:r>
          </a:p>
          <a:p>
            <a:pPr lvl="2"/>
            <a:r>
              <a:rPr lang="en-US" sz="1600" dirty="0"/>
              <a:t>See updated Sage300SDK_WorkerProcessing.docx in </a:t>
            </a:r>
            <a:r>
              <a:rPr lang="en-US" sz="1600" b="1" dirty="0"/>
              <a:t>docs\development</a:t>
            </a:r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Web Finder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000" dirty="0"/>
              <a:t>TBD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021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Web Grid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000" dirty="0"/>
              <a:t>TBD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56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2366157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2019.2 is available in the “master” branch</a:t>
            </a:r>
          </a:p>
          <a:p>
            <a:pPr lvl="2"/>
            <a:r>
              <a:rPr lang="en-US" sz="2000" dirty="0"/>
              <a:t>2020 is available in the “develop” branch (in-progress)</a:t>
            </a:r>
          </a:p>
          <a:p>
            <a:pPr lvl="2"/>
            <a:r>
              <a:rPr lang="en-US" sz="2000" dirty="0"/>
              <a:t>Archives</a:t>
            </a:r>
          </a:p>
          <a:p>
            <a:pPr lvl="2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107B3-4426-4D33-BC58-851F15C5C72A}"/>
              </a:ext>
            </a:extLst>
          </p:cNvPr>
          <p:cNvSpPr/>
          <p:nvPr/>
        </p:nvSpPr>
        <p:spPr>
          <a:xfrm>
            <a:off x="757806" y="3598877"/>
            <a:ext cx="10940218" cy="2062103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2019.1 available in “release-2019.1”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2019.0 available in “release-2019.0”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2018.2 available in “release-2018.2”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2018.1 available in “release-2018.1”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2018.0 available in “release-2018”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2017.2 available in “release-2017.2”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2017.1 available in “release-2017.1”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2017.0 available in “release-2017”</a:t>
            </a:r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still </a:t>
            </a:r>
            <a:r>
              <a:rPr lang="en-US" sz="2400" b="1" dirty="0"/>
              <a:t>6.6.0.10</a:t>
            </a:r>
          </a:p>
          <a:p>
            <a:pPr lvl="1"/>
            <a:r>
              <a:rPr lang="en-US" sz="2200" dirty="0"/>
              <a:t>Version in Code Generation Wizard is still 66A</a:t>
            </a:r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8478560-D11F-490D-B623-DBF1AA63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</p:txBody>
      </p:sp>
    </p:spTree>
    <p:extLst>
      <p:ext uri="{BB962C8B-B14F-4D97-AF65-F5344CB8AC3E}">
        <p14:creationId xmlns:p14="http://schemas.microsoft.com/office/powerpoint/2010/main" val="15104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1"/>
            <a:r>
              <a:rPr lang="en-US" sz="2000" dirty="0"/>
              <a:t>All projects in solution upgraded to target Microsoft .NET Framework V4.7.2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20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F3EFE56-28F7-42AC-93BC-06905741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2019.2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ISV Project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454BE28-522F-46B0-88ED-CD536B73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Removed web.config file(s) from deployment folders</a:t>
            </a:r>
          </a:p>
          <a:p>
            <a:pPr lvl="1"/>
            <a:r>
              <a:rPr lang="en-US" sz="2000" dirty="0"/>
              <a:t>Defects Corrected</a:t>
            </a:r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204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2019.1 to 2019.2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New Sage300SDK_20192WebSDKOverview.pptx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Sage300SDK_WorkerProcessing.docx in </a:t>
            </a:r>
            <a:r>
              <a:rPr lang="en-US" sz="2400" b="1" dirty="0"/>
              <a:t>docs\development</a:t>
            </a:r>
          </a:p>
          <a:p>
            <a:pPr lvl="2"/>
            <a:endParaRPr lang="en-US" sz="2000" dirty="0"/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451</Words>
  <Application>Microsoft Office PowerPoint</Application>
  <PresentationFormat>Widescreen</PresentationFormat>
  <Paragraphs>86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1_Orange</vt:lpstr>
      <vt:lpstr>PowerPoint Presentation</vt:lpstr>
      <vt:lpstr>Versions</vt:lpstr>
      <vt:lpstr>Solution Wizard</vt:lpstr>
      <vt:lpstr>Code Generation Wizard</vt:lpstr>
      <vt:lpstr>Customization Wizard</vt:lpstr>
      <vt:lpstr>Upgrade Wizard</vt:lpstr>
      <vt:lpstr>Samples</vt:lpstr>
      <vt:lpstr>Merge ISV Project</vt:lpstr>
      <vt:lpstr>Documentation</vt:lpstr>
      <vt:lpstr>Partner Defects in the Application</vt:lpstr>
      <vt:lpstr>Worker Process Enhancement</vt:lpstr>
      <vt:lpstr>New Web Finder</vt:lpstr>
      <vt:lpstr>New Web Grid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 Web SDK Overview</dc:title>
  <dc:creator>Thomas, John</dc:creator>
  <cp:lastModifiedBy>Gagnaux, Greg</cp:lastModifiedBy>
  <cp:revision>148</cp:revision>
  <dcterms:created xsi:type="dcterms:W3CDTF">2016-07-18T14:13:16Z</dcterms:created>
  <dcterms:modified xsi:type="dcterms:W3CDTF">2019-03-27T20:42:05Z</dcterms:modified>
</cp:coreProperties>
</file>