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8" r:id="rId1"/>
  </p:sldMasterIdLst>
  <p:notesMasterIdLst>
    <p:notesMasterId r:id="rId19"/>
  </p:notesMasterIdLst>
  <p:handoutMasterIdLst>
    <p:handoutMasterId r:id="rId20"/>
  </p:handoutMasterIdLst>
  <p:sldIdLst>
    <p:sldId id="416" r:id="rId2"/>
    <p:sldId id="423" r:id="rId3"/>
    <p:sldId id="437" r:id="rId4"/>
    <p:sldId id="431" r:id="rId5"/>
    <p:sldId id="440" r:id="rId6"/>
    <p:sldId id="439" r:id="rId7"/>
    <p:sldId id="442" r:id="rId8"/>
    <p:sldId id="438" r:id="rId9"/>
    <p:sldId id="455" r:id="rId10"/>
    <p:sldId id="456" r:id="rId11"/>
    <p:sldId id="443" r:id="rId12"/>
    <p:sldId id="444" r:id="rId13"/>
    <p:sldId id="451" r:id="rId14"/>
    <p:sldId id="402" r:id="rId15"/>
    <p:sldId id="453" r:id="rId16"/>
    <p:sldId id="454" r:id="rId17"/>
    <p:sldId id="367" r:id="rId18"/>
  </p:sldIdLst>
  <p:sldSz cx="12188825" cy="6858000"/>
  <p:notesSz cx="7099300" cy="10234613"/>
  <p:defaultTextStyle>
    <a:defPPr marL="0" marR="0" indent="0" algn="l" defTabSz="457109" rtl="0" fontAlgn="auto" latinLnBrk="1" hangingPunct="0">
      <a:lnSpc>
        <a:spcPct val="100000"/>
      </a:lnSpc>
      <a:spcBef>
        <a:spcPts val="0"/>
      </a:spcBef>
      <a:spcAft>
        <a:spcPts val="0"/>
      </a:spcAft>
      <a:buClrTx/>
      <a:buSzTx/>
      <a:buFontTx/>
      <a:buNone/>
      <a:tabLst/>
      <a:defRPr kumimoji="0" sz="900" b="0" i="0" u="none" strike="noStrike" cap="none" spc="0" normalizeH="0" baseline="0">
        <a:ln>
          <a:noFill/>
        </a:ln>
        <a:solidFill>
          <a:srgbClr val="000000"/>
        </a:solidFill>
        <a:effectLst/>
        <a:uFillTx/>
      </a:defRPr>
    </a:defPPr>
    <a:lvl1pPr marL="0" marR="0" indent="0" algn="ctr" defTabSz="412667" rtl="0" fontAlgn="auto" latinLnBrk="0" hangingPunct="0">
      <a:lnSpc>
        <a:spcPct val="100000"/>
      </a:lnSpc>
      <a:spcBef>
        <a:spcPts val="0"/>
      </a:spcBef>
      <a:spcAft>
        <a:spcPts val="0"/>
      </a:spcAft>
      <a:buClrTx/>
      <a:buSzTx/>
      <a:buFontTx/>
      <a:buNone/>
      <a:tabLst/>
      <a:defRPr kumimoji="0" sz="3200" b="0" i="1" u="none" strike="noStrike" cap="none" spc="0" normalizeH="0" baseline="0">
        <a:ln>
          <a:noFill/>
        </a:ln>
        <a:solidFill>
          <a:srgbClr val="75787B"/>
        </a:solidFill>
        <a:effectLst/>
        <a:uFillTx/>
        <a:latin typeface="Arial"/>
        <a:ea typeface="Arial"/>
        <a:cs typeface="Arial"/>
        <a:sym typeface="Arial"/>
      </a:defRPr>
    </a:lvl1pPr>
    <a:lvl2pPr marL="0" marR="0" indent="114277" algn="ctr" defTabSz="412667" rtl="0" fontAlgn="auto" latinLnBrk="0" hangingPunct="0">
      <a:lnSpc>
        <a:spcPct val="100000"/>
      </a:lnSpc>
      <a:spcBef>
        <a:spcPts val="0"/>
      </a:spcBef>
      <a:spcAft>
        <a:spcPts val="0"/>
      </a:spcAft>
      <a:buClrTx/>
      <a:buSzTx/>
      <a:buFontTx/>
      <a:buNone/>
      <a:tabLst/>
      <a:defRPr kumimoji="0" sz="3200" b="0" i="1" u="none" strike="noStrike" cap="none" spc="0" normalizeH="0" baseline="0">
        <a:ln>
          <a:noFill/>
        </a:ln>
        <a:solidFill>
          <a:srgbClr val="75787B"/>
        </a:solidFill>
        <a:effectLst/>
        <a:uFillTx/>
        <a:latin typeface="Arial"/>
        <a:ea typeface="Arial"/>
        <a:cs typeface="Arial"/>
        <a:sym typeface="Arial"/>
      </a:defRPr>
    </a:lvl2pPr>
    <a:lvl3pPr marL="0" marR="0" indent="228554" algn="ctr" defTabSz="412667" rtl="0" fontAlgn="auto" latinLnBrk="0" hangingPunct="0">
      <a:lnSpc>
        <a:spcPct val="100000"/>
      </a:lnSpc>
      <a:spcBef>
        <a:spcPts val="0"/>
      </a:spcBef>
      <a:spcAft>
        <a:spcPts val="0"/>
      </a:spcAft>
      <a:buClrTx/>
      <a:buSzTx/>
      <a:buFontTx/>
      <a:buNone/>
      <a:tabLst/>
      <a:defRPr kumimoji="0" sz="3200" b="0" i="1" u="none" strike="noStrike" cap="none" spc="0" normalizeH="0" baseline="0">
        <a:ln>
          <a:noFill/>
        </a:ln>
        <a:solidFill>
          <a:srgbClr val="75787B"/>
        </a:solidFill>
        <a:effectLst/>
        <a:uFillTx/>
        <a:latin typeface="Arial"/>
        <a:ea typeface="Arial"/>
        <a:cs typeface="Arial"/>
        <a:sym typeface="Arial"/>
      </a:defRPr>
    </a:lvl3pPr>
    <a:lvl4pPr marL="0" marR="0" indent="342831" algn="ctr" defTabSz="412667" rtl="0" fontAlgn="auto" latinLnBrk="0" hangingPunct="0">
      <a:lnSpc>
        <a:spcPct val="100000"/>
      </a:lnSpc>
      <a:spcBef>
        <a:spcPts val="0"/>
      </a:spcBef>
      <a:spcAft>
        <a:spcPts val="0"/>
      </a:spcAft>
      <a:buClrTx/>
      <a:buSzTx/>
      <a:buFontTx/>
      <a:buNone/>
      <a:tabLst/>
      <a:defRPr kumimoji="0" sz="3200" b="0" i="1" u="none" strike="noStrike" cap="none" spc="0" normalizeH="0" baseline="0">
        <a:ln>
          <a:noFill/>
        </a:ln>
        <a:solidFill>
          <a:srgbClr val="75787B"/>
        </a:solidFill>
        <a:effectLst/>
        <a:uFillTx/>
        <a:latin typeface="Arial"/>
        <a:ea typeface="Arial"/>
        <a:cs typeface="Arial"/>
        <a:sym typeface="Arial"/>
      </a:defRPr>
    </a:lvl4pPr>
    <a:lvl5pPr marL="0" marR="0" indent="457109" algn="ctr" defTabSz="412667" rtl="0" fontAlgn="auto" latinLnBrk="0" hangingPunct="0">
      <a:lnSpc>
        <a:spcPct val="100000"/>
      </a:lnSpc>
      <a:spcBef>
        <a:spcPts val="0"/>
      </a:spcBef>
      <a:spcAft>
        <a:spcPts val="0"/>
      </a:spcAft>
      <a:buClrTx/>
      <a:buSzTx/>
      <a:buFontTx/>
      <a:buNone/>
      <a:tabLst/>
      <a:defRPr kumimoji="0" sz="3200" b="0" i="1" u="none" strike="noStrike" cap="none" spc="0" normalizeH="0" baseline="0">
        <a:ln>
          <a:noFill/>
        </a:ln>
        <a:solidFill>
          <a:srgbClr val="75787B"/>
        </a:solidFill>
        <a:effectLst/>
        <a:uFillTx/>
        <a:latin typeface="Arial"/>
        <a:ea typeface="Arial"/>
        <a:cs typeface="Arial"/>
        <a:sym typeface="Arial"/>
      </a:defRPr>
    </a:lvl5pPr>
    <a:lvl6pPr marL="0" marR="0" indent="571386" algn="ctr" defTabSz="412667" rtl="0" fontAlgn="auto" latinLnBrk="0" hangingPunct="0">
      <a:lnSpc>
        <a:spcPct val="100000"/>
      </a:lnSpc>
      <a:spcBef>
        <a:spcPts val="0"/>
      </a:spcBef>
      <a:spcAft>
        <a:spcPts val="0"/>
      </a:spcAft>
      <a:buClrTx/>
      <a:buSzTx/>
      <a:buFontTx/>
      <a:buNone/>
      <a:tabLst/>
      <a:defRPr kumimoji="0" sz="3200" b="0" i="1" u="none" strike="noStrike" cap="none" spc="0" normalizeH="0" baseline="0">
        <a:ln>
          <a:noFill/>
        </a:ln>
        <a:solidFill>
          <a:srgbClr val="75787B"/>
        </a:solidFill>
        <a:effectLst/>
        <a:uFillTx/>
        <a:latin typeface="Arial"/>
        <a:ea typeface="Arial"/>
        <a:cs typeface="Arial"/>
        <a:sym typeface="Arial"/>
      </a:defRPr>
    </a:lvl6pPr>
    <a:lvl7pPr marL="0" marR="0" indent="685663" algn="ctr" defTabSz="412667" rtl="0" fontAlgn="auto" latinLnBrk="0" hangingPunct="0">
      <a:lnSpc>
        <a:spcPct val="100000"/>
      </a:lnSpc>
      <a:spcBef>
        <a:spcPts val="0"/>
      </a:spcBef>
      <a:spcAft>
        <a:spcPts val="0"/>
      </a:spcAft>
      <a:buClrTx/>
      <a:buSzTx/>
      <a:buFontTx/>
      <a:buNone/>
      <a:tabLst/>
      <a:defRPr kumimoji="0" sz="3200" b="0" i="1" u="none" strike="noStrike" cap="none" spc="0" normalizeH="0" baseline="0">
        <a:ln>
          <a:noFill/>
        </a:ln>
        <a:solidFill>
          <a:srgbClr val="75787B"/>
        </a:solidFill>
        <a:effectLst/>
        <a:uFillTx/>
        <a:latin typeface="Arial"/>
        <a:ea typeface="Arial"/>
        <a:cs typeface="Arial"/>
        <a:sym typeface="Arial"/>
      </a:defRPr>
    </a:lvl7pPr>
    <a:lvl8pPr marL="0" marR="0" indent="799940" algn="ctr" defTabSz="412667" rtl="0" fontAlgn="auto" latinLnBrk="0" hangingPunct="0">
      <a:lnSpc>
        <a:spcPct val="100000"/>
      </a:lnSpc>
      <a:spcBef>
        <a:spcPts val="0"/>
      </a:spcBef>
      <a:spcAft>
        <a:spcPts val="0"/>
      </a:spcAft>
      <a:buClrTx/>
      <a:buSzTx/>
      <a:buFontTx/>
      <a:buNone/>
      <a:tabLst/>
      <a:defRPr kumimoji="0" sz="3200" b="0" i="1" u="none" strike="noStrike" cap="none" spc="0" normalizeH="0" baseline="0">
        <a:ln>
          <a:noFill/>
        </a:ln>
        <a:solidFill>
          <a:srgbClr val="75787B"/>
        </a:solidFill>
        <a:effectLst/>
        <a:uFillTx/>
        <a:latin typeface="Arial"/>
        <a:ea typeface="Arial"/>
        <a:cs typeface="Arial"/>
        <a:sym typeface="Arial"/>
      </a:defRPr>
    </a:lvl8pPr>
    <a:lvl9pPr marL="0" marR="0" indent="914217" algn="ctr" defTabSz="412667" rtl="0" fontAlgn="auto" latinLnBrk="0" hangingPunct="0">
      <a:lnSpc>
        <a:spcPct val="100000"/>
      </a:lnSpc>
      <a:spcBef>
        <a:spcPts val="0"/>
      </a:spcBef>
      <a:spcAft>
        <a:spcPts val="0"/>
      </a:spcAft>
      <a:buClrTx/>
      <a:buSzTx/>
      <a:buFontTx/>
      <a:buNone/>
      <a:tabLst/>
      <a:defRPr kumimoji="0" sz="3200" b="0" i="1" u="none" strike="noStrike" cap="none" spc="0" normalizeH="0" baseline="0">
        <a:ln>
          <a:noFill/>
        </a:ln>
        <a:solidFill>
          <a:srgbClr val="75787B"/>
        </a:solidFill>
        <a:effectLst/>
        <a:uFillTx/>
        <a:latin typeface="Arial"/>
        <a:ea typeface="Arial"/>
        <a:cs typeface="Arial"/>
        <a:sym typeface="Arial"/>
      </a:defRPr>
    </a:lvl9pPr>
  </p:defaultTextStyle>
  <p:extLst>
    <p:ext uri="{EFAFB233-063F-42B5-8137-9DF3F51BA10A}">
      <p15:sldGuideLst xmlns:p15="http://schemas.microsoft.com/office/powerpoint/2012/main">
        <p15:guide id="1" orient="horz" pos="1174">
          <p15:clr>
            <a:srgbClr val="A4A3A4"/>
          </p15:clr>
        </p15:guide>
        <p15:guide id="2" pos="791" userDrawn="1">
          <p15:clr>
            <a:srgbClr val="A4A3A4"/>
          </p15:clr>
        </p15:guide>
        <p15:guide id="3" orient="horz" pos="1536" userDrawn="1">
          <p15:clr>
            <a:srgbClr val="A4A3A4"/>
          </p15:clr>
        </p15:guide>
        <p15:guide id="4" pos="3839" userDrawn="1">
          <p15:clr>
            <a:srgbClr val="A4A3A4"/>
          </p15:clr>
        </p15:guide>
        <p15:guide id="5" pos="575"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loop="1"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82C83"/>
    <a:srgbClr val="666666"/>
    <a:srgbClr val="CCCCCC"/>
    <a:srgbClr val="E6E6E6"/>
    <a:srgbClr val="000000"/>
    <a:srgbClr val="333333"/>
    <a:srgbClr val="8E8A86"/>
    <a:srgbClr val="C7384F"/>
    <a:srgbClr val="009900"/>
    <a:srgbClr val="C8C9C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Helvetica Neue"/>
          <a:ea typeface="Helvetica Neue"/>
          <a:cs typeface="Helvetica Neue"/>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solidFill>
                <a:srgbClr val="D6D6D6"/>
              </a:solidFill>
              <a:prstDash val="solid"/>
              <a:miter lim="400000"/>
            </a:ln>
          </a:left>
          <a:right>
            <a:ln w="254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chemeClr val="accent1"/>
          </a:solidFill>
        </a:fill>
      </a:tcStyle>
    </a:firstCol>
    <a:lastRow>
      <a:tcTxStyle b="off" i="off">
        <a:font>
          <a:latin typeface="Helvetica Neue"/>
          <a:ea typeface="Helvetica Neue"/>
          <a:cs typeface="Helvetica Neue"/>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25400" cap="flat">
              <a:solidFill>
                <a:srgbClr val="D6D7D6"/>
              </a:solidFill>
              <a:prstDash val="solid"/>
              <a:miter lim="400000"/>
            </a:ln>
          </a:top>
          <a:bottom>
            <a:ln w="12700" cap="flat">
              <a:solidFill>
                <a:srgbClr val="D6D6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rgbClr val="032650"/>
          </a:solidFill>
        </a:fill>
      </a:tcStyle>
    </a:lastRow>
    <a:firstRow>
      <a:tcTxStyle b="on" i="off">
        <a:font>
          <a:latin typeface="Helvetica Neue"/>
          <a:ea typeface="Helvetica Neue"/>
          <a:cs typeface="Helvetica Neue"/>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6D6"/>
              </a:solidFill>
              <a:prstDash val="solid"/>
              <a:miter lim="400000"/>
            </a:ln>
          </a:top>
          <a:bottom>
            <a:ln w="254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rgbClr val="032650"/>
          </a:solidFill>
        </a:fill>
      </a:tcStyle>
    </a:firstRow>
  </a:tblStyle>
  <a:tblStyle styleId="{C7B018BB-80A7-4F77-B60F-C8B233D01FF8}" styleName="">
    <a:tblBg/>
    <a:wholeTbl>
      <a:tcTxStyle b="off" i="off">
        <a:font>
          <a:latin typeface="Helvetica Neue"/>
          <a:ea typeface="Helvetica Neue"/>
          <a:cs typeface="Helvetica Neue"/>
        </a:font>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929292"/>
              </a:solidFill>
              <a:prstDash val="solid"/>
              <a:miter lim="400000"/>
            </a:ln>
          </a:top>
          <a:bottom>
            <a:ln w="12700" cap="flat">
              <a:solidFill>
                <a:srgbClr val="929292"/>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noFill/>
        </a:fill>
      </a:tcStyle>
    </a:wholeTbl>
    <a:band2H>
      <a:tcTxStyle/>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84E00"/>
          </a:solidFill>
        </a:fill>
      </a:tcStyle>
    </a:firstCol>
    <a:lastRow>
      <a:tcTxStyle b="off"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17101"/>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17101"/>
          </a:solidFill>
        </a:fill>
      </a:tcStyle>
    </a:firstRow>
  </a:tblStyle>
  <a:tblStyle styleId="{EEE7283C-3CF3-47DC-8721-378D4A62B228}" styleName="">
    <a:tblBg/>
    <a:wholeTbl>
      <a:tcTxStyle b="off" i="off">
        <a:font>
          <a:latin typeface="Helvetica Neue"/>
          <a:ea typeface="Helvetica Neue"/>
          <a:cs typeface="Helvetica Neue"/>
        </a:font>
        <a:srgbClr val="FFFFFF"/>
      </a:tcTxStyle>
      <a:tcStyle>
        <a:tcBdr>
          <a:left>
            <a:ln w="12700" cap="flat">
              <a:solidFill>
                <a:srgbClr val="AAAAAA"/>
              </a:solidFill>
              <a:prstDash val="solid"/>
              <a:miter lim="400000"/>
            </a:ln>
          </a:left>
          <a:right>
            <a:ln w="12700" cap="flat">
              <a:solidFill>
                <a:srgbClr val="AAAAAA"/>
              </a:solidFill>
              <a:prstDash val="solid"/>
              <a:miter lim="400000"/>
            </a:ln>
          </a:right>
          <a:top>
            <a:ln w="12700" cap="flat">
              <a:solidFill>
                <a:srgbClr val="AAAAAA"/>
              </a:solidFill>
              <a:prstDash val="solid"/>
              <a:miter lim="400000"/>
            </a:ln>
          </a:top>
          <a:bottom>
            <a:ln w="12700" cap="flat">
              <a:solidFill>
                <a:srgbClr val="AAAAAA"/>
              </a:solidFill>
              <a:prstDash val="solid"/>
              <a:miter lim="400000"/>
            </a:ln>
          </a:bottom>
          <a:insideH>
            <a:ln w="12700" cap="flat">
              <a:solidFill>
                <a:srgbClr val="AAAAAA"/>
              </a:solidFill>
              <a:prstDash val="solid"/>
              <a:miter lim="400000"/>
            </a:ln>
          </a:insideH>
          <a:insideV>
            <a:ln w="12700" cap="flat">
              <a:solidFill>
                <a:srgbClr val="AAAAAA"/>
              </a:solidFill>
              <a:prstDash val="solid"/>
              <a:miter lim="400000"/>
            </a:ln>
          </a:insideV>
        </a:tcBdr>
        <a:fill>
          <a:noFill/>
        </a:fill>
      </a:tcStyle>
    </a:wholeTbl>
    <a:band2H>
      <a:tcTxStyle/>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5"/>
          </a:solidFill>
        </a:fill>
      </a:tcStyle>
    </a:firstCol>
    <a:lastRow>
      <a:tcTxStyle b="off"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5">
              <a:hueOff val="106375"/>
              <a:satOff val="9554"/>
              <a:lumOff val="-13516"/>
            </a:schemeClr>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0" cap="flat">
              <a:noFill/>
              <a:miter lim="400000"/>
            </a:ln>
          </a:bottom>
          <a:insideH>
            <a:ln w="12700" cap="flat">
              <a:noFill/>
              <a:miter lim="400000"/>
            </a:ln>
          </a:insideH>
          <a:insideV>
            <a:ln w="12700" cap="flat">
              <a:noFill/>
              <a:miter lim="400000"/>
            </a:ln>
          </a:insideV>
        </a:tcBdr>
        <a:fill>
          <a:solidFill>
            <a:schemeClr val="accent5">
              <a:hueOff val="106375"/>
              <a:satOff val="9554"/>
              <a:lumOff val="-13516"/>
            </a:schemeClr>
          </a:solidFill>
        </a:fill>
      </a:tcStyle>
    </a:firstRow>
  </a:tblStyle>
  <a:tblStyle styleId="{CF821DB8-F4EB-4A41-A1BA-3FCAFE7338EE}" styleName="">
    <a:tblBg/>
    <a:wholeTbl>
      <a:tcTxStyle b="off" i="off">
        <a:font>
          <a:latin typeface="Helvetica Neue"/>
          <a:ea typeface="Helvetica Neue"/>
          <a:cs typeface="Helvetica Neue"/>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6">
              <a:hueOff val="-119728"/>
              <a:satOff val="5580"/>
              <a:lumOff val="-12961"/>
            </a:schemeClr>
          </a:solidFill>
        </a:fill>
      </a:tcStyle>
    </a:firstCol>
    <a:lastRow>
      <a:tcTxStyle b="off"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650E48"/>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650E48"/>
          </a:solidFill>
        </a:fill>
      </a:tcStyle>
    </a:firstRow>
  </a:tblStyle>
  <a:tblStyle styleId="{33BA23B1-9221-436E-865A-0063620EA4FD}" styleName="">
    <a:tblBg/>
    <a:wholeTbl>
      <a:tcTxStyle b="off" i="off">
        <a:font>
          <a:latin typeface="Helvetica Neue"/>
          <a:ea typeface="Helvetica Neue"/>
          <a:cs typeface="Helvetica Neue"/>
        </a:font>
        <a:srgbClr val="FFFFFF"/>
      </a:tcTxStyle>
      <a:tcStyle>
        <a:tcBdr>
          <a:left>
            <a:ln w="12700" cap="flat">
              <a:solidFill>
                <a:srgbClr val="909090"/>
              </a:solidFill>
              <a:prstDash val="solid"/>
              <a:miter lim="400000"/>
            </a:ln>
          </a:left>
          <a:right>
            <a:ln w="12700" cap="flat">
              <a:solidFill>
                <a:srgbClr val="909090"/>
              </a:solidFill>
              <a:prstDash val="solid"/>
              <a:miter lim="400000"/>
            </a:ln>
          </a:right>
          <a:top>
            <a:ln w="12700" cap="flat">
              <a:solidFill>
                <a:srgbClr val="909090"/>
              </a:solidFill>
              <a:prstDash val="solid"/>
              <a:miter lim="400000"/>
            </a:ln>
          </a:top>
          <a:bottom>
            <a:ln w="12700" cap="flat">
              <a:solidFill>
                <a:srgbClr val="909090"/>
              </a:solidFill>
              <a:prstDash val="solid"/>
              <a:miter lim="400000"/>
            </a:ln>
          </a:bottom>
          <a:insideH>
            <a:ln w="12700" cap="flat">
              <a:solidFill>
                <a:srgbClr val="909090"/>
              </a:solidFill>
              <a:prstDash val="solid"/>
              <a:miter lim="400000"/>
            </a:ln>
          </a:insideH>
          <a:insideV>
            <a:ln w="12700" cap="flat">
              <a:solidFill>
                <a:srgbClr val="909090"/>
              </a:solidFill>
              <a:prstDash val="solid"/>
              <a:miter lim="400000"/>
            </a:ln>
          </a:insideV>
        </a:tcBdr>
        <a:fill>
          <a:noFill/>
        </a:fill>
      </a:tcStyle>
    </a:wholeTbl>
    <a:band2H>
      <a:tcTxStyle/>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798089"/>
          </a:solidFill>
        </a:fill>
      </a:tcStyle>
    </a:firstCol>
    <a:lastRow>
      <a:tcTxStyle b="off"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96A0AC"/>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96A0AC"/>
          </a:solidFill>
        </a:fill>
      </a:tcStyle>
    </a:firstRow>
  </a:tblStyle>
  <a:tblStyle styleId="{2708684C-4D16-4618-839F-0558EEFCDFE6}" styleName="">
    <a:tblBg/>
    <a:wholeTbl>
      <a:tcTxStyle b="off" i="off">
        <a:font>
          <a:latin typeface="Helvetica Neue"/>
          <a:ea typeface="Helvetica Neue"/>
          <a:cs typeface="Helvetica Neue"/>
        </a:font>
        <a:srgbClr val="FFFFFF"/>
      </a:tcTxStyle>
      <a:tcStyle>
        <a:tcBdr>
          <a:left>
            <a:ln w="12700" cap="flat">
              <a:solidFill>
                <a:srgbClr val="929292"/>
              </a:solidFill>
              <a:custDash>
                <a:ds d="200000" sp="200000"/>
              </a:custDash>
              <a:miter lim="400000"/>
            </a:ln>
          </a:left>
          <a:right>
            <a:ln w="12700" cap="flat">
              <a:solidFill>
                <a:srgbClr val="929292"/>
              </a:solidFill>
              <a:custDash>
                <a:ds d="200000" sp="200000"/>
              </a:custDash>
              <a:miter lim="400000"/>
            </a:ln>
          </a:right>
          <a:top>
            <a:ln w="12700" cap="flat">
              <a:solidFill>
                <a:srgbClr val="929292"/>
              </a:solidFill>
              <a:custDash>
                <a:ds d="200000" sp="200000"/>
              </a:custDash>
              <a:miter lim="400000"/>
            </a:ln>
          </a:top>
          <a:bottom>
            <a:ln w="12700" cap="flat">
              <a:solidFill>
                <a:srgbClr val="929292"/>
              </a:solidFill>
              <a:custDash>
                <a:ds d="200000" sp="200000"/>
              </a:custDash>
              <a:miter lim="400000"/>
            </a:ln>
          </a:bottom>
          <a:insideH>
            <a:ln w="12700" cap="flat">
              <a:solidFill>
                <a:srgbClr val="929292"/>
              </a:solidFill>
              <a:custDash>
                <a:ds d="200000" sp="200000"/>
              </a:custDash>
              <a:miter lim="400000"/>
            </a:ln>
          </a:insideH>
          <a:insideV>
            <a:ln w="12700" cap="flat">
              <a:solidFill>
                <a:srgbClr val="929292"/>
              </a:solidFill>
              <a:custDash>
                <a:ds d="200000" sp="200000"/>
              </a:custDash>
              <a:miter lim="400000"/>
            </a:ln>
          </a:insideV>
        </a:tcBdr>
        <a:fill>
          <a:noFill/>
        </a:fill>
      </a:tcStyle>
    </a:wholeTbl>
    <a:band2H>
      <a:tcTxStyle/>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noFill/>
              <a:miter lim="400000"/>
            </a:ln>
          </a:left>
          <a:right>
            <a:ln w="25400" cap="flat">
              <a:solidFill>
                <a:srgbClr val="929292"/>
              </a:solidFill>
              <a:prstDash val="solid"/>
              <a:miter lim="400000"/>
            </a:ln>
          </a:right>
          <a:top>
            <a:ln w="25400" cap="flat">
              <a:solidFill>
                <a:srgbClr val="929292"/>
              </a:solidFill>
              <a:prstDash val="solid"/>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firstCol>
    <a:lastRow>
      <a:tcTxStyle b="off" i="off">
        <a:font>
          <a:latin typeface="Helvetica Neue"/>
          <a:ea typeface="Helvetica Neue"/>
          <a:cs typeface="Helvetica Neue"/>
        </a:font>
        <a:srgbClr val="FFFFFF"/>
      </a:tcTxStyle>
      <a:tcStyle>
        <a:tcBdr>
          <a:left>
            <a:ln w="25400" cap="flat">
              <a:solidFill>
                <a:srgbClr val="929292"/>
              </a:solidFill>
              <a:prstDash val="solid"/>
              <a:miter lim="400000"/>
            </a:ln>
          </a:left>
          <a:right>
            <a:ln w="25400" cap="flat">
              <a:solidFill>
                <a:srgbClr val="929292"/>
              </a:solidFill>
              <a:prstDash val="solid"/>
              <a:miter lim="400000"/>
            </a:ln>
          </a:right>
          <a:top>
            <a:ln w="25400" cap="flat">
              <a:solidFill>
                <a:srgbClr val="929292"/>
              </a:solidFill>
              <a:prstDash val="solid"/>
              <a:miter lim="400000"/>
            </a:ln>
          </a:top>
          <a:bottom>
            <a:ln w="12700" cap="flat">
              <a:noFill/>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lastRow>
    <a:firstRow>
      <a:tcTxStyle b="on" i="off">
        <a:font>
          <a:latin typeface="Helvetica Neue"/>
          <a:ea typeface="Helvetica Neue"/>
          <a:cs typeface="Helvetica Neue"/>
        </a:font>
        <a:srgbClr val="FFFFFF"/>
      </a:tcTxStyle>
      <a:tcStyle>
        <a:tcBdr>
          <a:left>
            <a:ln w="25400" cap="flat">
              <a:solidFill>
                <a:srgbClr val="929292"/>
              </a:solidFill>
              <a:prstDash val="solid"/>
              <a:miter lim="400000"/>
            </a:ln>
          </a:left>
          <a:right>
            <a:ln w="25400" cap="flat">
              <a:solidFill>
                <a:srgbClr val="929292"/>
              </a:solidFill>
              <a:prstDash val="solid"/>
              <a:miter lim="400000"/>
            </a:ln>
          </a:right>
          <a:top>
            <a:ln w="12700" cap="flat">
              <a:noFill/>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firstRow>
  </a:tblStyle>
  <a:tblStyle styleId="{8F44A2F1-9E1F-4B54-A3A2-5F16C0AD49E2}" styleName="">
    <a:tblBg/>
    <a:wholeTbl>
      <a:tcTxStyle b="off" i="off">
        <a:font>
          <a:latin typeface="Helvetica Neue"/>
          <a:ea typeface="Helvetica Neue"/>
          <a:cs typeface="Helvetica Neue"/>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solidFill>
                <a:srgbClr val="D6D6D6"/>
              </a:solidFill>
              <a:prstDash val="solid"/>
              <a:miter lim="400000"/>
            </a:ln>
          </a:left>
          <a:right>
            <a:ln w="254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chemeClr val="accent1"/>
          </a:solidFill>
        </a:fill>
      </a:tcStyle>
    </a:firstCol>
    <a:lastRow>
      <a:tcTxStyle b="off" i="off">
        <a:font>
          <a:latin typeface="Helvetica Neue"/>
          <a:ea typeface="Helvetica Neue"/>
          <a:cs typeface="Helvetica Neue"/>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25400" cap="flat">
              <a:solidFill>
                <a:srgbClr val="D6D7D6"/>
              </a:solidFill>
              <a:prstDash val="solid"/>
              <a:miter lim="400000"/>
            </a:ln>
          </a:top>
          <a:bottom>
            <a:ln w="12700" cap="flat">
              <a:solidFill>
                <a:srgbClr val="D6D6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rgbClr val="032650"/>
          </a:solidFill>
        </a:fill>
      </a:tcStyle>
    </a:lastRow>
    <a:firstRow>
      <a:tcTxStyle b="on" i="off">
        <a:font>
          <a:latin typeface="Helvetica Neue"/>
          <a:ea typeface="Helvetica Neue"/>
          <a:cs typeface="Helvetica Neue"/>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6D6"/>
              </a:solidFill>
              <a:prstDash val="solid"/>
              <a:miter lim="400000"/>
            </a:ln>
          </a:top>
          <a:bottom>
            <a:ln w="254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rgbClr val="032650"/>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633" autoAdjust="0"/>
    <p:restoredTop sz="94014" autoAdjust="0"/>
  </p:normalViewPr>
  <p:slideViewPr>
    <p:cSldViewPr snapToGrid="0" snapToObjects="1" showGuides="1">
      <p:cViewPr varScale="1">
        <p:scale>
          <a:sx n="99" d="100"/>
          <a:sy n="99" d="100"/>
        </p:scale>
        <p:origin x="846" y="90"/>
      </p:cViewPr>
      <p:guideLst>
        <p:guide orient="horz" pos="1174"/>
        <p:guide pos="791"/>
        <p:guide orient="horz" pos="1536"/>
        <p:guide pos="3839"/>
        <p:guide pos="575"/>
      </p:guideLst>
    </p:cSldViewPr>
  </p:slideViewPr>
  <p:outlineViewPr>
    <p:cViewPr>
      <p:scale>
        <a:sx n="33" d="100"/>
        <a:sy n="33" d="100"/>
      </p:scale>
      <p:origin x="0" y="-17312"/>
    </p:cViewPr>
  </p:outlineViewPr>
  <p:notesTextViewPr>
    <p:cViewPr>
      <p:scale>
        <a:sx n="100" d="100"/>
        <a:sy n="100" d="100"/>
      </p:scale>
      <p:origin x="0" y="0"/>
    </p:cViewPr>
  </p:notesTextViewPr>
  <p:sorterViewPr>
    <p:cViewPr>
      <p:scale>
        <a:sx n="154" d="100"/>
        <a:sy n="154" d="100"/>
      </p:scale>
      <p:origin x="0" y="0"/>
    </p:cViewPr>
  </p:sorterViewPr>
  <p:notesViewPr>
    <p:cSldViewPr snapToGrid="0" snapToObjects="1">
      <p:cViewPr varScale="1">
        <p:scale>
          <a:sx n="140" d="100"/>
          <a:sy n="140" d="100"/>
        </p:scale>
        <p:origin x="5632" y="20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endParaRPr lang="en-GB" i="0" dirty="0">
              <a:latin typeface="Arial Regular" charset="0"/>
              <a:ea typeface="Arial Regular" charset="0"/>
              <a:cs typeface="Arial Regular" charset="0"/>
            </a:endParaRPr>
          </a:p>
        </p:txBody>
      </p:sp>
      <p:sp>
        <p:nvSpPr>
          <p:cNvPr id="3" name="Date Placeholder 2"/>
          <p:cNvSpPr>
            <a:spLocks noGrp="1"/>
          </p:cNvSpPr>
          <p:nvPr>
            <p:ph type="dt" sz="quarter" idx="1"/>
          </p:nvPr>
        </p:nvSpPr>
        <p:spPr>
          <a:xfrm>
            <a:off x="4021294" y="0"/>
            <a:ext cx="3076363" cy="513508"/>
          </a:xfrm>
          <a:prstGeom prst="rect">
            <a:avLst/>
          </a:prstGeom>
        </p:spPr>
        <p:txBody>
          <a:bodyPr vert="horz" lIns="99048" tIns="49524" rIns="99048" bIns="49524" rtlCol="0"/>
          <a:lstStyle>
            <a:lvl1pPr algn="r">
              <a:defRPr sz="1300"/>
            </a:lvl1pPr>
          </a:lstStyle>
          <a:p>
            <a:fld id="{D8C3CDF2-FB84-4F85-89CC-1E944015EEFD}" type="datetimeFigureOut">
              <a:rPr lang="en-GB" i="0" smtClean="0">
                <a:latin typeface="Arial Regular" charset="0"/>
                <a:ea typeface="Arial Regular" charset="0"/>
                <a:cs typeface="Arial Regular" charset="0"/>
              </a:rPr>
              <a:pPr/>
              <a:t>18/04/2022</a:t>
            </a:fld>
            <a:endParaRPr lang="en-GB" i="0" dirty="0">
              <a:latin typeface="Arial Regular" charset="0"/>
              <a:ea typeface="Arial Regular" charset="0"/>
              <a:cs typeface="Arial Regular" charset="0"/>
            </a:endParaRPr>
          </a:p>
        </p:txBody>
      </p:sp>
      <p:sp>
        <p:nvSpPr>
          <p:cNvPr id="4" name="Footer Placeholder 3"/>
          <p:cNvSpPr>
            <a:spLocks noGrp="1"/>
          </p:cNvSpPr>
          <p:nvPr>
            <p:ph type="ftr" sz="quarter" idx="2"/>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i="0" dirty="0">
              <a:latin typeface="Arial Regular" charset="0"/>
              <a:ea typeface="Arial Regular" charset="0"/>
              <a:cs typeface="Arial Regular" charset="0"/>
            </a:endParaRPr>
          </a:p>
        </p:txBody>
      </p:sp>
      <p:sp>
        <p:nvSpPr>
          <p:cNvPr id="5" name="Slide Number Placeholder 4"/>
          <p:cNvSpPr>
            <a:spLocks noGrp="1"/>
          </p:cNvSpPr>
          <p:nvPr>
            <p:ph type="sldNum" sz="quarter" idx="3"/>
          </p:nvPr>
        </p:nvSpPr>
        <p:spPr>
          <a:xfrm>
            <a:off x="4021294" y="9721107"/>
            <a:ext cx="3076363" cy="513507"/>
          </a:xfrm>
          <a:prstGeom prst="rect">
            <a:avLst/>
          </a:prstGeom>
        </p:spPr>
        <p:txBody>
          <a:bodyPr vert="horz" lIns="99048" tIns="49524" rIns="99048" bIns="49524" rtlCol="0" anchor="b"/>
          <a:lstStyle>
            <a:lvl1pPr algn="r">
              <a:defRPr sz="1300"/>
            </a:lvl1pPr>
          </a:lstStyle>
          <a:p>
            <a:fld id="{4F48EF4C-DA84-4243-AE54-DC754598512C}" type="slidenum">
              <a:rPr lang="en-GB" i="0" smtClean="0">
                <a:latin typeface="Arial Regular" charset="0"/>
                <a:ea typeface="Arial Regular" charset="0"/>
                <a:cs typeface="Arial Regular" charset="0"/>
              </a:rPr>
              <a:pPr/>
              <a:t>‹#›</a:t>
            </a:fld>
            <a:endParaRPr lang="en-GB" i="0" dirty="0">
              <a:latin typeface="Arial Regular" charset="0"/>
              <a:ea typeface="Arial Regular" charset="0"/>
              <a:cs typeface="Arial Regular" charset="0"/>
            </a:endParaRPr>
          </a:p>
        </p:txBody>
      </p:sp>
    </p:spTree>
    <p:extLst>
      <p:ext uri="{BB962C8B-B14F-4D97-AF65-F5344CB8AC3E}">
        <p14:creationId xmlns:p14="http://schemas.microsoft.com/office/powerpoint/2010/main" val="361320414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6" name="Shape 116"/>
          <p:cNvSpPr>
            <a:spLocks noGrp="1" noRot="1" noChangeAspect="1"/>
          </p:cNvSpPr>
          <p:nvPr>
            <p:ph type="sldImg"/>
          </p:nvPr>
        </p:nvSpPr>
        <p:spPr>
          <a:xfrm>
            <a:off x="141288" y="768350"/>
            <a:ext cx="6816725" cy="3836988"/>
          </a:xfrm>
          <a:prstGeom prst="rect">
            <a:avLst/>
          </a:prstGeom>
        </p:spPr>
        <p:txBody>
          <a:bodyPr lIns="99048" tIns="49524" rIns="99048" bIns="49524"/>
          <a:lstStyle/>
          <a:p>
            <a:endParaRPr/>
          </a:p>
        </p:txBody>
      </p:sp>
      <p:sp>
        <p:nvSpPr>
          <p:cNvPr id="117" name="Shape 117"/>
          <p:cNvSpPr>
            <a:spLocks noGrp="1"/>
          </p:cNvSpPr>
          <p:nvPr>
            <p:ph type="body" sz="quarter" idx="1"/>
          </p:nvPr>
        </p:nvSpPr>
        <p:spPr>
          <a:xfrm>
            <a:off x="946574" y="4861441"/>
            <a:ext cx="5206153" cy="4605576"/>
          </a:xfrm>
          <a:prstGeom prst="rect">
            <a:avLst/>
          </a:prstGeom>
        </p:spPr>
        <p:txBody>
          <a:bodyPr lIns="99048" tIns="49524" rIns="99048" bIns="49524"/>
          <a:lstStyle/>
          <a:p>
            <a:endParaRPr/>
          </a:p>
        </p:txBody>
      </p:sp>
    </p:spTree>
    <p:extLst>
      <p:ext uri="{BB962C8B-B14F-4D97-AF65-F5344CB8AC3E}">
        <p14:creationId xmlns:p14="http://schemas.microsoft.com/office/powerpoint/2010/main" val="4275557450"/>
      </p:ext>
    </p:extLst>
  </p:cSld>
  <p:clrMap bg1="lt1" tx1="dk1" bg2="lt2" tx2="dk2" accent1="accent1" accent2="accent2" accent3="accent3" accent4="accent4" accent5="accent5" accent6="accent6" hlink="hlink" folHlink="folHlink"/>
  <p:notesStyle>
    <a:lvl1pPr defTabSz="228554" latinLnBrk="0">
      <a:lnSpc>
        <a:spcPct val="117999"/>
      </a:lnSpc>
      <a:defRPr sz="1100">
        <a:latin typeface="Helvetica Neue"/>
        <a:ea typeface="Helvetica Neue"/>
        <a:cs typeface="Helvetica Neue"/>
        <a:sym typeface="Helvetica Neue"/>
      </a:defRPr>
    </a:lvl1pPr>
    <a:lvl2pPr indent="114277" defTabSz="228554" latinLnBrk="0">
      <a:lnSpc>
        <a:spcPct val="117999"/>
      </a:lnSpc>
      <a:defRPr sz="1100">
        <a:latin typeface="Helvetica Neue"/>
        <a:ea typeface="Helvetica Neue"/>
        <a:cs typeface="Helvetica Neue"/>
        <a:sym typeface="Helvetica Neue"/>
      </a:defRPr>
    </a:lvl2pPr>
    <a:lvl3pPr indent="228554" defTabSz="228554" latinLnBrk="0">
      <a:lnSpc>
        <a:spcPct val="117999"/>
      </a:lnSpc>
      <a:defRPr sz="1100">
        <a:latin typeface="Helvetica Neue"/>
        <a:ea typeface="Helvetica Neue"/>
        <a:cs typeface="Helvetica Neue"/>
        <a:sym typeface="Helvetica Neue"/>
      </a:defRPr>
    </a:lvl3pPr>
    <a:lvl4pPr indent="342831" defTabSz="228554" latinLnBrk="0">
      <a:lnSpc>
        <a:spcPct val="117999"/>
      </a:lnSpc>
      <a:defRPr sz="1100">
        <a:latin typeface="Helvetica Neue"/>
        <a:ea typeface="Helvetica Neue"/>
        <a:cs typeface="Helvetica Neue"/>
        <a:sym typeface="Helvetica Neue"/>
      </a:defRPr>
    </a:lvl4pPr>
    <a:lvl5pPr indent="457109" defTabSz="228554" latinLnBrk="0">
      <a:lnSpc>
        <a:spcPct val="117999"/>
      </a:lnSpc>
      <a:defRPr sz="1100">
        <a:latin typeface="Helvetica Neue"/>
        <a:ea typeface="Helvetica Neue"/>
        <a:cs typeface="Helvetica Neue"/>
        <a:sym typeface="Helvetica Neue"/>
      </a:defRPr>
    </a:lvl5pPr>
    <a:lvl6pPr indent="571386" defTabSz="228554" latinLnBrk="0">
      <a:lnSpc>
        <a:spcPct val="117999"/>
      </a:lnSpc>
      <a:defRPr sz="1100">
        <a:latin typeface="Helvetica Neue"/>
        <a:ea typeface="Helvetica Neue"/>
        <a:cs typeface="Helvetica Neue"/>
        <a:sym typeface="Helvetica Neue"/>
      </a:defRPr>
    </a:lvl6pPr>
    <a:lvl7pPr indent="685663" defTabSz="228554" latinLnBrk="0">
      <a:lnSpc>
        <a:spcPct val="117999"/>
      </a:lnSpc>
      <a:defRPr sz="1100">
        <a:latin typeface="Helvetica Neue"/>
        <a:ea typeface="Helvetica Neue"/>
        <a:cs typeface="Helvetica Neue"/>
        <a:sym typeface="Helvetica Neue"/>
      </a:defRPr>
    </a:lvl7pPr>
    <a:lvl8pPr indent="799940" defTabSz="228554" latinLnBrk="0">
      <a:lnSpc>
        <a:spcPct val="117999"/>
      </a:lnSpc>
      <a:defRPr sz="1100">
        <a:latin typeface="Helvetica Neue"/>
        <a:ea typeface="Helvetica Neue"/>
        <a:cs typeface="Helvetica Neue"/>
        <a:sym typeface="Helvetica Neue"/>
      </a:defRPr>
    </a:lvl8pPr>
    <a:lvl9pPr indent="914217" defTabSz="228554" latinLnBrk="0">
      <a:lnSpc>
        <a:spcPct val="117999"/>
      </a:lnSpc>
      <a:defRPr sz="1100">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121676353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1_Image title">
    <p:spTree>
      <p:nvGrpSpPr>
        <p:cNvPr id="1" name=""/>
        <p:cNvGrpSpPr/>
        <p:nvPr/>
      </p:nvGrpSpPr>
      <p:grpSpPr>
        <a:xfrm>
          <a:off x="0" y="0"/>
          <a:ext cx="0" cy="0"/>
          <a:chOff x="0" y="0"/>
          <a:chExt cx="0" cy="0"/>
        </a:xfrm>
      </p:grpSpPr>
      <p:pic>
        <p:nvPicPr>
          <p:cNvPr id="11" name="Picture 10" descr="Finlayson_FY19_Testimonial_5E3A8765.tif">
            <a:extLst>
              <a:ext uri="{FF2B5EF4-FFF2-40B4-BE49-F238E27FC236}">
                <a16:creationId xmlns:a16="http://schemas.microsoft.com/office/drawing/2014/main" id="{35DB814F-BEF0-D346-831C-24C8A24DB829}"/>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0" y="1227925"/>
            <a:ext cx="12188825" cy="4995123"/>
          </a:xfrm>
          <a:prstGeom prst="rect">
            <a:avLst/>
          </a:prstGeom>
        </p:spPr>
      </p:pic>
      <p:sp>
        <p:nvSpPr>
          <p:cNvPr id="7" name="Rectangle 6">
            <a:extLst>
              <a:ext uri="{FF2B5EF4-FFF2-40B4-BE49-F238E27FC236}">
                <a16:creationId xmlns:a16="http://schemas.microsoft.com/office/drawing/2014/main" id="{B29C99E8-CC44-CE49-8CC2-D1441DC6D3F5}"/>
              </a:ext>
            </a:extLst>
          </p:cNvPr>
          <p:cNvSpPr/>
          <p:nvPr userDrawn="1"/>
        </p:nvSpPr>
        <p:spPr>
          <a:xfrm>
            <a:off x="606445" y="0"/>
            <a:ext cx="5421312" cy="5334000"/>
          </a:xfrm>
          <a:prstGeom prst="rect">
            <a:avLst/>
          </a:prstGeom>
          <a:solidFill>
            <a:schemeClr val="tx2">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2" name="Title 9"/>
          <p:cNvSpPr>
            <a:spLocks noGrp="1"/>
          </p:cNvSpPr>
          <p:nvPr>
            <p:ph type="title" hasCustomPrompt="1"/>
          </p:nvPr>
        </p:nvSpPr>
        <p:spPr>
          <a:xfrm>
            <a:off x="826166" y="2463141"/>
            <a:ext cx="4982448" cy="596196"/>
          </a:xfrm>
        </p:spPr>
        <p:txBody>
          <a:bodyPr anchor="b" anchorCtr="0"/>
          <a:lstStyle>
            <a:lvl1pPr algn="ctr">
              <a:defRPr baseline="0">
                <a:solidFill>
                  <a:schemeClr val="accent1"/>
                </a:solidFill>
              </a:defRPr>
            </a:lvl1pPr>
          </a:lstStyle>
          <a:p>
            <a:r>
              <a:rPr lang="en-US" dirty="0"/>
              <a:t>Image title option 32pt</a:t>
            </a:r>
            <a:endParaRPr lang="en-GB" dirty="0"/>
          </a:p>
        </p:txBody>
      </p:sp>
      <p:sp>
        <p:nvSpPr>
          <p:cNvPr id="8" name="Text Placeholder 4">
            <a:extLst>
              <a:ext uri="{FF2B5EF4-FFF2-40B4-BE49-F238E27FC236}">
                <a16:creationId xmlns:a16="http://schemas.microsoft.com/office/drawing/2014/main" id="{3CBD57E0-031D-4047-93C6-BA14C27B4A0D}"/>
              </a:ext>
            </a:extLst>
          </p:cNvPr>
          <p:cNvSpPr>
            <a:spLocks noGrp="1"/>
          </p:cNvSpPr>
          <p:nvPr>
            <p:ph type="body" sz="quarter" idx="14" hasCustomPrompt="1"/>
          </p:nvPr>
        </p:nvSpPr>
        <p:spPr>
          <a:xfrm>
            <a:off x="825500" y="3662448"/>
            <a:ext cx="4983163" cy="493713"/>
          </a:xfrm>
        </p:spPr>
        <p:txBody>
          <a:bodyPr/>
          <a:lstStyle>
            <a:lvl1pPr algn="ctr">
              <a:defRPr sz="1600" i="1">
                <a:solidFill>
                  <a:srgbClr val="97999B"/>
                </a:solidFill>
              </a:defRPr>
            </a:lvl1pPr>
            <a:lvl2pPr algn="ctr">
              <a:defRPr sz="1800" i="1">
                <a:solidFill>
                  <a:srgbClr val="97999B"/>
                </a:solidFill>
              </a:defRPr>
            </a:lvl2pPr>
            <a:lvl3pPr algn="ctr">
              <a:defRPr sz="1800" i="1">
                <a:solidFill>
                  <a:srgbClr val="97999B"/>
                </a:solidFill>
              </a:defRPr>
            </a:lvl3pPr>
            <a:lvl4pPr algn="ctr">
              <a:defRPr sz="1800" i="1">
                <a:solidFill>
                  <a:srgbClr val="97999B"/>
                </a:solidFill>
              </a:defRPr>
            </a:lvl4pPr>
            <a:lvl5pPr algn="ctr">
              <a:defRPr sz="1800" i="1">
                <a:solidFill>
                  <a:srgbClr val="97999B"/>
                </a:solidFill>
              </a:defRPr>
            </a:lvl5pPr>
          </a:lstStyle>
          <a:p>
            <a:pPr lvl="0"/>
            <a:r>
              <a:rPr lang="en-US" dirty="0"/>
              <a:t>dd/mm/</a:t>
            </a:r>
            <a:r>
              <a:rPr lang="en-US" dirty="0" err="1"/>
              <a:t>yyy</a:t>
            </a:r>
            <a:endParaRPr lang="en-US" dirty="0"/>
          </a:p>
        </p:txBody>
      </p:sp>
      <p:sp>
        <p:nvSpPr>
          <p:cNvPr id="10" name="Text Placeholder 3">
            <a:extLst>
              <a:ext uri="{FF2B5EF4-FFF2-40B4-BE49-F238E27FC236}">
                <a16:creationId xmlns:a16="http://schemas.microsoft.com/office/drawing/2014/main" id="{9FF6F29F-E66F-FF43-AA8A-9FE8C2BF2FBF}"/>
              </a:ext>
            </a:extLst>
          </p:cNvPr>
          <p:cNvSpPr>
            <a:spLocks noGrp="1"/>
          </p:cNvSpPr>
          <p:nvPr>
            <p:ph type="body" sz="quarter" idx="15" hasCustomPrompt="1"/>
          </p:nvPr>
        </p:nvSpPr>
        <p:spPr>
          <a:xfrm>
            <a:off x="825500" y="3239093"/>
            <a:ext cx="4983163" cy="504911"/>
          </a:xfrm>
        </p:spPr>
        <p:txBody>
          <a:bodyPr/>
          <a:lstStyle>
            <a:lvl1pPr algn="ctr">
              <a:defRPr sz="2000" i="1">
                <a:solidFill>
                  <a:schemeClr val="bg2"/>
                </a:solidFill>
              </a:defRPr>
            </a:lvl1pPr>
            <a:lvl2pPr algn="ctr">
              <a:defRPr sz="2000">
                <a:solidFill>
                  <a:schemeClr val="bg2"/>
                </a:solidFill>
              </a:defRPr>
            </a:lvl2pPr>
            <a:lvl3pPr algn="ctr">
              <a:defRPr sz="2000">
                <a:solidFill>
                  <a:schemeClr val="bg2"/>
                </a:solidFill>
              </a:defRPr>
            </a:lvl3pPr>
            <a:lvl4pPr algn="ctr">
              <a:defRPr sz="2000">
                <a:solidFill>
                  <a:schemeClr val="bg2"/>
                </a:solidFill>
              </a:defRPr>
            </a:lvl4pPr>
            <a:lvl5pPr algn="ctr">
              <a:defRPr sz="2000">
                <a:solidFill>
                  <a:schemeClr val="bg2"/>
                </a:solidFill>
              </a:defRPr>
            </a:lvl5pPr>
          </a:lstStyle>
          <a:p>
            <a:pPr lvl="0"/>
            <a:r>
              <a:rPr lang="en-US" dirty="0"/>
              <a:t>Presenter’s name</a:t>
            </a:r>
          </a:p>
        </p:txBody>
      </p:sp>
      <p:pic>
        <p:nvPicPr>
          <p:cNvPr id="13" name="Picture 12">
            <a:extLst>
              <a:ext uri="{FF2B5EF4-FFF2-40B4-BE49-F238E27FC236}">
                <a16:creationId xmlns:a16="http://schemas.microsoft.com/office/drawing/2014/main" id="{D4E782D8-0B84-104D-AA30-B75D17EF5192}"/>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bwMode="gray">
          <a:xfrm>
            <a:off x="10259121" y="417515"/>
            <a:ext cx="1424879" cy="545281"/>
          </a:xfrm>
          <a:prstGeom prst="rect">
            <a:avLst/>
          </a:prstGeom>
          <a:noFill/>
          <a:ln>
            <a:noFill/>
          </a:ln>
        </p:spPr>
      </p:pic>
    </p:spTree>
    <p:extLst>
      <p:ext uri="{BB962C8B-B14F-4D97-AF65-F5344CB8AC3E}">
        <p14:creationId xmlns:p14="http://schemas.microsoft.com/office/powerpoint/2010/main" val="28242674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vider - right text 1">
    <p:spTree>
      <p:nvGrpSpPr>
        <p:cNvPr id="1" name=""/>
        <p:cNvGrpSpPr/>
        <p:nvPr/>
      </p:nvGrpSpPr>
      <p:grpSpPr>
        <a:xfrm>
          <a:off x="0" y="0"/>
          <a:ext cx="0" cy="0"/>
          <a:chOff x="0" y="0"/>
          <a:chExt cx="0" cy="0"/>
        </a:xfrm>
      </p:grpSpPr>
      <p:sp>
        <p:nvSpPr>
          <p:cNvPr id="5" name="Rectangle 4"/>
          <p:cNvSpPr/>
          <p:nvPr userDrawn="1"/>
        </p:nvSpPr>
        <p:spPr>
          <a:xfrm>
            <a:off x="0" y="1233488"/>
            <a:ext cx="12188825" cy="4978400"/>
          </a:xfrm>
          <a:prstGeom prst="rect">
            <a:avLst/>
          </a:prstGeom>
          <a:solidFill>
            <a:srgbClr val="003349"/>
          </a:solidFill>
          <a:ln>
            <a:noFill/>
          </a:ln>
          <a:effectLst/>
        </p:spPr>
        <p:style>
          <a:lnRef idx="1">
            <a:schemeClr val="accent1"/>
          </a:lnRef>
          <a:fillRef idx="3">
            <a:schemeClr val="accent1"/>
          </a:fillRef>
          <a:effectRef idx="2">
            <a:schemeClr val="accent1"/>
          </a:effectRef>
          <a:fontRef idx="minor">
            <a:schemeClr val="lt1"/>
          </a:fontRef>
        </p:style>
        <p:txBody>
          <a:bodyPr lIns="45711" tIns="22855" rIns="45711" bIns="22855" rtlCol="0" anchor="ctr"/>
          <a:lstStyle/>
          <a:p>
            <a:pPr algn="ctr"/>
            <a:endParaRPr lang="en-US"/>
          </a:p>
        </p:txBody>
      </p:sp>
      <p:sp>
        <p:nvSpPr>
          <p:cNvPr id="2" name="Title 1"/>
          <p:cNvSpPr>
            <a:spLocks noGrp="1"/>
          </p:cNvSpPr>
          <p:nvPr>
            <p:ph type="title" hasCustomPrompt="1"/>
          </p:nvPr>
        </p:nvSpPr>
        <p:spPr>
          <a:xfrm>
            <a:off x="6307138" y="1233488"/>
            <a:ext cx="5376862" cy="4978400"/>
          </a:xfrm>
        </p:spPr>
        <p:txBody>
          <a:bodyPr anchor="ctr" anchorCtr="0"/>
          <a:lstStyle>
            <a:lvl1pPr algn="l">
              <a:defRPr sz="4000">
                <a:solidFill>
                  <a:schemeClr val="bg2"/>
                </a:solidFill>
              </a:defRPr>
            </a:lvl1pPr>
          </a:lstStyle>
          <a:p>
            <a:r>
              <a:rPr lang="en-US" dirty="0"/>
              <a:t>Divider slide main heading 40pt bold</a:t>
            </a:r>
            <a:endParaRPr lang="en-GB" dirty="0"/>
          </a:p>
        </p:txBody>
      </p:sp>
      <p:pic>
        <p:nvPicPr>
          <p:cNvPr id="6" name="Picture 5">
            <a:extLst>
              <a:ext uri="{FF2B5EF4-FFF2-40B4-BE49-F238E27FC236}">
                <a16:creationId xmlns:a16="http://schemas.microsoft.com/office/drawing/2014/main" id="{475F04ED-ABA9-6148-BF43-AEB9141D6E48}"/>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gray">
          <a:xfrm>
            <a:off x="10818813" y="492119"/>
            <a:ext cx="865187" cy="331095"/>
          </a:xfrm>
          <a:prstGeom prst="rect">
            <a:avLst/>
          </a:prstGeom>
          <a:noFill/>
          <a:ln>
            <a:noFill/>
          </a:ln>
        </p:spPr>
      </p:pic>
      <p:sp>
        <p:nvSpPr>
          <p:cNvPr id="10" name="Date Placeholder 5">
            <a:extLst>
              <a:ext uri="{FF2B5EF4-FFF2-40B4-BE49-F238E27FC236}">
                <a16:creationId xmlns:a16="http://schemas.microsoft.com/office/drawing/2014/main" id="{19832789-9824-614F-B272-F1A7C62E3F56}"/>
              </a:ext>
            </a:extLst>
          </p:cNvPr>
          <p:cNvSpPr>
            <a:spLocks noGrp="1"/>
          </p:cNvSpPr>
          <p:nvPr>
            <p:ph type="dt" sz="half" idx="2"/>
          </p:nvPr>
        </p:nvSpPr>
        <p:spPr>
          <a:xfrm>
            <a:off x="421753" y="6370499"/>
            <a:ext cx="2741613" cy="365125"/>
          </a:xfrm>
          <a:prstGeom prst="rect">
            <a:avLst/>
          </a:prstGeom>
        </p:spPr>
        <p:txBody>
          <a:bodyPr vert="horz" lIns="91440" tIns="45720" rIns="91440" bIns="45720" rtlCol="0" anchor="ctr"/>
          <a:lstStyle>
            <a:lvl1pPr algn="l">
              <a:defRPr sz="800" b="0" i="0">
                <a:solidFill>
                  <a:srgbClr val="8E8A86"/>
                </a:solidFill>
                <a:latin typeface="Arial" panose="020B0604020202020204" pitchFamily="34" charset="0"/>
                <a:ea typeface="Arial Regular" charset="0"/>
                <a:cs typeface="Arial" panose="020B0604020202020204" pitchFamily="34" charset="0"/>
              </a:defRPr>
            </a:lvl1pPr>
          </a:lstStyle>
          <a:p>
            <a:fld id="{5888F94E-78DA-0A44-B001-7EA9DD84ADCF}" type="datetime1">
              <a:rPr lang="en-US" smtClean="0"/>
              <a:t>4/18/2022</a:t>
            </a:fld>
            <a:endParaRPr lang="en-GB" dirty="0"/>
          </a:p>
        </p:txBody>
      </p:sp>
      <p:sp>
        <p:nvSpPr>
          <p:cNvPr id="11" name="Slide Number Placeholder 6">
            <a:extLst>
              <a:ext uri="{FF2B5EF4-FFF2-40B4-BE49-F238E27FC236}">
                <a16:creationId xmlns:a16="http://schemas.microsoft.com/office/drawing/2014/main" id="{A9759529-8E82-8C45-A029-3BEBD5B94EBD}"/>
              </a:ext>
            </a:extLst>
          </p:cNvPr>
          <p:cNvSpPr>
            <a:spLocks noGrp="1"/>
          </p:cNvSpPr>
          <p:nvPr>
            <p:ph type="sldNum" sz="quarter" idx="4"/>
          </p:nvPr>
        </p:nvSpPr>
        <p:spPr>
          <a:xfrm>
            <a:off x="9023259" y="6370499"/>
            <a:ext cx="2741612" cy="365125"/>
          </a:xfrm>
          <a:prstGeom prst="rect">
            <a:avLst/>
          </a:prstGeom>
        </p:spPr>
        <p:txBody>
          <a:bodyPr vert="horz" lIns="91440" tIns="45720" rIns="91440" bIns="45720" rtlCol="0" anchor="ctr"/>
          <a:lstStyle>
            <a:lvl1pPr algn="r">
              <a:defRPr sz="800" b="0" i="0">
                <a:solidFill>
                  <a:srgbClr val="8E8A86"/>
                </a:solidFill>
                <a:latin typeface="Arial" panose="020B0604020202020204" pitchFamily="34" charset="0"/>
                <a:ea typeface="Arial Regular" charset="0"/>
                <a:cs typeface="Arial" panose="020B0604020202020204" pitchFamily="34" charset="0"/>
              </a:defRPr>
            </a:lvl1pPr>
          </a:lstStyle>
          <a:p>
            <a:fld id="{C801F209-6BE7-4AF7-9211-E3F7558EC97C}" type="slidenum">
              <a:rPr lang="en-GB" smtClean="0"/>
              <a:pPr/>
              <a:t>‹#›</a:t>
            </a:fld>
            <a:endParaRPr lang="en-GB" dirty="0"/>
          </a:p>
        </p:txBody>
      </p:sp>
      <p:pic>
        <p:nvPicPr>
          <p:cNvPr id="8" name="Picture Placeholder 4" descr="roba Baumann_2018_X3_34041.jpg">
            <a:extLst>
              <a:ext uri="{FF2B5EF4-FFF2-40B4-BE49-F238E27FC236}">
                <a16:creationId xmlns:a16="http://schemas.microsoft.com/office/drawing/2014/main" id="{18ACE8A5-C58C-8E40-AE33-FB560790F17D}"/>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1" y="1227931"/>
            <a:ext cx="5884862" cy="4983957"/>
          </a:xfrm>
          <a:prstGeom prst="rect">
            <a:avLst/>
          </a:prstGeom>
        </p:spPr>
      </p:pic>
    </p:spTree>
    <p:extLst>
      <p:ext uri="{BB962C8B-B14F-4D97-AF65-F5344CB8AC3E}">
        <p14:creationId xmlns:p14="http://schemas.microsoft.com/office/powerpoint/2010/main" val="597928210"/>
      </p:ext>
    </p:extLst>
  </p:cSld>
  <p:clrMapOvr>
    <a:masterClrMapping/>
  </p:clrMapOvr>
  <p:extLst>
    <p:ext uri="{DCECCB84-F9BA-43D5-87BE-67443E8EF086}">
      <p15:sldGuideLst xmlns:p15="http://schemas.microsoft.com/office/powerpoint/2012/main">
        <p15:guide id="1" orient="horz" pos="228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White - title and 1 column">
    <p:spTree>
      <p:nvGrpSpPr>
        <p:cNvPr id="1" name=""/>
        <p:cNvGrpSpPr/>
        <p:nvPr/>
      </p:nvGrpSpPr>
      <p:grpSpPr>
        <a:xfrm>
          <a:off x="0" y="0"/>
          <a:ext cx="0" cy="0"/>
          <a:chOff x="0" y="0"/>
          <a:chExt cx="0" cy="0"/>
        </a:xfrm>
      </p:grpSpPr>
      <p:sp>
        <p:nvSpPr>
          <p:cNvPr id="9" name="Text Placeholder 5"/>
          <p:cNvSpPr>
            <a:spLocks noGrp="1"/>
          </p:cNvSpPr>
          <p:nvPr>
            <p:ph type="body" sz="quarter" idx="12" hasCustomPrompt="1"/>
          </p:nvPr>
        </p:nvSpPr>
        <p:spPr>
          <a:xfrm>
            <a:off x="520580" y="1638300"/>
            <a:ext cx="11163420" cy="4573588"/>
          </a:xfrm>
        </p:spPr>
        <p:txBody>
          <a:bodyPr numCol="1" spcCol="360000"/>
          <a:lstStyle>
            <a:lvl1pPr>
              <a:defRPr baseline="0">
                <a:solidFill>
                  <a:srgbClr val="666666"/>
                </a:solidFill>
              </a:defRPr>
            </a:lvl1pPr>
          </a:lstStyle>
          <a:p>
            <a:pPr lvl="0"/>
            <a:r>
              <a:rPr lang="en-GB" dirty="0"/>
              <a:t>Body text style 20pt. Dummy text means you won’t see the inevitable variations that show up once real information is entered. It means you won’t know what it’s like to fill out forms on your site. Dummy text is a veil between you and reality. </a:t>
            </a:r>
          </a:p>
        </p:txBody>
      </p:sp>
      <p:sp>
        <p:nvSpPr>
          <p:cNvPr id="2" name="Title 1"/>
          <p:cNvSpPr>
            <a:spLocks noGrp="1"/>
          </p:cNvSpPr>
          <p:nvPr>
            <p:ph type="title" hasCustomPrompt="1"/>
          </p:nvPr>
        </p:nvSpPr>
        <p:spPr/>
        <p:txBody>
          <a:bodyPr anchor="t"/>
          <a:lstStyle>
            <a:lvl1pPr>
              <a:defRPr baseline="0"/>
            </a:lvl1pPr>
          </a:lstStyle>
          <a:p>
            <a:r>
              <a:rPr lang="en-US" dirty="0"/>
              <a:t>Click to edit 32pt bold/titles two lines max</a:t>
            </a:r>
            <a:endParaRPr lang="en-GB" dirty="0"/>
          </a:p>
        </p:txBody>
      </p:sp>
      <p:sp>
        <p:nvSpPr>
          <p:cNvPr id="6" name="Date Placeholder 5">
            <a:extLst>
              <a:ext uri="{FF2B5EF4-FFF2-40B4-BE49-F238E27FC236}">
                <a16:creationId xmlns:a16="http://schemas.microsoft.com/office/drawing/2014/main" id="{8429CF0B-0739-E244-9FCD-D6C94962A22E}"/>
              </a:ext>
            </a:extLst>
          </p:cNvPr>
          <p:cNvSpPr>
            <a:spLocks noGrp="1"/>
          </p:cNvSpPr>
          <p:nvPr>
            <p:ph type="dt" sz="half" idx="2"/>
          </p:nvPr>
        </p:nvSpPr>
        <p:spPr>
          <a:xfrm>
            <a:off x="421753" y="6370499"/>
            <a:ext cx="2741613" cy="365125"/>
          </a:xfrm>
          <a:prstGeom prst="rect">
            <a:avLst/>
          </a:prstGeom>
        </p:spPr>
        <p:txBody>
          <a:bodyPr vert="horz" lIns="91440" tIns="45720" rIns="91440" bIns="45720" rtlCol="0" anchor="ctr"/>
          <a:lstStyle>
            <a:lvl1pPr algn="l">
              <a:defRPr sz="800" b="0" i="0">
                <a:solidFill>
                  <a:srgbClr val="8E8A86"/>
                </a:solidFill>
                <a:latin typeface="Arial" panose="020B0604020202020204" pitchFamily="34" charset="0"/>
                <a:ea typeface="Arial Regular" charset="0"/>
                <a:cs typeface="Arial" panose="020B0604020202020204" pitchFamily="34" charset="0"/>
              </a:defRPr>
            </a:lvl1pPr>
          </a:lstStyle>
          <a:p>
            <a:fld id="{E7CEA641-1E1B-F449-83C8-08B6AFC57F70}" type="datetime1">
              <a:rPr lang="en-US" smtClean="0"/>
              <a:t>4/18/2022</a:t>
            </a:fld>
            <a:endParaRPr lang="en-GB" dirty="0"/>
          </a:p>
        </p:txBody>
      </p:sp>
      <p:sp>
        <p:nvSpPr>
          <p:cNvPr id="10" name="Slide Number Placeholder 6">
            <a:extLst>
              <a:ext uri="{FF2B5EF4-FFF2-40B4-BE49-F238E27FC236}">
                <a16:creationId xmlns:a16="http://schemas.microsoft.com/office/drawing/2014/main" id="{126C0F5A-6718-2447-BCC6-EEC1D1C8660D}"/>
              </a:ext>
            </a:extLst>
          </p:cNvPr>
          <p:cNvSpPr>
            <a:spLocks noGrp="1"/>
          </p:cNvSpPr>
          <p:nvPr>
            <p:ph type="sldNum" sz="quarter" idx="4"/>
          </p:nvPr>
        </p:nvSpPr>
        <p:spPr>
          <a:xfrm>
            <a:off x="9039974" y="6370499"/>
            <a:ext cx="2741612" cy="365125"/>
          </a:xfrm>
          <a:prstGeom prst="rect">
            <a:avLst/>
          </a:prstGeom>
        </p:spPr>
        <p:txBody>
          <a:bodyPr vert="horz" lIns="91440" tIns="45720" rIns="91440" bIns="45720" rtlCol="0" anchor="ctr"/>
          <a:lstStyle>
            <a:lvl1pPr algn="r">
              <a:defRPr sz="800" b="0" i="0">
                <a:solidFill>
                  <a:srgbClr val="8E8A86"/>
                </a:solidFill>
                <a:latin typeface="Arial" panose="020B0604020202020204" pitchFamily="34" charset="0"/>
                <a:ea typeface="Arial Regular" charset="0"/>
                <a:cs typeface="Arial" panose="020B0604020202020204" pitchFamily="34" charset="0"/>
              </a:defRPr>
            </a:lvl1pPr>
          </a:lstStyle>
          <a:p>
            <a:fld id="{C801F209-6BE7-4AF7-9211-E3F7558EC97C}" type="slidenum">
              <a:rPr lang="en-GB" smtClean="0"/>
              <a:pPr/>
              <a:t>‹#›</a:t>
            </a:fld>
            <a:endParaRPr lang="en-GB" dirty="0"/>
          </a:p>
        </p:txBody>
      </p:sp>
      <p:pic>
        <p:nvPicPr>
          <p:cNvPr id="7" name="Picture 6">
            <a:extLst>
              <a:ext uri="{FF2B5EF4-FFF2-40B4-BE49-F238E27FC236}">
                <a16:creationId xmlns:a16="http://schemas.microsoft.com/office/drawing/2014/main" id="{9B94AFB8-8F8F-8649-8A41-FC98D51945E5}"/>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gray">
          <a:xfrm>
            <a:off x="10818813" y="492119"/>
            <a:ext cx="865187" cy="331095"/>
          </a:xfrm>
          <a:prstGeom prst="rect">
            <a:avLst/>
          </a:prstGeom>
          <a:noFill/>
          <a:ln>
            <a:noFill/>
          </a:ln>
        </p:spPr>
      </p:pic>
    </p:spTree>
    <p:extLst>
      <p:ext uri="{BB962C8B-B14F-4D97-AF65-F5344CB8AC3E}">
        <p14:creationId xmlns:p14="http://schemas.microsoft.com/office/powerpoint/2010/main" val="3523915793"/>
      </p:ext>
    </p:extLst>
  </p:cSld>
  <p:clrMapOvr>
    <a:masterClrMapping/>
  </p:clrMapOvr>
  <p:extLst>
    <p:ext uri="{DCECCB84-F9BA-43D5-87BE-67443E8EF086}">
      <p15:sldGuideLst xmlns:p15="http://schemas.microsoft.com/office/powerpoint/2012/main">
        <p15:guide id="1" orient="horz" pos="1032"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White with 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nchor="t"/>
          <a:lstStyle>
            <a:lvl1pPr>
              <a:defRPr/>
            </a:lvl1pPr>
          </a:lstStyle>
          <a:p>
            <a:r>
              <a:rPr lang="en-US" dirty="0"/>
              <a:t>Click to edit 32pt bold/titles two lines max</a:t>
            </a:r>
            <a:endParaRPr lang="en-GB" dirty="0"/>
          </a:p>
        </p:txBody>
      </p:sp>
      <p:sp>
        <p:nvSpPr>
          <p:cNvPr id="5" name="Date Placeholder 5">
            <a:extLst>
              <a:ext uri="{FF2B5EF4-FFF2-40B4-BE49-F238E27FC236}">
                <a16:creationId xmlns:a16="http://schemas.microsoft.com/office/drawing/2014/main" id="{33AAE526-108E-1045-AC5A-E594524FEC4E}"/>
              </a:ext>
            </a:extLst>
          </p:cNvPr>
          <p:cNvSpPr>
            <a:spLocks noGrp="1"/>
          </p:cNvSpPr>
          <p:nvPr>
            <p:ph type="dt" sz="half" idx="2"/>
          </p:nvPr>
        </p:nvSpPr>
        <p:spPr>
          <a:xfrm>
            <a:off x="421753" y="6370499"/>
            <a:ext cx="2741613" cy="365125"/>
          </a:xfrm>
          <a:prstGeom prst="rect">
            <a:avLst/>
          </a:prstGeom>
        </p:spPr>
        <p:txBody>
          <a:bodyPr vert="horz" lIns="91440" tIns="45720" rIns="91440" bIns="45720" rtlCol="0" anchor="ctr"/>
          <a:lstStyle>
            <a:lvl1pPr algn="l">
              <a:defRPr sz="800" b="0" i="0">
                <a:solidFill>
                  <a:srgbClr val="8E8A86"/>
                </a:solidFill>
                <a:latin typeface="Arial" panose="020B0604020202020204" pitchFamily="34" charset="0"/>
                <a:ea typeface="Arial Regular" charset="0"/>
                <a:cs typeface="Arial" panose="020B0604020202020204" pitchFamily="34" charset="0"/>
              </a:defRPr>
            </a:lvl1pPr>
          </a:lstStyle>
          <a:p>
            <a:fld id="{C4408730-D2BD-1349-A0F9-216E3D120933}" type="datetime1">
              <a:rPr lang="en-US" smtClean="0"/>
              <a:t>4/18/2022</a:t>
            </a:fld>
            <a:endParaRPr lang="en-GB" dirty="0"/>
          </a:p>
        </p:txBody>
      </p:sp>
      <p:sp>
        <p:nvSpPr>
          <p:cNvPr id="6" name="Slide Number Placeholder 6">
            <a:extLst>
              <a:ext uri="{FF2B5EF4-FFF2-40B4-BE49-F238E27FC236}">
                <a16:creationId xmlns:a16="http://schemas.microsoft.com/office/drawing/2014/main" id="{4CE239AD-56EF-7041-B08D-AC1BDB590EAF}"/>
              </a:ext>
            </a:extLst>
          </p:cNvPr>
          <p:cNvSpPr>
            <a:spLocks noGrp="1"/>
          </p:cNvSpPr>
          <p:nvPr>
            <p:ph type="sldNum" sz="quarter" idx="4"/>
          </p:nvPr>
        </p:nvSpPr>
        <p:spPr>
          <a:xfrm>
            <a:off x="9039974" y="6370499"/>
            <a:ext cx="2741612" cy="365125"/>
          </a:xfrm>
          <a:prstGeom prst="rect">
            <a:avLst/>
          </a:prstGeom>
        </p:spPr>
        <p:txBody>
          <a:bodyPr vert="horz" lIns="91440" tIns="45720" rIns="91440" bIns="45720" rtlCol="0" anchor="ctr"/>
          <a:lstStyle>
            <a:lvl1pPr algn="r">
              <a:defRPr sz="800" b="0" i="0">
                <a:solidFill>
                  <a:srgbClr val="8E8A86"/>
                </a:solidFill>
                <a:latin typeface="Arial" panose="020B0604020202020204" pitchFamily="34" charset="0"/>
                <a:ea typeface="Arial Regular" charset="0"/>
                <a:cs typeface="Arial" panose="020B0604020202020204" pitchFamily="34" charset="0"/>
              </a:defRPr>
            </a:lvl1pPr>
          </a:lstStyle>
          <a:p>
            <a:fld id="{C801F209-6BE7-4AF7-9211-E3F7558EC97C}" type="slidenum">
              <a:rPr lang="en-GB" smtClean="0"/>
              <a:pPr/>
              <a:t>‹#›</a:t>
            </a:fld>
            <a:endParaRPr lang="en-GB" dirty="0"/>
          </a:p>
        </p:txBody>
      </p:sp>
      <p:pic>
        <p:nvPicPr>
          <p:cNvPr id="7" name="Picture 6">
            <a:extLst>
              <a:ext uri="{FF2B5EF4-FFF2-40B4-BE49-F238E27FC236}">
                <a16:creationId xmlns:a16="http://schemas.microsoft.com/office/drawing/2014/main" id="{D0FA907F-1248-0143-861C-8316E7119650}"/>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gray">
          <a:xfrm>
            <a:off x="10818813" y="492119"/>
            <a:ext cx="865187" cy="331095"/>
          </a:xfrm>
          <a:prstGeom prst="rect">
            <a:avLst/>
          </a:prstGeom>
          <a:noFill/>
          <a:ln>
            <a:noFill/>
          </a:ln>
        </p:spPr>
      </p:pic>
    </p:spTree>
    <p:extLst>
      <p:ext uri="{BB962C8B-B14F-4D97-AF65-F5344CB8AC3E}">
        <p14:creationId xmlns:p14="http://schemas.microsoft.com/office/powerpoint/2010/main" val="7952342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White - title and 2 colum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nchor="t"/>
          <a:lstStyle>
            <a:lvl1pPr>
              <a:defRPr/>
            </a:lvl1pPr>
          </a:lstStyle>
          <a:p>
            <a:r>
              <a:rPr lang="en-US" dirty="0"/>
              <a:t>Click to edit 32pt bold/titles two lines max</a:t>
            </a:r>
            <a:endParaRPr lang="en-GB" dirty="0"/>
          </a:p>
        </p:txBody>
      </p:sp>
      <p:sp>
        <p:nvSpPr>
          <p:cNvPr id="7" name="Text Placeholder 5"/>
          <p:cNvSpPr>
            <a:spLocks noGrp="1"/>
          </p:cNvSpPr>
          <p:nvPr>
            <p:ph type="body" sz="quarter" idx="12" hasCustomPrompt="1"/>
          </p:nvPr>
        </p:nvSpPr>
        <p:spPr>
          <a:xfrm>
            <a:off x="521370" y="1638300"/>
            <a:ext cx="5363493" cy="4267648"/>
          </a:xfrm>
        </p:spPr>
        <p:txBody>
          <a:bodyPr numCol="1" spcCol="360000"/>
          <a:lstStyle>
            <a:lvl1pPr>
              <a:defRPr baseline="0">
                <a:solidFill>
                  <a:srgbClr val="666666"/>
                </a:solidFill>
              </a:defRPr>
            </a:lvl1pPr>
          </a:lstStyle>
          <a:p>
            <a:pPr lvl="0"/>
            <a:r>
              <a:rPr lang="en-GB" dirty="0"/>
              <a:t>Body text style 20pt. Dummy text means you won’t see the inevitable variations that show up once real information is entered. It means you won’t know what it’s like to fill out forms on your site. Dummy text is a veil between you and reality. </a:t>
            </a:r>
          </a:p>
        </p:txBody>
      </p:sp>
      <p:sp>
        <p:nvSpPr>
          <p:cNvPr id="6" name="Text Placeholder 5"/>
          <p:cNvSpPr>
            <a:spLocks noGrp="1"/>
          </p:cNvSpPr>
          <p:nvPr>
            <p:ph type="body" sz="quarter" idx="13" hasCustomPrompt="1"/>
          </p:nvPr>
        </p:nvSpPr>
        <p:spPr>
          <a:xfrm>
            <a:off x="6307138" y="1638300"/>
            <a:ext cx="5376861" cy="4267648"/>
          </a:xfrm>
        </p:spPr>
        <p:txBody>
          <a:bodyPr numCol="1" spcCol="360000"/>
          <a:lstStyle>
            <a:lvl1pPr>
              <a:defRPr baseline="0">
                <a:solidFill>
                  <a:srgbClr val="666666"/>
                </a:solidFill>
              </a:defRPr>
            </a:lvl1pPr>
          </a:lstStyle>
          <a:p>
            <a:pPr lvl="0"/>
            <a:r>
              <a:rPr lang="en-GB" dirty="0"/>
              <a:t>Body text style 20pt. Dummy text means you won’t see the inevitable variations that show up once real information is entered. It means you won’t know what it’s like to fill out forms on your site. Dummy text is a veil between you and reality. </a:t>
            </a:r>
          </a:p>
        </p:txBody>
      </p:sp>
      <p:sp>
        <p:nvSpPr>
          <p:cNvPr id="8" name="Date Placeholder 5">
            <a:extLst>
              <a:ext uri="{FF2B5EF4-FFF2-40B4-BE49-F238E27FC236}">
                <a16:creationId xmlns:a16="http://schemas.microsoft.com/office/drawing/2014/main" id="{25C094B0-8350-3241-87E8-90FF59DB0E2A}"/>
              </a:ext>
            </a:extLst>
          </p:cNvPr>
          <p:cNvSpPr>
            <a:spLocks noGrp="1"/>
          </p:cNvSpPr>
          <p:nvPr>
            <p:ph type="dt" sz="half" idx="2"/>
          </p:nvPr>
        </p:nvSpPr>
        <p:spPr>
          <a:xfrm>
            <a:off x="421753" y="6370499"/>
            <a:ext cx="2741613" cy="365125"/>
          </a:xfrm>
          <a:prstGeom prst="rect">
            <a:avLst/>
          </a:prstGeom>
        </p:spPr>
        <p:txBody>
          <a:bodyPr vert="horz" lIns="91440" tIns="45720" rIns="91440" bIns="45720" rtlCol="0" anchor="ctr"/>
          <a:lstStyle>
            <a:lvl1pPr algn="l">
              <a:defRPr sz="800" b="0" i="0">
                <a:solidFill>
                  <a:srgbClr val="8E8A86"/>
                </a:solidFill>
                <a:latin typeface="Arial" panose="020B0604020202020204" pitchFamily="34" charset="0"/>
                <a:ea typeface="Arial Regular" charset="0"/>
                <a:cs typeface="Arial" panose="020B0604020202020204" pitchFamily="34" charset="0"/>
              </a:defRPr>
            </a:lvl1pPr>
          </a:lstStyle>
          <a:p>
            <a:fld id="{692A7C57-5026-3642-8A3D-6372115071EE}" type="datetime1">
              <a:rPr lang="en-US" smtClean="0"/>
              <a:t>4/18/2022</a:t>
            </a:fld>
            <a:endParaRPr lang="en-GB" dirty="0"/>
          </a:p>
        </p:txBody>
      </p:sp>
      <p:sp>
        <p:nvSpPr>
          <p:cNvPr id="11" name="Slide Number Placeholder 6">
            <a:extLst>
              <a:ext uri="{FF2B5EF4-FFF2-40B4-BE49-F238E27FC236}">
                <a16:creationId xmlns:a16="http://schemas.microsoft.com/office/drawing/2014/main" id="{8FB7DDD1-BC0F-9F41-AB33-F53E8F056CA3}"/>
              </a:ext>
            </a:extLst>
          </p:cNvPr>
          <p:cNvSpPr>
            <a:spLocks noGrp="1"/>
          </p:cNvSpPr>
          <p:nvPr>
            <p:ph type="sldNum" sz="quarter" idx="4"/>
          </p:nvPr>
        </p:nvSpPr>
        <p:spPr>
          <a:xfrm>
            <a:off x="9039974" y="6370499"/>
            <a:ext cx="2741612" cy="365125"/>
          </a:xfrm>
          <a:prstGeom prst="rect">
            <a:avLst/>
          </a:prstGeom>
        </p:spPr>
        <p:txBody>
          <a:bodyPr vert="horz" lIns="91440" tIns="45720" rIns="91440" bIns="45720" rtlCol="0" anchor="ctr"/>
          <a:lstStyle>
            <a:lvl1pPr algn="r">
              <a:defRPr sz="800" b="0" i="0">
                <a:solidFill>
                  <a:srgbClr val="8E8A86"/>
                </a:solidFill>
                <a:latin typeface="Arial" panose="020B0604020202020204" pitchFamily="34" charset="0"/>
                <a:ea typeface="Arial Regular" charset="0"/>
                <a:cs typeface="Arial" panose="020B0604020202020204" pitchFamily="34" charset="0"/>
              </a:defRPr>
            </a:lvl1pPr>
          </a:lstStyle>
          <a:p>
            <a:fld id="{C801F209-6BE7-4AF7-9211-E3F7558EC97C}" type="slidenum">
              <a:rPr lang="en-GB" smtClean="0"/>
              <a:pPr/>
              <a:t>‹#›</a:t>
            </a:fld>
            <a:endParaRPr lang="en-GB" dirty="0"/>
          </a:p>
        </p:txBody>
      </p:sp>
      <p:pic>
        <p:nvPicPr>
          <p:cNvPr id="9" name="Picture 8">
            <a:extLst>
              <a:ext uri="{FF2B5EF4-FFF2-40B4-BE49-F238E27FC236}">
                <a16:creationId xmlns:a16="http://schemas.microsoft.com/office/drawing/2014/main" id="{B2B2A0F7-709C-FB49-8C6A-55364AEEDE99}"/>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gray">
          <a:xfrm>
            <a:off x="10818813" y="492119"/>
            <a:ext cx="865187" cy="331095"/>
          </a:xfrm>
          <a:prstGeom prst="rect">
            <a:avLst/>
          </a:prstGeom>
          <a:noFill/>
          <a:ln>
            <a:noFill/>
          </a:ln>
        </p:spPr>
      </p:pic>
    </p:spTree>
    <p:extLst>
      <p:ext uri="{BB962C8B-B14F-4D97-AF65-F5344CB8AC3E}">
        <p14:creationId xmlns:p14="http://schemas.microsoft.com/office/powerpoint/2010/main" val="458527582"/>
      </p:ext>
    </p:extLst>
  </p:cSld>
  <p:clrMapOvr>
    <a:masterClrMapping/>
  </p:clrMapOvr>
  <p:extLst>
    <p:ext uri="{DCECCB84-F9BA-43D5-87BE-67443E8EF086}">
      <p15:sldGuideLst xmlns:p15="http://schemas.microsoft.com/office/powerpoint/2012/main">
        <p15:guide id="1" pos="3973" userDrawn="1">
          <p15:clr>
            <a:srgbClr val="FBAE40"/>
          </p15:clr>
        </p15:guide>
        <p15:guide id="2" pos="3707"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Image and right quote (Slate)">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A7C8D509-DD83-BC46-8D3A-8B962147F450}"/>
              </a:ext>
            </a:extLst>
          </p:cNvPr>
          <p:cNvSpPr>
            <a:spLocks noGrp="1"/>
          </p:cNvSpPr>
          <p:nvPr>
            <p:ph type="body" sz="quarter" idx="16" hasCustomPrompt="1"/>
          </p:nvPr>
        </p:nvSpPr>
        <p:spPr>
          <a:xfrm>
            <a:off x="6307138" y="5318125"/>
            <a:ext cx="5372100" cy="514350"/>
          </a:xfrm>
        </p:spPr>
        <p:txBody>
          <a:bodyPr/>
          <a:lstStyle>
            <a:lvl1pPr marL="236538" indent="-236538">
              <a:buFont typeface=".PingFang SC Regular"/>
              <a:buChar char="－"/>
              <a:tabLst/>
              <a:defRPr sz="2000">
                <a:solidFill>
                  <a:schemeClr val="tx2"/>
                </a:solidFill>
              </a:defRPr>
            </a:lvl1pPr>
            <a:lvl2pPr>
              <a:defRPr>
                <a:solidFill>
                  <a:schemeClr val="accent6"/>
                </a:solidFill>
              </a:defRPr>
            </a:lvl2pPr>
            <a:lvl3pPr>
              <a:defRPr>
                <a:solidFill>
                  <a:schemeClr val="accent6"/>
                </a:solidFill>
              </a:defRPr>
            </a:lvl3pPr>
            <a:lvl4pPr>
              <a:defRPr>
                <a:solidFill>
                  <a:schemeClr val="accent6"/>
                </a:solidFill>
              </a:defRPr>
            </a:lvl4pPr>
            <a:lvl5pPr>
              <a:defRPr>
                <a:solidFill>
                  <a:schemeClr val="accent6"/>
                </a:solidFill>
              </a:defRPr>
            </a:lvl5pPr>
          </a:lstStyle>
          <a:p>
            <a:pPr lvl="0"/>
            <a:r>
              <a:rPr lang="en-US" dirty="0"/>
              <a:t>Attribution 20pt</a:t>
            </a:r>
          </a:p>
        </p:txBody>
      </p:sp>
      <p:sp>
        <p:nvSpPr>
          <p:cNvPr id="4" name="Text Placeholder 3">
            <a:extLst>
              <a:ext uri="{FF2B5EF4-FFF2-40B4-BE49-F238E27FC236}">
                <a16:creationId xmlns:a16="http://schemas.microsoft.com/office/drawing/2014/main" id="{124D8328-1C64-E340-B489-0FBC402436EA}"/>
              </a:ext>
            </a:extLst>
          </p:cNvPr>
          <p:cNvSpPr>
            <a:spLocks noGrp="1"/>
          </p:cNvSpPr>
          <p:nvPr>
            <p:ph type="body" sz="quarter" idx="15" hasCustomPrompt="1"/>
          </p:nvPr>
        </p:nvSpPr>
        <p:spPr>
          <a:xfrm>
            <a:off x="6307138" y="1227138"/>
            <a:ext cx="5372099" cy="3911600"/>
          </a:xfrm>
        </p:spPr>
        <p:txBody>
          <a:bodyPr/>
          <a:lstStyle>
            <a:lvl1pPr>
              <a:defRPr sz="3200">
                <a:solidFill>
                  <a:schemeClr val="tx2"/>
                </a:solidFill>
              </a:defRPr>
            </a:lvl1pPr>
            <a:lvl2pPr>
              <a:defRPr>
                <a:solidFill>
                  <a:schemeClr val="accent6"/>
                </a:solidFill>
              </a:defRPr>
            </a:lvl2pPr>
            <a:lvl3pPr>
              <a:defRPr>
                <a:solidFill>
                  <a:schemeClr val="accent6"/>
                </a:solidFill>
              </a:defRPr>
            </a:lvl3pPr>
            <a:lvl4pPr>
              <a:defRPr>
                <a:solidFill>
                  <a:schemeClr val="accent6"/>
                </a:solidFill>
              </a:defRPr>
            </a:lvl4pPr>
            <a:lvl5pPr>
              <a:defRPr>
                <a:solidFill>
                  <a:schemeClr val="accent6"/>
                </a:solidFill>
              </a:defRPr>
            </a:lvl5pPr>
          </a:lstStyle>
          <a:p>
            <a:pPr lvl="0"/>
            <a:r>
              <a:rPr lang="en-US" dirty="0"/>
              <a:t>Pull Quote style 32pt</a:t>
            </a:r>
          </a:p>
        </p:txBody>
      </p:sp>
      <p:sp>
        <p:nvSpPr>
          <p:cNvPr id="3" name="Picture Placeholder 2"/>
          <p:cNvSpPr>
            <a:spLocks noGrp="1"/>
          </p:cNvSpPr>
          <p:nvPr>
            <p:ph type="pic" sz="quarter" idx="13"/>
          </p:nvPr>
        </p:nvSpPr>
        <p:spPr>
          <a:xfrm>
            <a:off x="0" y="1227382"/>
            <a:ext cx="5884863" cy="5000381"/>
          </a:xfrm>
        </p:spPr>
        <p:txBody>
          <a:bodyPr/>
          <a:lstStyle>
            <a:lvl1pPr>
              <a:defRPr>
                <a:solidFill>
                  <a:srgbClr val="666666"/>
                </a:solidFill>
              </a:defRPr>
            </a:lvl1pPr>
          </a:lstStyle>
          <a:p>
            <a:r>
              <a:rPr lang="en-US"/>
              <a:t>Click icon to add picture</a:t>
            </a:r>
            <a:endParaRPr lang="en-GB" dirty="0"/>
          </a:p>
        </p:txBody>
      </p:sp>
      <p:sp>
        <p:nvSpPr>
          <p:cNvPr id="6" name="Date Placeholder 5">
            <a:extLst>
              <a:ext uri="{FF2B5EF4-FFF2-40B4-BE49-F238E27FC236}">
                <a16:creationId xmlns:a16="http://schemas.microsoft.com/office/drawing/2014/main" id="{9FDF9C19-0643-6940-BB9E-2B0699626A63}"/>
              </a:ext>
            </a:extLst>
          </p:cNvPr>
          <p:cNvSpPr>
            <a:spLocks noGrp="1"/>
          </p:cNvSpPr>
          <p:nvPr>
            <p:ph type="dt" sz="half" idx="2"/>
          </p:nvPr>
        </p:nvSpPr>
        <p:spPr>
          <a:xfrm>
            <a:off x="421753" y="6370499"/>
            <a:ext cx="2741613" cy="365125"/>
          </a:xfrm>
          <a:prstGeom prst="rect">
            <a:avLst/>
          </a:prstGeom>
        </p:spPr>
        <p:txBody>
          <a:bodyPr vert="horz" lIns="91440" tIns="45720" rIns="91440" bIns="45720" rtlCol="0" anchor="ctr"/>
          <a:lstStyle>
            <a:lvl1pPr algn="l">
              <a:defRPr sz="800" b="0" i="0">
                <a:solidFill>
                  <a:srgbClr val="8E8A86"/>
                </a:solidFill>
                <a:latin typeface="Arial" panose="020B0604020202020204" pitchFamily="34" charset="0"/>
                <a:ea typeface="Arial Regular" charset="0"/>
                <a:cs typeface="Arial" panose="020B0604020202020204" pitchFamily="34" charset="0"/>
              </a:defRPr>
            </a:lvl1pPr>
          </a:lstStyle>
          <a:p>
            <a:fld id="{6113F527-9BEA-5644-A1FC-5003BCA94593}" type="datetime1">
              <a:rPr lang="en-US" smtClean="0"/>
              <a:t>4/18/2022</a:t>
            </a:fld>
            <a:endParaRPr lang="en-GB" dirty="0"/>
          </a:p>
        </p:txBody>
      </p:sp>
      <p:sp>
        <p:nvSpPr>
          <p:cNvPr id="7" name="Slide Number Placeholder 6">
            <a:extLst>
              <a:ext uri="{FF2B5EF4-FFF2-40B4-BE49-F238E27FC236}">
                <a16:creationId xmlns:a16="http://schemas.microsoft.com/office/drawing/2014/main" id="{356D386B-5486-884B-8BCD-FB721B1E035D}"/>
              </a:ext>
            </a:extLst>
          </p:cNvPr>
          <p:cNvSpPr>
            <a:spLocks noGrp="1"/>
          </p:cNvSpPr>
          <p:nvPr>
            <p:ph type="sldNum" sz="quarter" idx="4"/>
          </p:nvPr>
        </p:nvSpPr>
        <p:spPr>
          <a:xfrm>
            <a:off x="9039974" y="6370499"/>
            <a:ext cx="2741612" cy="365125"/>
          </a:xfrm>
          <a:prstGeom prst="rect">
            <a:avLst/>
          </a:prstGeom>
        </p:spPr>
        <p:txBody>
          <a:bodyPr vert="horz" lIns="91440" tIns="45720" rIns="91440" bIns="45720" rtlCol="0" anchor="ctr"/>
          <a:lstStyle>
            <a:lvl1pPr algn="r">
              <a:defRPr sz="800" b="0" i="0">
                <a:solidFill>
                  <a:srgbClr val="8E8A86"/>
                </a:solidFill>
                <a:latin typeface="Arial" panose="020B0604020202020204" pitchFamily="34" charset="0"/>
                <a:ea typeface="Arial Regular" charset="0"/>
                <a:cs typeface="Arial" panose="020B0604020202020204" pitchFamily="34" charset="0"/>
              </a:defRPr>
            </a:lvl1pPr>
          </a:lstStyle>
          <a:p>
            <a:fld id="{C801F209-6BE7-4AF7-9211-E3F7558EC97C}" type="slidenum">
              <a:rPr lang="en-GB" smtClean="0"/>
              <a:pPr/>
              <a:t>‹#›</a:t>
            </a:fld>
            <a:endParaRPr lang="en-GB" dirty="0"/>
          </a:p>
        </p:txBody>
      </p:sp>
      <p:pic>
        <p:nvPicPr>
          <p:cNvPr id="8" name="Picture 7">
            <a:extLst>
              <a:ext uri="{FF2B5EF4-FFF2-40B4-BE49-F238E27FC236}">
                <a16:creationId xmlns:a16="http://schemas.microsoft.com/office/drawing/2014/main" id="{F7165BB7-208B-2647-9FEB-0E82ABE6D5C5}"/>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gray">
          <a:xfrm>
            <a:off x="10818813" y="492119"/>
            <a:ext cx="865187" cy="331095"/>
          </a:xfrm>
          <a:prstGeom prst="rect">
            <a:avLst/>
          </a:prstGeom>
          <a:noFill/>
          <a:ln>
            <a:noFill/>
          </a:ln>
        </p:spPr>
      </p:pic>
      <p:sp>
        <p:nvSpPr>
          <p:cNvPr id="2" name="TextBox 1">
            <a:extLst>
              <a:ext uri="{FF2B5EF4-FFF2-40B4-BE49-F238E27FC236}">
                <a16:creationId xmlns:a16="http://schemas.microsoft.com/office/drawing/2014/main" id="{0E029CF3-1496-2945-BE5C-9C75309D9BC7}"/>
              </a:ext>
            </a:extLst>
          </p:cNvPr>
          <p:cNvSpPr txBox="1"/>
          <p:nvPr userDrawn="1"/>
        </p:nvSpPr>
        <p:spPr>
          <a:xfrm>
            <a:off x="4591878" y="6500191"/>
            <a:ext cx="0" cy="0"/>
          </a:xfrm>
          <a:prstGeom prst="rect">
            <a:avLst/>
          </a:prstGeom>
          <a:noFill/>
        </p:spPr>
        <p:txBody>
          <a:bodyPr wrap="none" lIns="0" tIns="0" rIns="0" bIns="0" rtlCol="0">
            <a:noAutofit/>
          </a:bodyPr>
          <a:lstStyle/>
          <a:p>
            <a:pPr algn="l"/>
            <a:endParaRPr lang="en-US" sz="2000" i="0" dirty="0">
              <a:solidFill>
                <a:srgbClr val="666666"/>
              </a:solidFill>
              <a:latin typeface="Arial"/>
              <a:cs typeface="Arial"/>
            </a:endParaRPr>
          </a:p>
        </p:txBody>
      </p:sp>
    </p:spTree>
    <p:extLst>
      <p:ext uri="{BB962C8B-B14F-4D97-AF65-F5344CB8AC3E}">
        <p14:creationId xmlns:p14="http://schemas.microsoft.com/office/powerpoint/2010/main" val="26328008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Image and left text">
    <p:spTree>
      <p:nvGrpSpPr>
        <p:cNvPr id="1" name=""/>
        <p:cNvGrpSpPr/>
        <p:nvPr/>
      </p:nvGrpSpPr>
      <p:grpSpPr>
        <a:xfrm>
          <a:off x="0" y="0"/>
          <a:ext cx="0" cy="0"/>
          <a:chOff x="0" y="0"/>
          <a:chExt cx="0" cy="0"/>
        </a:xfrm>
      </p:grpSpPr>
      <p:sp>
        <p:nvSpPr>
          <p:cNvPr id="7" name="Text Placeholder 4"/>
          <p:cNvSpPr>
            <a:spLocks noGrp="1"/>
          </p:cNvSpPr>
          <p:nvPr>
            <p:ph type="body" sz="quarter" idx="13" hasCustomPrompt="1"/>
          </p:nvPr>
        </p:nvSpPr>
        <p:spPr>
          <a:xfrm>
            <a:off x="526703" y="2209800"/>
            <a:ext cx="5415310" cy="4013198"/>
          </a:xfrm>
        </p:spPr>
        <p:txBody>
          <a:bodyPr/>
          <a:lstStyle>
            <a:lvl1pPr>
              <a:lnSpc>
                <a:spcPct val="100000"/>
              </a:lnSpc>
              <a:spcBef>
                <a:spcPts val="1200"/>
              </a:spcBef>
              <a:defRPr>
                <a:solidFill>
                  <a:srgbClr val="666666"/>
                </a:solidFill>
              </a:defRPr>
            </a:lvl1pPr>
          </a:lstStyle>
          <a:p>
            <a:pPr lvl="0"/>
            <a:r>
              <a:rPr lang="en-US" dirty="0"/>
              <a:t>Body text style 20pt</a:t>
            </a:r>
            <a:endParaRPr lang="en-GB" dirty="0"/>
          </a:p>
        </p:txBody>
      </p:sp>
      <p:sp>
        <p:nvSpPr>
          <p:cNvPr id="10" name="Title 9"/>
          <p:cNvSpPr>
            <a:spLocks noGrp="1"/>
          </p:cNvSpPr>
          <p:nvPr>
            <p:ph type="title" hasCustomPrompt="1"/>
          </p:nvPr>
        </p:nvSpPr>
        <p:spPr>
          <a:xfrm>
            <a:off x="508000" y="1227382"/>
            <a:ext cx="5434013" cy="525218"/>
          </a:xfrm>
        </p:spPr>
        <p:txBody>
          <a:bodyPr anchor="t">
            <a:noAutofit/>
          </a:bodyPr>
          <a:lstStyle>
            <a:lvl1pPr>
              <a:defRPr sz="3200" b="1" baseline="0"/>
            </a:lvl1pPr>
          </a:lstStyle>
          <a:p>
            <a:r>
              <a:rPr lang="en-US" dirty="0"/>
              <a:t>Body header 32pt bold</a:t>
            </a:r>
            <a:endParaRPr lang="en-GB" dirty="0"/>
          </a:p>
        </p:txBody>
      </p:sp>
      <p:sp>
        <p:nvSpPr>
          <p:cNvPr id="8" name="Picture Placeholder 2"/>
          <p:cNvSpPr>
            <a:spLocks noGrp="1"/>
          </p:cNvSpPr>
          <p:nvPr>
            <p:ph type="pic" sz="quarter" idx="14"/>
          </p:nvPr>
        </p:nvSpPr>
        <p:spPr>
          <a:xfrm>
            <a:off x="6307137" y="1233487"/>
            <a:ext cx="5882957" cy="4978401"/>
          </a:xfrm>
        </p:spPr>
        <p:txBody>
          <a:bodyPr/>
          <a:lstStyle>
            <a:lvl1pPr>
              <a:defRPr>
                <a:solidFill>
                  <a:srgbClr val="666666"/>
                </a:solidFill>
              </a:defRPr>
            </a:lvl1pPr>
          </a:lstStyle>
          <a:p>
            <a:r>
              <a:rPr lang="en-US"/>
              <a:t>Click icon to add picture</a:t>
            </a:r>
            <a:endParaRPr lang="en-GB" dirty="0"/>
          </a:p>
        </p:txBody>
      </p:sp>
      <p:sp>
        <p:nvSpPr>
          <p:cNvPr id="9" name="Date Placeholder 5">
            <a:extLst>
              <a:ext uri="{FF2B5EF4-FFF2-40B4-BE49-F238E27FC236}">
                <a16:creationId xmlns:a16="http://schemas.microsoft.com/office/drawing/2014/main" id="{64E78673-D4D1-B547-9FF3-34626F945BE2}"/>
              </a:ext>
            </a:extLst>
          </p:cNvPr>
          <p:cNvSpPr>
            <a:spLocks noGrp="1"/>
          </p:cNvSpPr>
          <p:nvPr>
            <p:ph type="dt" sz="half" idx="2"/>
          </p:nvPr>
        </p:nvSpPr>
        <p:spPr>
          <a:xfrm>
            <a:off x="421753" y="6370499"/>
            <a:ext cx="2741613" cy="365125"/>
          </a:xfrm>
          <a:prstGeom prst="rect">
            <a:avLst/>
          </a:prstGeom>
        </p:spPr>
        <p:txBody>
          <a:bodyPr vert="horz" lIns="91440" tIns="45720" rIns="91440" bIns="45720" rtlCol="0" anchor="ctr"/>
          <a:lstStyle>
            <a:lvl1pPr algn="l">
              <a:defRPr sz="800" b="0" i="0">
                <a:solidFill>
                  <a:srgbClr val="8E8A86"/>
                </a:solidFill>
                <a:latin typeface="Arial" panose="020B0604020202020204" pitchFamily="34" charset="0"/>
                <a:ea typeface="Arial Regular" charset="0"/>
                <a:cs typeface="Arial" panose="020B0604020202020204" pitchFamily="34" charset="0"/>
              </a:defRPr>
            </a:lvl1pPr>
          </a:lstStyle>
          <a:p>
            <a:fld id="{A82E4E1A-03D7-724E-8BCA-533838960A70}" type="datetime1">
              <a:rPr lang="en-US" smtClean="0"/>
              <a:t>4/18/2022</a:t>
            </a:fld>
            <a:endParaRPr lang="en-GB" dirty="0"/>
          </a:p>
        </p:txBody>
      </p:sp>
      <p:sp>
        <p:nvSpPr>
          <p:cNvPr id="11" name="Slide Number Placeholder 6">
            <a:extLst>
              <a:ext uri="{FF2B5EF4-FFF2-40B4-BE49-F238E27FC236}">
                <a16:creationId xmlns:a16="http://schemas.microsoft.com/office/drawing/2014/main" id="{65490E00-5011-E843-8AD0-3EE5BEC650D6}"/>
              </a:ext>
            </a:extLst>
          </p:cNvPr>
          <p:cNvSpPr>
            <a:spLocks noGrp="1"/>
          </p:cNvSpPr>
          <p:nvPr>
            <p:ph type="sldNum" sz="quarter" idx="4"/>
          </p:nvPr>
        </p:nvSpPr>
        <p:spPr>
          <a:xfrm>
            <a:off x="9039974" y="6370499"/>
            <a:ext cx="2741612" cy="365125"/>
          </a:xfrm>
          <a:prstGeom prst="rect">
            <a:avLst/>
          </a:prstGeom>
        </p:spPr>
        <p:txBody>
          <a:bodyPr vert="horz" lIns="91440" tIns="45720" rIns="91440" bIns="45720" rtlCol="0" anchor="ctr"/>
          <a:lstStyle>
            <a:lvl1pPr algn="r">
              <a:defRPr sz="800" b="0" i="0">
                <a:solidFill>
                  <a:srgbClr val="8E8A86"/>
                </a:solidFill>
                <a:latin typeface="Arial" panose="020B0604020202020204" pitchFamily="34" charset="0"/>
                <a:ea typeface="Arial Regular" charset="0"/>
                <a:cs typeface="Arial" panose="020B0604020202020204" pitchFamily="34" charset="0"/>
              </a:defRPr>
            </a:lvl1pPr>
          </a:lstStyle>
          <a:p>
            <a:fld id="{C801F209-6BE7-4AF7-9211-E3F7558EC97C}" type="slidenum">
              <a:rPr lang="en-GB" smtClean="0"/>
              <a:pPr/>
              <a:t>‹#›</a:t>
            </a:fld>
            <a:endParaRPr lang="en-GB" dirty="0"/>
          </a:p>
        </p:txBody>
      </p:sp>
      <p:pic>
        <p:nvPicPr>
          <p:cNvPr id="12" name="Picture 11">
            <a:extLst>
              <a:ext uri="{FF2B5EF4-FFF2-40B4-BE49-F238E27FC236}">
                <a16:creationId xmlns:a16="http://schemas.microsoft.com/office/drawing/2014/main" id="{5D5159F7-E612-9A41-A4D7-72B5DB61B7F7}"/>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gray">
          <a:xfrm>
            <a:off x="10818813" y="492119"/>
            <a:ext cx="865187" cy="331095"/>
          </a:xfrm>
          <a:prstGeom prst="rect">
            <a:avLst/>
          </a:prstGeom>
          <a:noFill/>
          <a:ln>
            <a:noFill/>
          </a:ln>
        </p:spPr>
      </p:pic>
    </p:spTree>
    <p:extLst>
      <p:ext uri="{BB962C8B-B14F-4D97-AF65-F5344CB8AC3E}">
        <p14:creationId xmlns:p14="http://schemas.microsoft.com/office/powerpoint/2010/main" val="1364207722"/>
      </p:ext>
    </p:extLst>
  </p:cSld>
  <p:clrMapOvr>
    <a:masterClrMapping/>
  </p:clrMapOvr>
  <p:extLst>
    <p:ext uri="{DCECCB84-F9BA-43D5-87BE-67443E8EF086}">
      <p15:sldGuideLst xmlns:p15="http://schemas.microsoft.com/office/powerpoint/2012/main">
        <p15:guide id="1" orient="horz" pos="1392"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hank you / End slide">
    <p:spTree>
      <p:nvGrpSpPr>
        <p:cNvPr id="1" name=""/>
        <p:cNvGrpSpPr/>
        <p:nvPr/>
      </p:nvGrpSpPr>
      <p:grpSpPr>
        <a:xfrm>
          <a:off x="0" y="0"/>
          <a:ext cx="0" cy="0"/>
          <a:chOff x="0" y="0"/>
          <a:chExt cx="0" cy="0"/>
        </a:xfrm>
      </p:grpSpPr>
      <p:sp>
        <p:nvSpPr>
          <p:cNvPr id="5" name="Rectangle 4"/>
          <p:cNvSpPr/>
          <p:nvPr userDrawn="1"/>
        </p:nvSpPr>
        <p:spPr>
          <a:xfrm>
            <a:off x="0" y="0"/>
            <a:ext cx="12188825" cy="6858000"/>
          </a:xfrm>
          <a:prstGeom prst="rect">
            <a:avLst/>
          </a:prstGeom>
          <a:solidFill>
            <a:srgbClr val="003349"/>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dirty="0"/>
          </a:p>
        </p:txBody>
      </p:sp>
      <p:sp>
        <p:nvSpPr>
          <p:cNvPr id="2" name="Title 1"/>
          <p:cNvSpPr>
            <a:spLocks noGrp="1"/>
          </p:cNvSpPr>
          <p:nvPr>
            <p:ph type="title" hasCustomPrompt="1"/>
          </p:nvPr>
        </p:nvSpPr>
        <p:spPr>
          <a:xfrm>
            <a:off x="1778558" y="2943224"/>
            <a:ext cx="8641584" cy="708236"/>
          </a:xfrm>
        </p:spPr>
        <p:txBody>
          <a:bodyPr/>
          <a:lstStyle>
            <a:lvl1pPr algn="ctr">
              <a:defRPr sz="4000">
                <a:solidFill>
                  <a:schemeClr val="bg1"/>
                </a:solidFill>
              </a:defRPr>
            </a:lvl1pPr>
          </a:lstStyle>
          <a:p>
            <a:r>
              <a:rPr lang="en-US" dirty="0"/>
              <a:t>Title bold 40pt</a:t>
            </a:r>
            <a:endParaRPr lang="en-GB" dirty="0"/>
          </a:p>
        </p:txBody>
      </p:sp>
      <p:sp>
        <p:nvSpPr>
          <p:cNvPr id="8" name="Text Placeholder 7"/>
          <p:cNvSpPr>
            <a:spLocks noGrp="1"/>
          </p:cNvSpPr>
          <p:nvPr>
            <p:ph type="body" sz="quarter" idx="12" hasCustomPrompt="1"/>
          </p:nvPr>
        </p:nvSpPr>
        <p:spPr>
          <a:xfrm>
            <a:off x="2978545" y="6304397"/>
            <a:ext cx="6231733" cy="406788"/>
          </a:xfrm>
        </p:spPr>
        <p:txBody>
          <a:bodyPr>
            <a:normAutofit/>
          </a:bodyPr>
          <a:lstStyle>
            <a:lvl1pPr algn="ctr">
              <a:defRPr sz="800" i="0">
                <a:solidFill>
                  <a:schemeClr val="bg1"/>
                </a:solidFill>
              </a:defRPr>
            </a:lvl1pPr>
          </a:lstStyle>
          <a:p>
            <a:r>
              <a:rPr lang="en-GB" dirty="0"/>
              <a:t>©2022 The Sage Group plc or its licensors. All rights reserved. Sage, Sage logos, and Sage product and service names mentioned herein are the trademarks of Sage Global Services Limited or its licensors. All other trademarks are the property of their respective owners.</a:t>
            </a:r>
          </a:p>
          <a:p>
            <a:r>
              <a:rPr lang="en-GB" dirty="0"/>
              <a:t>.</a:t>
            </a:r>
            <a:endParaRPr lang="en-US" dirty="0"/>
          </a:p>
        </p:txBody>
      </p:sp>
      <p:pic>
        <p:nvPicPr>
          <p:cNvPr id="7" name="Picture 6">
            <a:extLst>
              <a:ext uri="{FF2B5EF4-FFF2-40B4-BE49-F238E27FC236}">
                <a16:creationId xmlns:a16="http://schemas.microsoft.com/office/drawing/2014/main" id="{A208976B-CA6B-BB47-A1C5-6A6F40BD51D3}"/>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gray">
          <a:xfrm>
            <a:off x="5381973" y="5257409"/>
            <a:ext cx="1424879" cy="545281"/>
          </a:xfrm>
          <a:prstGeom prst="rect">
            <a:avLst/>
          </a:prstGeom>
          <a:noFill/>
          <a:ln>
            <a:noFill/>
          </a:ln>
        </p:spPr>
      </p:pic>
    </p:spTree>
    <p:extLst>
      <p:ext uri="{BB962C8B-B14F-4D97-AF65-F5344CB8AC3E}">
        <p14:creationId xmlns:p14="http://schemas.microsoft.com/office/powerpoint/2010/main" val="206864429"/>
      </p:ext>
    </p:extLst>
  </p:cSld>
  <p:clrMapOvr>
    <a:masterClrMapping/>
  </p:clrMapOvr>
  <p:extLst>
    <p:ext uri="{DCECCB84-F9BA-43D5-87BE-67443E8EF086}">
      <p15:sldGuideLst xmlns:p15="http://schemas.microsoft.com/office/powerpoint/2012/main">
        <p15:guide id="1" orient="horz" pos="2160"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 name="Title Placeholder 7"/>
          <p:cNvSpPr>
            <a:spLocks noGrp="1"/>
          </p:cNvSpPr>
          <p:nvPr>
            <p:ph type="title"/>
          </p:nvPr>
        </p:nvSpPr>
        <p:spPr>
          <a:xfrm>
            <a:off x="521369" y="332769"/>
            <a:ext cx="9737753" cy="596196"/>
          </a:xfrm>
          <a:prstGeom prst="rect">
            <a:avLst/>
          </a:prstGeom>
        </p:spPr>
        <p:txBody>
          <a:bodyPr vert="horz" lIns="0" tIns="0" rIns="0" bIns="0" rtlCol="0" anchor="t" anchorCtr="0">
            <a:noAutofit/>
          </a:bodyPr>
          <a:lstStyle/>
          <a:p>
            <a:r>
              <a:rPr lang="en-US"/>
              <a:t>Click to edit Master title style</a:t>
            </a:r>
            <a:endParaRPr lang="en-GB" dirty="0"/>
          </a:p>
        </p:txBody>
      </p:sp>
      <p:sp>
        <p:nvSpPr>
          <p:cNvPr id="9" name="Text Placeholder 8"/>
          <p:cNvSpPr>
            <a:spLocks noGrp="1"/>
          </p:cNvSpPr>
          <p:nvPr>
            <p:ph type="body" idx="1"/>
          </p:nvPr>
        </p:nvSpPr>
        <p:spPr>
          <a:xfrm>
            <a:off x="521369" y="1638300"/>
            <a:ext cx="11162631" cy="4573588"/>
          </a:xfrm>
          <a:prstGeom prst="rect">
            <a:avLst/>
          </a:prstGeom>
        </p:spPr>
        <p:txBody>
          <a:bodyPr vert="horz" lIns="0" tIns="4572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6" name="Date Placeholder 5"/>
          <p:cNvSpPr>
            <a:spLocks noGrp="1"/>
          </p:cNvSpPr>
          <p:nvPr>
            <p:ph type="dt" sz="half" idx="2"/>
          </p:nvPr>
        </p:nvSpPr>
        <p:spPr>
          <a:xfrm>
            <a:off x="421753" y="6370499"/>
            <a:ext cx="2741613" cy="365125"/>
          </a:xfrm>
          <a:prstGeom prst="rect">
            <a:avLst/>
          </a:prstGeom>
        </p:spPr>
        <p:txBody>
          <a:bodyPr vert="horz" lIns="91440" tIns="45720" rIns="91440" bIns="45720" rtlCol="0" anchor="ctr"/>
          <a:lstStyle>
            <a:lvl1pPr algn="l">
              <a:defRPr sz="800" b="0" i="0">
                <a:solidFill>
                  <a:srgbClr val="666666"/>
                </a:solidFill>
                <a:latin typeface="Arial" panose="020B0604020202020204" pitchFamily="34" charset="0"/>
                <a:ea typeface="Arial Regular" charset="0"/>
                <a:cs typeface="Arial" panose="020B0604020202020204" pitchFamily="34" charset="0"/>
              </a:defRPr>
            </a:lvl1pPr>
          </a:lstStyle>
          <a:p>
            <a:fld id="{FB28A7CD-1E91-674E-89EE-B2B00E6C1F81}" type="datetime1">
              <a:rPr lang="en-US" smtClean="0"/>
              <a:t>4/18/2022</a:t>
            </a:fld>
            <a:endParaRPr lang="en-GB" dirty="0"/>
          </a:p>
        </p:txBody>
      </p:sp>
      <p:sp>
        <p:nvSpPr>
          <p:cNvPr id="7" name="Slide Number Placeholder 6"/>
          <p:cNvSpPr>
            <a:spLocks noGrp="1"/>
          </p:cNvSpPr>
          <p:nvPr>
            <p:ph type="sldNum" sz="quarter" idx="4"/>
          </p:nvPr>
        </p:nvSpPr>
        <p:spPr>
          <a:xfrm>
            <a:off x="9039974" y="6370499"/>
            <a:ext cx="2741612" cy="365125"/>
          </a:xfrm>
          <a:prstGeom prst="rect">
            <a:avLst/>
          </a:prstGeom>
        </p:spPr>
        <p:txBody>
          <a:bodyPr vert="horz" lIns="91440" tIns="45720" rIns="91440" bIns="45720" rtlCol="0" anchor="ctr"/>
          <a:lstStyle>
            <a:lvl1pPr algn="r">
              <a:defRPr sz="800" b="0" i="0">
                <a:solidFill>
                  <a:srgbClr val="666666"/>
                </a:solidFill>
                <a:latin typeface="Arial" panose="020B0604020202020204" pitchFamily="34" charset="0"/>
                <a:ea typeface="Arial Regular" charset="0"/>
                <a:cs typeface="Arial" panose="020B0604020202020204" pitchFamily="34" charset="0"/>
              </a:defRPr>
            </a:lvl1pPr>
          </a:lstStyle>
          <a:p>
            <a:fld id="{C801F209-6BE7-4AF7-9211-E3F7558EC97C}" type="slidenum">
              <a:rPr lang="en-GB" smtClean="0"/>
              <a:pPr/>
              <a:t>‹#›</a:t>
            </a:fld>
            <a:endParaRPr lang="en-GB" dirty="0"/>
          </a:p>
        </p:txBody>
      </p:sp>
      <p:sp>
        <p:nvSpPr>
          <p:cNvPr id="3" name="TextBox 2"/>
          <p:cNvSpPr txBox="1"/>
          <p:nvPr userDrawn="1"/>
        </p:nvSpPr>
        <p:spPr>
          <a:xfrm>
            <a:off x="3685077" y="6450050"/>
            <a:ext cx="4778478" cy="215444"/>
          </a:xfrm>
          <a:prstGeom prst="rect">
            <a:avLst/>
          </a:prstGeom>
          <a:noFill/>
        </p:spPr>
        <p:txBody>
          <a:bodyPr wrap="square" rtlCol="0">
            <a:spAutoFit/>
          </a:bodyPr>
          <a:lstStyle/>
          <a:p>
            <a:r>
              <a:rPr lang="en-GB" sz="800" i="0" dirty="0">
                <a:solidFill>
                  <a:srgbClr val="666666"/>
                </a:solidFill>
                <a:latin typeface="Arial" panose="020B0604020202020204" pitchFamily="34" charset="0"/>
                <a:cs typeface="Arial" panose="020B0604020202020204" pitchFamily="34" charset="0"/>
              </a:rPr>
              <a:t>© 2022 The Sage Group plc, or its licensors. All rights reserved.</a:t>
            </a:r>
          </a:p>
        </p:txBody>
      </p:sp>
    </p:spTree>
  </p:cSld>
  <p:clrMap bg1="lt1" tx1="dk1" bg2="lt2" tx2="dk2" accent1="accent1" accent2="accent2" accent3="accent3" accent4="accent4" accent5="accent5" accent6="accent6" hlink="hlink" folHlink="folHlink"/>
  <p:sldLayoutIdLst>
    <p:sldLayoutId id="2147484001" r:id="rId1"/>
    <p:sldLayoutId id="2147484021" r:id="rId2"/>
    <p:sldLayoutId id="2147484002" r:id="rId3"/>
    <p:sldLayoutId id="2147483976" r:id="rId4"/>
    <p:sldLayoutId id="2147483975" r:id="rId5"/>
    <p:sldLayoutId id="2147484011" r:id="rId6"/>
    <p:sldLayoutId id="2147483968" r:id="rId7"/>
    <p:sldLayoutId id="2147483973" r:id="rId8"/>
  </p:sldLayoutIdLst>
  <p:hf hdr="0" ftr="0"/>
  <p:txStyles>
    <p:titleStyle>
      <a:lvl1pPr algn="l" defTabSz="228554" rtl="0" eaLnBrk="1" latinLnBrk="0" hangingPunct="1">
        <a:spcBef>
          <a:spcPct val="0"/>
        </a:spcBef>
        <a:buNone/>
        <a:defRPr sz="3200" b="1" kern="1200" baseline="0">
          <a:solidFill>
            <a:schemeClr val="tx2"/>
          </a:solidFill>
          <a:latin typeface="+mj-lt"/>
          <a:ea typeface="+mj-ea"/>
          <a:cs typeface="Arial" panose="020B0604020202020204" pitchFamily="34" charset="0"/>
        </a:defRPr>
      </a:lvl1pPr>
    </p:titleStyle>
    <p:bodyStyle>
      <a:lvl1pPr marL="0" indent="0" algn="l" defTabSz="228554" rtl="0" eaLnBrk="1" latinLnBrk="0" hangingPunct="1">
        <a:spcBef>
          <a:spcPts val="1600"/>
        </a:spcBef>
        <a:buFont typeface="Arial"/>
        <a:buNone/>
        <a:defRPr sz="2000" kern="1200">
          <a:solidFill>
            <a:srgbClr val="666666"/>
          </a:solidFill>
          <a:latin typeface="+mn-lt"/>
          <a:ea typeface="+mn-ea"/>
          <a:cs typeface="Arial" panose="020B0604020202020204" pitchFamily="34" charset="0"/>
        </a:defRPr>
      </a:lvl1pPr>
      <a:lvl2pPr marL="360363" indent="-360363" algn="l" defTabSz="228554" rtl="0" eaLnBrk="1" latinLnBrk="0" hangingPunct="1">
        <a:spcBef>
          <a:spcPts val="1600"/>
        </a:spcBef>
        <a:buFont typeface="Arial" panose="020B0604020202020204" pitchFamily="34" charset="0"/>
        <a:buChar char="•"/>
        <a:tabLst>
          <a:tab pos="449263" algn="l"/>
        </a:tabLst>
        <a:defRPr sz="2000" kern="1200">
          <a:solidFill>
            <a:srgbClr val="666666"/>
          </a:solidFill>
          <a:latin typeface="+mn-lt"/>
          <a:ea typeface="+mn-ea"/>
          <a:cs typeface="Arial" panose="020B0604020202020204" pitchFamily="34" charset="0"/>
        </a:defRPr>
      </a:lvl2pPr>
      <a:lvl3pPr marL="714375" indent="-354013" algn="l" defTabSz="228554" rtl="0" eaLnBrk="1" latinLnBrk="0" hangingPunct="1">
        <a:spcBef>
          <a:spcPts val="1600"/>
        </a:spcBef>
        <a:buFont typeface="Arial" panose="020B0604020202020204" pitchFamily="34" charset="0"/>
        <a:buChar char="–"/>
        <a:defRPr sz="2000" kern="1200">
          <a:solidFill>
            <a:srgbClr val="666666"/>
          </a:solidFill>
          <a:latin typeface="+mn-lt"/>
          <a:ea typeface="+mn-ea"/>
          <a:cs typeface="Arial" panose="020B0604020202020204" pitchFamily="34" charset="0"/>
        </a:defRPr>
      </a:lvl3pPr>
      <a:lvl4pPr marL="1433513" indent="-360363" algn="l" defTabSz="228554" rtl="0" eaLnBrk="1" latinLnBrk="0" hangingPunct="1">
        <a:spcBef>
          <a:spcPts val="1600"/>
        </a:spcBef>
        <a:buFont typeface="Arial" panose="020B0604020202020204" pitchFamily="34" charset="0"/>
        <a:buChar char="•"/>
        <a:defRPr sz="1600" kern="1200">
          <a:solidFill>
            <a:srgbClr val="666666"/>
          </a:solidFill>
          <a:latin typeface="+mn-lt"/>
          <a:ea typeface="+mn-ea"/>
          <a:cs typeface="Arial" panose="020B0604020202020204" pitchFamily="34" charset="0"/>
        </a:defRPr>
      </a:lvl4pPr>
      <a:lvl5pPr marL="2241550" indent="-312738" algn="l" defTabSz="228554" rtl="0" eaLnBrk="1" latinLnBrk="0" hangingPunct="1">
        <a:spcBef>
          <a:spcPts val="1600"/>
        </a:spcBef>
        <a:buFont typeface="Arial" panose="020B0604020202020204" pitchFamily="34" charset="0"/>
        <a:buChar char="•"/>
        <a:defRPr sz="1600" kern="1200">
          <a:solidFill>
            <a:srgbClr val="666666"/>
          </a:solidFill>
          <a:latin typeface="+mn-lt"/>
          <a:ea typeface="+mn-ea"/>
          <a:cs typeface="Arial" panose="020B0604020202020204" pitchFamily="34" charset="0"/>
        </a:defRPr>
      </a:lvl5pPr>
      <a:lvl6pPr marL="1257049" indent="-114277" algn="l" defTabSz="228554" rtl="0" eaLnBrk="1" latinLnBrk="0" hangingPunct="1">
        <a:spcBef>
          <a:spcPct val="20000"/>
        </a:spcBef>
        <a:buFont typeface="Arial"/>
        <a:buChar char="•"/>
        <a:defRPr sz="1000" kern="1200">
          <a:solidFill>
            <a:schemeClr val="tx1"/>
          </a:solidFill>
          <a:latin typeface="+mn-lt"/>
          <a:ea typeface="+mn-ea"/>
          <a:cs typeface="+mn-cs"/>
        </a:defRPr>
      </a:lvl6pPr>
      <a:lvl7pPr marL="1485603" indent="-114277" algn="l" defTabSz="228554" rtl="0" eaLnBrk="1" latinLnBrk="0" hangingPunct="1">
        <a:spcBef>
          <a:spcPct val="20000"/>
        </a:spcBef>
        <a:buFont typeface="Arial"/>
        <a:buChar char="•"/>
        <a:defRPr sz="1000" kern="1200">
          <a:solidFill>
            <a:schemeClr val="tx1"/>
          </a:solidFill>
          <a:latin typeface="+mn-lt"/>
          <a:ea typeface="+mn-ea"/>
          <a:cs typeface="+mn-cs"/>
        </a:defRPr>
      </a:lvl7pPr>
      <a:lvl8pPr marL="1714157" indent="-114277" algn="l" defTabSz="228554" rtl="0" eaLnBrk="1" latinLnBrk="0" hangingPunct="1">
        <a:spcBef>
          <a:spcPct val="20000"/>
        </a:spcBef>
        <a:buFont typeface="Arial"/>
        <a:buChar char="•"/>
        <a:defRPr sz="1000" kern="1200">
          <a:solidFill>
            <a:schemeClr val="tx1"/>
          </a:solidFill>
          <a:latin typeface="+mn-lt"/>
          <a:ea typeface="+mn-ea"/>
          <a:cs typeface="+mn-cs"/>
        </a:defRPr>
      </a:lvl8pPr>
      <a:lvl9pPr marL="1942711" indent="-114277" algn="l" defTabSz="228554" rtl="0" eaLnBrk="1" latinLnBrk="0" hangingPunct="1">
        <a:spcBef>
          <a:spcPct val="20000"/>
        </a:spcBef>
        <a:buFont typeface="Arial"/>
        <a:buChar char="•"/>
        <a:defRPr sz="1000" kern="1200">
          <a:solidFill>
            <a:schemeClr val="tx1"/>
          </a:solidFill>
          <a:latin typeface="+mn-lt"/>
          <a:ea typeface="+mn-ea"/>
          <a:cs typeface="+mn-cs"/>
        </a:defRPr>
      </a:lvl9pPr>
    </p:bodyStyle>
    <p:otherStyle>
      <a:defPPr>
        <a:defRPr lang="en-US"/>
      </a:defPPr>
      <a:lvl1pPr marL="0" algn="l" defTabSz="228554" rtl="0" eaLnBrk="1" latinLnBrk="0" hangingPunct="1">
        <a:defRPr sz="900" kern="1200">
          <a:solidFill>
            <a:schemeClr val="tx1"/>
          </a:solidFill>
          <a:latin typeface="+mn-lt"/>
          <a:ea typeface="+mn-ea"/>
          <a:cs typeface="+mn-cs"/>
        </a:defRPr>
      </a:lvl1pPr>
      <a:lvl2pPr marL="228554" algn="l" defTabSz="228554" rtl="0" eaLnBrk="1" latinLnBrk="0" hangingPunct="1">
        <a:defRPr sz="900" kern="1200">
          <a:solidFill>
            <a:schemeClr val="tx1"/>
          </a:solidFill>
          <a:latin typeface="+mn-lt"/>
          <a:ea typeface="+mn-ea"/>
          <a:cs typeface="+mn-cs"/>
        </a:defRPr>
      </a:lvl2pPr>
      <a:lvl3pPr marL="457109" algn="l" defTabSz="228554" rtl="0" eaLnBrk="1" latinLnBrk="0" hangingPunct="1">
        <a:defRPr sz="900" kern="1200">
          <a:solidFill>
            <a:schemeClr val="tx1"/>
          </a:solidFill>
          <a:latin typeface="+mn-lt"/>
          <a:ea typeface="+mn-ea"/>
          <a:cs typeface="+mn-cs"/>
        </a:defRPr>
      </a:lvl3pPr>
      <a:lvl4pPr marL="685663" algn="l" defTabSz="228554" rtl="0" eaLnBrk="1" latinLnBrk="0" hangingPunct="1">
        <a:defRPr sz="900" kern="1200">
          <a:solidFill>
            <a:schemeClr val="tx1"/>
          </a:solidFill>
          <a:latin typeface="+mn-lt"/>
          <a:ea typeface="+mn-ea"/>
          <a:cs typeface="+mn-cs"/>
        </a:defRPr>
      </a:lvl4pPr>
      <a:lvl5pPr marL="914217" algn="l" defTabSz="228554" rtl="0" eaLnBrk="1" latinLnBrk="0" hangingPunct="1">
        <a:defRPr sz="900" kern="1200">
          <a:solidFill>
            <a:schemeClr val="tx1"/>
          </a:solidFill>
          <a:latin typeface="+mn-lt"/>
          <a:ea typeface="+mn-ea"/>
          <a:cs typeface="+mn-cs"/>
        </a:defRPr>
      </a:lvl5pPr>
      <a:lvl6pPr marL="1142771" algn="l" defTabSz="228554" rtl="0" eaLnBrk="1" latinLnBrk="0" hangingPunct="1">
        <a:defRPr sz="900" kern="1200">
          <a:solidFill>
            <a:schemeClr val="tx1"/>
          </a:solidFill>
          <a:latin typeface="+mn-lt"/>
          <a:ea typeface="+mn-ea"/>
          <a:cs typeface="+mn-cs"/>
        </a:defRPr>
      </a:lvl6pPr>
      <a:lvl7pPr marL="1371326" algn="l" defTabSz="228554" rtl="0" eaLnBrk="1" latinLnBrk="0" hangingPunct="1">
        <a:defRPr sz="900" kern="1200">
          <a:solidFill>
            <a:schemeClr val="tx1"/>
          </a:solidFill>
          <a:latin typeface="+mn-lt"/>
          <a:ea typeface="+mn-ea"/>
          <a:cs typeface="+mn-cs"/>
        </a:defRPr>
      </a:lvl7pPr>
      <a:lvl8pPr marL="1599880" algn="l" defTabSz="228554" rtl="0" eaLnBrk="1" latinLnBrk="0" hangingPunct="1">
        <a:defRPr sz="900" kern="1200">
          <a:solidFill>
            <a:schemeClr val="tx1"/>
          </a:solidFill>
          <a:latin typeface="+mn-lt"/>
          <a:ea typeface="+mn-ea"/>
          <a:cs typeface="+mn-cs"/>
        </a:defRPr>
      </a:lvl8pPr>
      <a:lvl9pPr marL="1828434" algn="l" defTabSz="228554" rtl="0" eaLnBrk="1" latinLnBrk="0" hangingPunct="1">
        <a:defRPr sz="9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156" userDrawn="1">
          <p15:clr>
            <a:srgbClr val="F26B43"/>
          </p15:clr>
        </p15:guide>
        <p15:guide id="2" orient="horz" pos="459" userDrawn="1">
          <p15:clr>
            <a:srgbClr val="F26B43"/>
          </p15:clr>
        </p15:guide>
        <p15:guide id="3" pos="3839" userDrawn="1">
          <p15:clr>
            <a:srgbClr val="F26B43"/>
          </p15:clr>
        </p15:guide>
        <p15:guide id="4" pos="7360" userDrawn="1">
          <p15:clr>
            <a:srgbClr val="F26B43"/>
          </p15:clr>
        </p15:guide>
        <p15:guide id="5" pos="320" userDrawn="1">
          <p15:clr>
            <a:srgbClr val="F26B43"/>
          </p15:clr>
        </p15:guide>
        <p15:guide id="6" pos="6815" userDrawn="1">
          <p15:clr>
            <a:srgbClr val="F26B43"/>
          </p15:clr>
        </p15:guide>
        <p15:guide id="7" orient="horz" pos="777" userDrawn="1">
          <p15:clr>
            <a:srgbClr val="F26B43"/>
          </p15:clr>
        </p15:guide>
        <p15:guide id="8" orient="horz" pos="3913" userDrawn="1">
          <p15:clr>
            <a:srgbClr val="F26B43"/>
          </p15:clr>
        </p15:guide>
        <p15:guide id="9" pos="3973" userDrawn="1">
          <p15:clr>
            <a:srgbClr val="F26B43"/>
          </p15:clr>
        </p15:guide>
        <p15:guide id="10" pos="3707" userDrawn="1">
          <p15:clr>
            <a:srgbClr val="F26B43"/>
          </p15:clr>
        </p15:guide>
        <p15:guide id="11" orient="horz" pos="1032"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www.sage.com/" TargetMode="Externa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www5.v1ideas.com/TheSageGroupplc/Sage300ERP?category=10077" TargetMode="Externa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a:t>Sage 300 Web SDK</a:t>
            </a:r>
          </a:p>
        </p:txBody>
      </p:sp>
      <p:sp>
        <p:nvSpPr>
          <p:cNvPr id="7" name="Text Placeholder 6"/>
          <p:cNvSpPr>
            <a:spLocks noGrp="1"/>
          </p:cNvSpPr>
          <p:nvPr>
            <p:ph type="body" sz="quarter" idx="14"/>
          </p:nvPr>
        </p:nvSpPr>
        <p:spPr/>
        <p:txBody>
          <a:bodyPr/>
          <a:lstStyle/>
          <a:p>
            <a:r>
              <a:rPr lang="en-GB" dirty="0"/>
              <a:t>April 2022</a:t>
            </a:r>
          </a:p>
        </p:txBody>
      </p:sp>
      <p:sp>
        <p:nvSpPr>
          <p:cNvPr id="6" name="Text Placeholder 5"/>
          <p:cNvSpPr>
            <a:spLocks noGrp="1"/>
          </p:cNvSpPr>
          <p:nvPr>
            <p:ph type="body" sz="quarter" idx="15"/>
          </p:nvPr>
        </p:nvSpPr>
        <p:spPr/>
        <p:txBody>
          <a:bodyPr/>
          <a:lstStyle/>
          <a:p>
            <a:r>
              <a:rPr lang="en-GB" dirty="0"/>
              <a:t>2022.2 Overview</a:t>
            </a:r>
          </a:p>
        </p:txBody>
      </p:sp>
    </p:spTree>
    <p:extLst>
      <p:ext uri="{BB962C8B-B14F-4D97-AF65-F5344CB8AC3E}">
        <p14:creationId xmlns:p14="http://schemas.microsoft.com/office/powerpoint/2010/main" val="30408924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Web API</a:t>
            </a:r>
          </a:p>
        </p:txBody>
      </p:sp>
      <p:sp>
        <p:nvSpPr>
          <p:cNvPr id="3" name="Date Placeholder 2"/>
          <p:cNvSpPr>
            <a:spLocks noGrp="1"/>
          </p:cNvSpPr>
          <p:nvPr>
            <p:ph type="dt" sz="half" idx="2"/>
          </p:nvPr>
        </p:nvSpPr>
        <p:spPr/>
        <p:txBody>
          <a:bodyPr/>
          <a:lstStyle/>
          <a:p>
            <a:fld id="{E636F327-FED6-7B44-A731-9DC52AF69E79}" type="datetime1">
              <a:rPr lang="en-US" smtClean="0"/>
              <a:t>4/18/2022</a:t>
            </a:fld>
            <a:endParaRPr lang="en-GB" dirty="0"/>
          </a:p>
        </p:txBody>
      </p:sp>
      <p:sp>
        <p:nvSpPr>
          <p:cNvPr id="4" name="Slide Number Placeholder 3"/>
          <p:cNvSpPr>
            <a:spLocks noGrp="1"/>
          </p:cNvSpPr>
          <p:nvPr>
            <p:ph type="sldNum" sz="quarter" idx="4"/>
          </p:nvPr>
        </p:nvSpPr>
        <p:spPr/>
        <p:txBody>
          <a:bodyPr/>
          <a:lstStyle/>
          <a:p>
            <a:fld id="{C801F209-6BE7-4AF7-9211-E3F7558EC97C}" type="slidenum">
              <a:rPr lang="en-GB" smtClean="0"/>
              <a:pPr/>
              <a:t>10</a:t>
            </a:fld>
            <a:endParaRPr lang="en-GB"/>
          </a:p>
        </p:txBody>
      </p:sp>
      <p:sp>
        <p:nvSpPr>
          <p:cNvPr id="8" name="Text Placeholder 4">
            <a:extLst>
              <a:ext uri="{FF2B5EF4-FFF2-40B4-BE49-F238E27FC236}">
                <a16:creationId xmlns:a16="http://schemas.microsoft.com/office/drawing/2014/main" id="{577E1F5F-5224-4521-812C-88E7D9A83743}"/>
              </a:ext>
            </a:extLst>
          </p:cNvPr>
          <p:cNvSpPr>
            <a:spLocks noGrp="1"/>
          </p:cNvSpPr>
          <p:nvPr/>
        </p:nvSpPr>
        <p:spPr>
          <a:xfrm>
            <a:off x="368204" y="1142206"/>
            <a:ext cx="4244727" cy="4573588"/>
          </a:xfrm>
          <a:prstGeom prst="rect">
            <a:avLst/>
          </a:prstGeom>
        </p:spPr>
        <p:txBody>
          <a:bodyPr vert="horz" lIns="0" tIns="45720" rIns="0" bIns="0" numCol="1" spcCol="360000" rtlCol="0">
            <a:noAutofit/>
          </a:bodyPr>
          <a:lstStyle>
            <a:lvl1pPr marL="0" indent="0" algn="l" defTabSz="228554" rtl="0" eaLnBrk="1" latinLnBrk="0" hangingPunct="1">
              <a:spcBef>
                <a:spcPts val="1600"/>
              </a:spcBef>
              <a:buFont typeface="Arial"/>
              <a:buNone/>
              <a:defRPr sz="2000" kern="1200" baseline="0">
                <a:solidFill>
                  <a:srgbClr val="666666"/>
                </a:solidFill>
                <a:latin typeface="+mn-lt"/>
                <a:ea typeface="+mn-ea"/>
                <a:cs typeface="Arial" panose="020B0604020202020204" pitchFamily="34" charset="0"/>
              </a:defRPr>
            </a:lvl1pPr>
            <a:lvl2pPr marL="360363" indent="-360363" algn="l" defTabSz="228554" rtl="0" eaLnBrk="1" latinLnBrk="0" hangingPunct="1">
              <a:spcBef>
                <a:spcPts val="1600"/>
              </a:spcBef>
              <a:buFont typeface="Arial" panose="020B0604020202020204" pitchFamily="34" charset="0"/>
              <a:buChar char="•"/>
              <a:tabLst>
                <a:tab pos="449263" algn="l"/>
              </a:tabLst>
              <a:defRPr sz="2000" kern="1200">
                <a:solidFill>
                  <a:srgbClr val="666666"/>
                </a:solidFill>
                <a:latin typeface="+mn-lt"/>
                <a:ea typeface="+mn-ea"/>
                <a:cs typeface="Arial" panose="020B0604020202020204" pitchFamily="34" charset="0"/>
              </a:defRPr>
            </a:lvl2pPr>
            <a:lvl3pPr marL="714375" indent="-354013" algn="l" defTabSz="228554" rtl="0" eaLnBrk="1" latinLnBrk="0" hangingPunct="1">
              <a:spcBef>
                <a:spcPts val="1600"/>
              </a:spcBef>
              <a:buFont typeface="Arial" panose="020B0604020202020204" pitchFamily="34" charset="0"/>
              <a:buChar char="–"/>
              <a:defRPr sz="2000" kern="1200">
                <a:solidFill>
                  <a:srgbClr val="666666"/>
                </a:solidFill>
                <a:latin typeface="+mn-lt"/>
                <a:ea typeface="+mn-ea"/>
                <a:cs typeface="Arial" panose="020B0604020202020204" pitchFamily="34" charset="0"/>
              </a:defRPr>
            </a:lvl3pPr>
            <a:lvl4pPr marL="1433513" indent="-360363" algn="l" defTabSz="228554" rtl="0" eaLnBrk="1" latinLnBrk="0" hangingPunct="1">
              <a:spcBef>
                <a:spcPts val="1600"/>
              </a:spcBef>
              <a:buFont typeface="Arial" panose="020B0604020202020204" pitchFamily="34" charset="0"/>
              <a:buChar char="•"/>
              <a:defRPr sz="1600" kern="1200">
                <a:solidFill>
                  <a:srgbClr val="666666"/>
                </a:solidFill>
                <a:latin typeface="+mn-lt"/>
                <a:ea typeface="+mn-ea"/>
                <a:cs typeface="Arial" panose="020B0604020202020204" pitchFamily="34" charset="0"/>
              </a:defRPr>
            </a:lvl4pPr>
            <a:lvl5pPr marL="2241550" indent="-312738" algn="l" defTabSz="228554" rtl="0" eaLnBrk="1" latinLnBrk="0" hangingPunct="1">
              <a:spcBef>
                <a:spcPts val="1600"/>
              </a:spcBef>
              <a:buFont typeface="Arial" panose="020B0604020202020204" pitchFamily="34" charset="0"/>
              <a:buChar char="•"/>
              <a:defRPr sz="1600" kern="1200">
                <a:solidFill>
                  <a:srgbClr val="666666"/>
                </a:solidFill>
                <a:latin typeface="+mn-lt"/>
                <a:ea typeface="+mn-ea"/>
                <a:cs typeface="Arial" panose="020B0604020202020204" pitchFamily="34" charset="0"/>
              </a:defRPr>
            </a:lvl5pPr>
            <a:lvl6pPr marL="1257049" indent="-114277" algn="l" defTabSz="228554" rtl="0" eaLnBrk="1" latinLnBrk="0" hangingPunct="1">
              <a:spcBef>
                <a:spcPct val="20000"/>
              </a:spcBef>
              <a:buFont typeface="Arial"/>
              <a:buChar char="•"/>
              <a:defRPr sz="1000" kern="1200">
                <a:solidFill>
                  <a:schemeClr val="tx1"/>
                </a:solidFill>
                <a:latin typeface="+mn-lt"/>
                <a:ea typeface="+mn-ea"/>
                <a:cs typeface="+mn-cs"/>
              </a:defRPr>
            </a:lvl6pPr>
            <a:lvl7pPr marL="1485603" indent="-114277" algn="l" defTabSz="228554" rtl="0" eaLnBrk="1" latinLnBrk="0" hangingPunct="1">
              <a:spcBef>
                <a:spcPct val="20000"/>
              </a:spcBef>
              <a:buFont typeface="Arial"/>
              <a:buChar char="•"/>
              <a:defRPr sz="1000" kern="1200">
                <a:solidFill>
                  <a:schemeClr val="tx1"/>
                </a:solidFill>
                <a:latin typeface="+mn-lt"/>
                <a:ea typeface="+mn-ea"/>
                <a:cs typeface="+mn-cs"/>
              </a:defRPr>
            </a:lvl7pPr>
            <a:lvl8pPr marL="1714157" indent="-114277" algn="l" defTabSz="228554" rtl="0" eaLnBrk="1" latinLnBrk="0" hangingPunct="1">
              <a:spcBef>
                <a:spcPct val="20000"/>
              </a:spcBef>
              <a:buFont typeface="Arial"/>
              <a:buChar char="•"/>
              <a:defRPr sz="1000" kern="1200">
                <a:solidFill>
                  <a:schemeClr val="tx1"/>
                </a:solidFill>
                <a:latin typeface="+mn-lt"/>
                <a:ea typeface="+mn-ea"/>
                <a:cs typeface="+mn-cs"/>
              </a:defRPr>
            </a:lvl8pPr>
            <a:lvl9pPr marL="1942711" indent="-114277" algn="l" defTabSz="228554" rtl="0" eaLnBrk="1" latinLnBrk="0" hangingPunct="1">
              <a:spcBef>
                <a:spcPct val="20000"/>
              </a:spcBef>
              <a:buFont typeface="Arial"/>
              <a:buChar char="•"/>
              <a:defRPr sz="1000" kern="1200">
                <a:solidFill>
                  <a:schemeClr val="tx1"/>
                </a:solidFill>
                <a:latin typeface="+mn-lt"/>
                <a:ea typeface="+mn-ea"/>
                <a:cs typeface="+mn-cs"/>
              </a:defRPr>
            </a:lvl9pPr>
          </a:lstStyle>
          <a:p>
            <a:pPr lvl="1"/>
            <a:r>
              <a:rPr lang="en-US" sz="1800" i="0" dirty="0"/>
              <a:t>In order to accommodate a POST of AP Receipts from single purchase orders, the existing PO Receipts endpoint has been split into 2:</a:t>
            </a:r>
          </a:p>
          <a:p>
            <a:pPr lvl="2"/>
            <a:r>
              <a:rPr lang="en-US" sz="1800" b="1" i="0" dirty="0"/>
              <a:t>POReceipts</a:t>
            </a:r>
            <a:r>
              <a:rPr lang="en-US" sz="1800" i="0" dirty="0"/>
              <a:t> for POST only</a:t>
            </a:r>
          </a:p>
          <a:p>
            <a:pPr lvl="2"/>
            <a:r>
              <a:rPr lang="en-US" sz="1800" b="1" i="0" dirty="0"/>
              <a:t>POGetReceipts</a:t>
            </a:r>
            <a:r>
              <a:rPr lang="en-US" sz="1800" i="0" dirty="0"/>
              <a:t> for GET only</a:t>
            </a:r>
          </a:p>
          <a:p>
            <a:pPr lvl="1"/>
            <a:endParaRPr lang="en-US" sz="1800" dirty="0"/>
          </a:p>
          <a:p>
            <a:pPr lvl="1"/>
            <a:endParaRPr lang="en-US" dirty="0"/>
          </a:p>
        </p:txBody>
      </p:sp>
      <p:pic>
        <p:nvPicPr>
          <p:cNvPr id="9" name="Picture 8">
            <a:extLst>
              <a:ext uri="{FF2B5EF4-FFF2-40B4-BE49-F238E27FC236}">
                <a16:creationId xmlns:a16="http://schemas.microsoft.com/office/drawing/2014/main" id="{B1FD6A02-A2E0-45E0-ACA7-FD400E7FD62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12931" y="1298968"/>
            <a:ext cx="7207690" cy="25940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860192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Documentation and Tutorials</a:t>
            </a:r>
          </a:p>
        </p:txBody>
      </p:sp>
      <p:sp>
        <p:nvSpPr>
          <p:cNvPr id="3" name="Date Placeholder 2">
            <a:extLst>
              <a:ext uri="{FF2B5EF4-FFF2-40B4-BE49-F238E27FC236}">
                <a16:creationId xmlns:a16="http://schemas.microsoft.com/office/drawing/2014/main" id="{3FF3133B-31A1-0E41-B892-446EEEDA6844}"/>
              </a:ext>
            </a:extLst>
          </p:cNvPr>
          <p:cNvSpPr>
            <a:spLocks noGrp="1"/>
          </p:cNvSpPr>
          <p:nvPr>
            <p:ph type="dt" sz="half" idx="2"/>
          </p:nvPr>
        </p:nvSpPr>
        <p:spPr/>
        <p:txBody>
          <a:bodyPr/>
          <a:lstStyle/>
          <a:p>
            <a:fld id="{5563C629-E84F-A64B-A9C1-B1797219521B}" type="datetime1">
              <a:rPr lang="en-US" smtClean="0"/>
              <a:t>4/18/2022</a:t>
            </a:fld>
            <a:endParaRPr lang="en-GB" dirty="0"/>
          </a:p>
        </p:txBody>
      </p:sp>
      <p:sp>
        <p:nvSpPr>
          <p:cNvPr id="5" name="Slide Number Placeholder 4">
            <a:extLst>
              <a:ext uri="{FF2B5EF4-FFF2-40B4-BE49-F238E27FC236}">
                <a16:creationId xmlns:a16="http://schemas.microsoft.com/office/drawing/2014/main" id="{08AD919A-165E-1547-B174-55CCFD0CE87F}"/>
              </a:ext>
            </a:extLst>
          </p:cNvPr>
          <p:cNvSpPr>
            <a:spLocks noGrp="1"/>
          </p:cNvSpPr>
          <p:nvPr>
            <p:ph type="sldNum" sz="quarter" idx="4"/>
          </p:nvPr>
        </p:nvSpPr>
        <p:spPr/>
        <p:txBody>
          <a:bodyPr/>
          <a:lstStyle/>
          <a:p>
            <a:fld id="{C801F209-6BE7-4AF7-9211-E3F7558EC97C}" type="slidenum">
              <a:rPr lang="en-GB" smtClean="0"/>
              <a:pPr/>
              <a:t>11</a:t>
            </a:fld>
            <a:endParaRPr lang="en-GB" dirty="0"/>
          </a:p>
        </p:txBody>
      </p:sp>
    </p:spTree>
    <p:extLst>
      <p:ext uri="{BB962C8B-B14F-4D97-AF65-F5344CB8AC3E}">
        <p14:creationId xmlns:p14="http://schemas.microsoft.com/office/powerpoint/2010/main" val="14315899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2"/>
          </p:nvPr>
        </p:nvSpPr>
        <p:spPr/>
        <p:txBody>
          <a:bodyPr/>
          <a:lstStyle/>
          <a:p>
            <a:pPr lvl="1"/>
            <a:r>
              <a:rPr lang="en-US" dirty="0"/>
              <a:t>Updated upgrade instructions 2022.1 </a:t>
            </a:r>
            <a:r>
              <a:rPr lang="en-US" dirty="0">
                <a:sym typeface="Wingdings" panose="05000000000000000000" pitchFamily="2" charset="2"/>
              </a:rPr>
              <a:t></a:t>
            </a:r>
            <a:r>
              <a:rPr lang="en-US" dirty="0"/>
              <a:t> 2022.2</a:t>
            </a:r>
          </a:p>
          <a:p>
            <a:pPr lvl="1"/>
            <a:r>
              <a:rPr lang="en-US" dirty="0"/>
              <a:t>Updated CommonCore.chm</a:t>
            </a:r>
          </a:p>
        </p:txBody>
      </p:sp>
      <p:sp>
        <p:nvSpPr>
          <p:cNvPr id="6" name="Title 5"/>
          <p:cNvSpPr>
            <a:spLocks noGrp="1"/>
          </p:cNvSpPr>
          <p:nvPr>
            <p:ph type="title"/>
          </p:nvPr>
        </p:nvSpPr>
        <p:spPr/>
        <p:txBody>
          <a:bodyPr/>
          <a:lstStyle/>
          <a:p>
            <a:r>
              <a:rPr lang="en-US" dirty="0"/>
              <a:t>Documentation and Tutorials</a:t>
            </a:r>
          </a:p>
        </p:txBody>
      </p:sp>
      <p:sp>
        <p:nvSpPr>
          <p:cNvPr id="3" name="Date Placeholder 2"/>
          <p:cNvSpPr>
            <a:spLocks noGrp="1"/>
          </p:cNvSpPr>
          <p:nvPr>
            <p:ph type="dt" sz="half" idx="2"/>
          </p:nvPr>
        </p:nvSpPr>
        <p:spPr/>
        <p:txBody>
          <a:bodyPr/>
          <a:lstStyle/>
          <a:p>
            <a:fld id="{E636F327-FED6-7B44-A731-9DC52AF69E79}" type="datetime1">
              <a:rPr lang="en-US" smtClean="0"/>
              <a:t>4/18/2022</a:t>
            </a:fld>
            <a:endParaRPr lang="en-GB" dirty="0"/>
          </a:p>
        </p:txBody>
      </p:sp>
      <p:sp>
        <p:nvSpPr>
          <p:cNvPr id="4" name="Slide Number Placeholder 3"/>
          <p:cNvSpPr>
            <a:spLocks noGrp="1"/>
          </p:cNvSpPr>
          <p:nvPr>
            <p:ph type="sldNum" sz="quarter" idx="4"/>
          </p:nvPr>
        </p:nvSpPr>
        <p:spPr/>
        <p:txBody>
          <a:bodyPr/>
          <a:lstStyle/>
          <a:p>
            <a:fld id="{C801F209-6BE7-4AF7-9211-E3F7558EC97C}" type="slidenum">
              <a:rPr lang="en-GB" smtClean="0"/>
              <a:pPr/>
              <a:t>12</a:t>
            </a:fld>
            <a:endParaRPr lang="en-GB"/>
          </a:p>
        </p:txBody>
      </p:sp>
    </p:spTree>
    <p:extLst>
      <p:ext uri="{BB962C8B-B14F-4D97-AF65-F5344CB8AC3E}">
        <p14:creationId xmlns:p14="http://schemas.microsoft.com/office/powerpoint/2010/main" val="8161122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GitHub Repository</a:t>
            </a:r>
          </a:p>
        </p:txBody>
      </p:sp>
      <p:sp>
        <p:nvSpPr>
          <p:cNvPr id="3" name="Date Placeholder 2">
            <a:extLst>
              <a:ext uri="{FF2B5EF4-FFF2-40B4-BE49-F238E27FC236}">
                <a16:creationId xmlns:a16="http://schemas.microsoft.com/office/drawing/2014/main" id="{3FF3133B-31A1-0E41-B892-446EEEDA6844}"/>
              </a:ext>
            </a:extLst>
          </p:cNvPr>
          <p:cNvSpPr>
            <a:spLocks noGrp="1"/>
          </p:cNvSpPr>
          <p:nvPr>
            <p:ph type="dt" sz="half" idx="2"/>
          </p:nvPr>
        </p:nvSpPr>
        <p:spPr/>
        <p:txBody>
          <a:bodyPr/>
          <a:lstStyle/>
          <a:p>
            <a:fld id="{5563C629-E84F-A64B-A9C1-B1797219521B}" type="datetime1">
              <a:rPr lang="en-US" smtClean="0"/>
              <a:t>4/18/2022</a:t>
            </a:fld>
            <a:endParaRPr lang="en-GB" dirty="0"/>
          </a:p>
        </p:txBody>
      </p:sp>
      <p:sp>
        <p:nvSpPr>
          <p:cNvPr id="5" name="Slide Number Placeholder 4">
            <a:extLst>
              <a:ext uri="{FF2B5EF4-FFF2-40B4-BE49-F238E27FC236}">
                <a16:creationId xmlns:a16="http://schemas.microsoft.com/office/drawing/2014/main" id="{08AD919A-165E-1547-B174-55CCFD0CE87F}"/>
              </a:ext>
            </a:extLst>
          </p:cNvPr>
          <p:cNvSpPr>
            <a:spLocks noGrp="1"/>
          </p:cNvSpPr>
          <p:nvPr>
            <p:ph type="sldNum" sz="quarter" idx="4"/>
          </p:nvPr>
        </p:nvSpPr>
        <p:spPr/>
        <p:txBody>
          <a:bodyPr/>
          <a:lstStyle/>
          <a:p>
            <a:fld id="{C801F209-6BE7-4AF7-9211-E3F7558EC97C}" type="slidenum">
              <a:rPr lang="en-GB" smtClean="0"/>
              <a:pPr/>
              <a:t>13</a:t>
            </a:fld>
            <a:endParaRPr lang="en-GB" dirty="0"/>
          </a:p>
        </p:txBody>
      </p:sp>
    </p:spTree>
    <p:extLst>
      <p:ext uri="{BB962C8B-B14F-4D97-AF65-F5344CB8AC3E}">
        <p14:creationId xmlns:p14="http://schemas.microsoft.com/office/powerpoint/2010/main" val="39376521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GitHub Repository</a:t>
            </a:r>
          </a:p>
        </p:txBody>
      </p:sp>
      <p:sp>
        <p:nvSpPr>
          <p:cNvPr id="3" name="Date Placeholder 2"/>
          <p:cNvSpPr>
            <a:spLocks noGrp="1"/>
          </p:cNvSpPr>
          <p:nvPr>
            <p:ph type="dt" sz="half" idx="2"/>
          </p:nvPr>
        </p:nvSpPr>
        <p:spPr>
          <a:xfrm>
            <a:off x="526703" y="6356350"/>
            <a:ext cx="2741613" cy="365125"/>
          </a:xfrm>
        </p:spPr>
        <p:txBody>
          <a:bodyPr/>
          <a:lstStyle/>
          <a:p>
            <a:fld id="{7B9A185B-5299-034D-8ACE-E5F5EABAE1AB}" type="datetime1">
              <a:rPr lang="en-US" smtClean="0"/>
              <a:t>4/18/2022</a:t>
            </a:fld>
            <a:endParaRPr lang="en-GB" dirty="0"/>
          </a:p>
        </p:txBody>
      </p:sp>
      <p:sp>
        <p:nvSpPr>
          <p:cNvPr id="4" name="Slide Number Placeholder 3"/>
          <p:cNvSpPr>
            <a:spLocks noGrp="1"/>
          </p:cNvSpPr>
          <p:nvPr>
            <p:ph type="sldNum" sz="quarter" idx="4"/>
          </p:nvPr>
        </p:nvSpPr>
        <p:spPr>
          <a:xfrm>
            <a:off x="8880316" y="6356350"/>
            <a:ext cx="2741612" cy="365125"/>
          </a:xfrm>
        </p:spPr>
        <p:txBody>
          <a:bodyPr/>
          <a:lstStyle/>
          <a:p>
            <a:fld id="{C801F209-6BE7-4AF7-9211-E3F7558EC97C}" type="slidenum">
              <a:rPr lang="en-GB" smtClean="0"/>
              <a:pPr/>
              <a:t>14</a:t>
            </a:fld>
            <a:endParaRPr lang="en-GB" dirty="0"/>
          </a:p>
        </p:txBody>
      </p:sp>
      <p:sp>
        <p:nvSpPr>
          <p:cNvPr id="5" name="Text Placeholder 4"/>
          <p:cNvSpPr>
            <a:spLocks noGrp="1"/>
          </p:cNvSpPr>
          <p:nvPr>
            <p:ph type="body" sz="quarter" idx="12"/>
          </p:nvPr>
        </p:nvSpPr>
        <p:spPr>
          <a:xfrm>
            <a:off x="521370" y="1638300"/>
            <a:ext cx="5573042" cy="4267648"/>
          </a:xfrm>
        </p:spPr>
        <p:txBody>
          <a:bodyPr/>
          <a:lstStyle/>
          <a:p>
            <a:pPr lvl="1"/>
            <a:r>
              <a:rPr lang="en-US" dirty="0"/>
              <a:t>Open Source</a:t>
            </a:r>
          </a:p>
          <a:p>
            <a:pPr lvl="1"/>
            <a:r>
              <a:rPr lang="en-US" dirty="0">
                <a:hlinkClick r:id="rId2"/>
              </a:rPr>
              <a:t>https://github.com/SageNADev/Sage300-SDK</a:t>
            </a:r>
            <a:r>
              <a:rPr lang="en-US" dirty="0"/>
              <a:t> </a:t>
            </a:r>
          </a:p>
          <a:p>
            <a:pPr lvl="1"/>
            <a:r>
              <a:rPr lang="en-US" dirty="0"/>
              <a:t>2022.2 is available in the “master” branch</a:t>
            </a:r>
          </a:p>
          <a:p>
            <a:pPr lvl="1"/>
            <a:r>
              <a:rPr lang="en-US" dirty="0"/>
              <a:t>2023.0 is available in the “develop” branch</a:t>
            </a:r>
          </a:p>
          <a:p>
            <a:pPr lvl="1"/>
            <a:endParaRPr lang="en-US" dirty="0"/>
          </a:p>
        </p:txBody>
      </p:sp>
      <p:sp>
        <p:nvSpPr>
          <p:cNvPr id="9" name="Rectangle 8">
            <a:extLst>
              <a:ext uri="{FF2B5EF4-FFF2-40B4-BE49-F238E27FC236}">
                <a16:creationId xmlns:a16="http://schemas.microsoft.com/office/drawing/2014/main" id="{8D267D51-A269-4E5D-AF34-3A1B782CEC7B}"/>
              </a:ext>
            </a:extLst>
          </p:cNvPr>
          <p:cNvSpPr/>
          <p:nvPr/>
        </p:nvSpPr>
        <p:spPr>
          <a:xfrm>
            <a:off x="7034318" y="1638300"/>
            <a:ext cx="4169301" cy="4524315"/>
          </a:xfrm>
          <a:prstGeom prst="rect">
            <a:avLst/>
          </a:prstGeom>
        </p:spPr>
        <p:txBody>
          <a:bodyPr wrap="square" numCol="1">
            <a:spAutoFit/>
          </a:bodyPr>
          <a:lstStyle/>
          <a:p>
            <a:r>
              <a:rPr lang="en-US" sz="1600" dirty="0"/>
              <a:t>Archives</a:t>
            </a:r>
          </a:p>
          <a:p>
            <a:endParaRPr lang="en-US" sz="1600" dirty="0"/>
          </a:p>
          <a:p>
            <a:pPr marL="285750" indent="-285750" algn="l">
              <a:buFont typeface="Arial" panose="020B0604020202020204" pitchFamily="34" charset="0"/>
              <a:buChar char="•"/>
            </a:pPr>
            <a:r>
              <a:rPr lang="en-US" sz="1600" dirty="0"/>
              <a:t>2022.1 available in “release-2022.1”</a:t>
            </a:r>
          </a:p>
          <a:p>
            <a:pPr marL="285750" indent="-285750" algn="l">
              <a:buFont typeface="Arial" panose="020B0604020202020204" pitchFamily="34" charset="0"/>
              <a:buChar char="•"/>
            </a:pPr>
            <a:r>
              <a:rPr lang="en-US" sz="1600" dirty="0"/>
              <a:t>2022.0 available in “release-2022.0”</a:t>
            </a:r>
          </a:p>
          <a:p>
            <a:pPr marL="285750" indent="-285750" algn="l">
              <a:buFont typeface="Arial" panose="020B0604020202020204" pitchFamily="34" charset="0"/>
              <a:buChar char="•"/>
            </a:pPr>
            <a:r>
              <a:rPr lang="en-US" sz="1600" dirty="0"/>
              <a:t>2021.2 available in “release-2021.2”</a:t>
            </a:r>
          </a:p>
          <a:p>
            <a:pPr marL="285750" indent="-285750" algn="l">
              <a:buFont typeface="Arial" panose="020B0604020202020204" pitchFamily="34" charset="0"/>
              <a:buChar char="•"/>
            </a:pPr>
            <a:r>
              <a:rPr lang="en-US" sz="1600" dirty="0"/>
              <a:t>2021.0 available in “release-2021.0”</a:t>
            </a:r>
          </a:p>
          <a:p>
            <a:pPr marL="285750" indent="-285750" algn="l">
              <a:buFont typeface="Arial" panose="020B0604020202020204" pitchFamily="34" charset="0"/>
              <a:buChar char="•"/>
            </a:pPr>
            <a:r>
              <a:rPr lang="en-US" sz="1600" dirty="0"/>
              <a:t>2020.2 available in “release-2020.2”</a:t>
            </a:r>
          </a:p>
          <a:p>
            <a:pPr marL="285750" indent="-285750" algn="l">
              <a:buFont typeface="Arial" panose="020B0604020202020204" pitchFamily="34" charset="0"/>
              <a:buChar char="•"/>
            </a:pPr>
            <a:r>
              <a:rPr lang="en-US" sz="1600" dirty="0"/>
              <a:t>2020.1 available in “release-2020.1”</a:t>
            </a:r>
          </a:p>
          <a:p>
            <a:pPr marL="285750" indent="-285750" algn="l">
              <a:buFont typeface="Arial" panose="020B0604020202020204" pitchFamily="34" charset="0"/>
              <a:buChar char="•"/>
            </a:pPr>
            <a:r>
              <a:rPr lang="en-US" sz="1600" dirty="0"/>
              <a:t>2020.0 available in “release-2020.0”</a:t>
            </a:r>
          </a:p>
          <a:p>
            <a:pPr marL="285750" indent="-285750" algn="l">
              <a:buFont typeface="Arial" panose="020B0604020202020204" pitchFamily="34" charset="0"/>
              <a:buChar char="•"/>
            </a:pPr>
            <a:r>
              <a:rPr lang="en-US" sz="1600" dirty="0"/>
              <a:t>2019.2 available in “release-2019.2”</a:t>
            </a:r>
          </a:p>
          <a:p>
            <a:pPr marL="285750" indent="-285750" algn="l">
              <a:buFont typeface="Arial" panose="020B0604020202020204" pitchFamily="34" charset="0"/>
              <a:buChar char="•"/>
            </a:pPr>
            <a:r>
              <a:rPr lang="en-US" sz="1600" dirty="0"/>
              <a:t>2019.1 available in “release-2019.1”</a:t>
            </a:r>
          </a:p>
          <a:p>
            <a:pPr marL="285750" indent="-285750" algn="l">
              <a:buFont typeface="Arial" panose="020B0604020202020204" pitchFamily="34" charset="0"/>
              <a:buChar char="•"/>
            </a:pPr>
            <a:r>
              <a:rPr lang="en-US" sz="1600" dirty="0"/>
              <a:t>2019.0 available in “release-2019.0”</a:t>
            </a:r>
          </a:p>
          <a:p>
            <a:pPr marL="285750" indent="-285750" algn="l">
              <a:buFont typeface="Arial" panose="020B0604020202020204" pitchFamily="34" charset="0"/>
              <a:buChar char="•"/>
            </a:pPr>
            <a:r>
              <a:rPr lang="en-US" sz="1600" dirty="0"/>
              <a:t>2018.2 available in “release-2018.2”</a:t>
            </a:r>
          </a:p>
          <a:p>
            <a:pPr marL="285750" indent="-285750" algn="l">
              <a:buFont typeface="Arial" panose="020B0604020202020204" pitchFamily="34" charset="0"/>
              <a:buChar char="•"/>
            </a:pPr>
            <a:r>
              <a:rPr lang="en-US" sz="1600" dirty="0"/>
              <a:t>2018.1 available in “release-2018.1”</a:t>
            </a:r>
          </a:p>
          <a:p>
            <a:pPr marL="285750" indent="-285750" algn="l">
              <a:buFont typeface="Arial" panose="020B0604020202020204" pitchFamily="34" charset="0"/>
              <a:buChar char="•"/>
            </a:pPr>
            <a:r>
              <a:rPr lang="en-US" sz="1600" dirty="0"/>
              <a:t>2018.0 available in “release-2018”</a:t>
            </a:r>
          </a:p>
          <a:p>
            <a:pPr marL="285750" indent="-285750" algn="l">
              <a:buFont typeface="Arial" panose="020B0604020202020204" pitchFamily="34" charset="0"/>
              <a:buChar char="•"/>
            </a:pPr>
            <a:r>
              <a:rPr lang="en-US" sz="1600" dirty="0"/>
              <a:t>2017.2 available in “release-2017.2”</a:t>
            </a:r>
          </a:p>
          <a:p>
            <a:pPr marL="285750" indent="-285750" algn="l">
              <a:buFont typeface="Arial" panose="020B0604020202020204" pitchFamily="34" charset="0"/>
              <a:buChar char="•"/>
            </a:pPr>
            <a:r>
              <a:rPr lang="en-US" sz="1600" dirty="0"/>
              <a:t>2017.1 available in “release-2017.1”</a:t>
            </a:r>
          </a:p>
          <a:p>
            <a:pPr marL="285750" indent="-285750" algn="l">
              <a:buFont typeface="Arial" panose="020B0604020202020204" pitchFamily="34" charset="0"/>
              <a:buChar char="•"/>
            </a:pPr>
            <a:r>
              <a:rPr lang="en-US" sz="1600" dirty="0"/>
              <a:t>2017.0 available in “release-2017”</a:t>
            </a:r>
          </a:p>
        </p:txBody>
      </p:sp>
    </p:spTree>
    <p:extLst>
      <p:ext uri="{BB962C8B-B14F-4D97-AF65-F5344CB8AC3E}">
        <p14:creationId xmlns:p14="http://schemas.microsoft.com/office/powerpoint/2010/main" val="11294324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Partner Requests</a:t>
            </a:r>
          </a:p>
        </p:txBody>
      </p:sp>
      <p:sp>
        <p:nvSpPr>
          <p:cNvPr id="3" name="Date Placeholder 2">
            <a:extLst>
              <a:ext uri="{FF2B5EF4-FFF2-40B4-BE49-F238E27FC236}">
                <a16:creationId xmlns:a16="http://schemas.microsoft.com/office/drawing/2014/main" id="{3FF3133B-31A1-0E41-B892-446EEEDA6844}"/>
              </a:ext>
            </a:extLst>
          </p:cNvPr>
          <p:cNvSpPr>
            <a:spLocks noGrp="1"/>
          </p:cNvSpPr>
          <p:nvPr>
            <p:ph type="dt" sz="half" idx="2"/>
          </p:nvPr>
        </p:nvSpPr>
        <p:spPr/>
        <p:txBody>
          <a:bodyPr/>
          <a:lstStyle/>
          <a:p>
            <a:fld id="{5563C629-E84F-A64B-A9C1-B1797219521B}" type="datetime1">
              <a:rPr lang="en-US" smtClean="0"/>
              <a:t>4/18/2022</a:t>
            </a:fld>
            <a:endParaRPr lang="en-GB" dirty="0"/>
          </a:p>
        </p:txBody>
      </p:sp>
      <p:sp>
        <p:nvSpPr>
          <p:cNvPr id="5" name="Slide Number Placeholder 4">
            <a:extLst>
              <a:ext uri="{FF2B5EF4-FFF2-40B4-BE49-F238E27FC236}">
                <a16:creationId xmlns:a16="http://schemas.microsoft.com/office/drawing/2014/main" id="{08AD919A-165E-1547-B174-55CCFD0CE87F}"/>
              </a:ext>
            </a:extLst>
          </p:cNvPr>
          <p:cNvSpPr>
            <a:spLocks noGrp="1"/>
          </p:cNvSpPr>
          <p:nvPr>
            <p:ph type="sldNum" sz="quarter" idx="4"/>
          </p:nvPr>
        </p:nvSpPr>
        <p:spPr/>
        <p:txBody>
          <a:bodyPr/>
          <a:lstStyle/>
          <a:p>
            <a:fld id="{C801F209-6BE7-4AF7-9211-E3F7558EC97C}" type="slidenum">
              <a:rPr lang="en-GB" smtClean="0"/>
              <a:pPr/>
              <a:t>15</a:t>
            </a:fld>
            <a:endParaRPr lang="en-GB" dirty="0"/>
          </a:p>
        </p:txBody>
      </p:sp>
    </p:spTree>
    <p:extLst>
      <p:ext uri="{BB962C8B-B14F-4D97-AF65-F5344CB8AC3E}">
        <p14:creationId xmlns:p14="http://schemas.microsoft.com/office/powerpoint/2010/main" val="4636956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Partner Requests</a:t>
            </a:r>
          </a:p>
        </p:txBody>
      </p:sp>
      <p:sp>
        <p:nvSpPr>
          <p:cNvPr id="3" name="Date Placeholder 2"/>
          <p:cNvSpPr>
            <a:spLocks noGrp="1"/>
          </p:cNvSpPr>
          <p:nvPr>
            <p:ph type="dt" sz="half" idx="2"/>
          </p:nvPr>
        </p:nvSpPr>
        <p:spPr>
          <a:xfrm>
            <a:off x="526703" y="6356350"/>
            <a:ext cx="2741613" cy="365125"/>
          </a:xfrm>
        </p:spPr>
        <p:txBody>
          <a:bodyPr/>
          <a:lstStyle/>
          <a:p>
            <a:fld id="{7B9A185B-5299-034D-8ACE-E5F5EABAE1AB}" type="datetime1">
              <a:rPr lang="en-US" smtClean="0"/>
              <a:t>4/18/2022</a:t>
            </a:fld>
            <a:endParaRPr lang="en-GB" dirty="0"/>
          </a:p>
        </p:txBody>
      </p:sp>
      <p:sp>
        <p:nvSpPr>
          <p:cNvPr id="4" name="Slide Number Placeholder 3"/>
          <p:cNvSpPr>
            <a:spLocks noGrp="1"/>
          </p:cNvSpPr>
          <p:nvPr>
            <p:ph type="sldNum" sz="quarter" idx="4"/>
          </p:nvPr>
        </p:nvSpPr>
        <p:spPr>
          <a:xfrm>
            <a:off x="8880316" y="6356350"/>
            <a:ext cx="2741612" cy="365125"/>
          </a:xfrm>
        </p:spPr>
        <p:txBody>
          <a:bodyPr/>
          <a:lstStyle/>
          <a:p>
            <a:fld id="{C801F209-6BE7-4AF7-9211-E3F7558EC97C}" type="slidenum">
              <a:rPr lang="en-GB" smtClean="0"/>
              <a:pPr/>
              <a:t>16</a:t>
            </a:fld>
            <a:endParaRPr lang="en-GB" dirty="0"/>
          </a:p>
        </p:txBody>
      </p:sp>
      <p:sp>
        <p:nvSpPr>
          <p:cNvPr id="5" name="Text Placeholder 4"/>
          <p:cNvSpPr>
            <a:spLocks noGrp="1"/>
          </p:cNvSpPr>
          <p:nvPr>
            <p:ph type="body" sz="quarter" idx="12"/>
          </p:nvPr>
        </p:nvSpPr>
        <p:spPr>
          <a:xfrm>
            <a:off x="521370" y="1638300"/>
            <a:ext cx="6226902" cy="4267648"/>
          </a:xfrm>
        </p:spPr>
        <p:txBody>
          <a:bodyPr/>
          <a:lstStyle/>
          <a:p>
            <a:pPr lvl="1"/>
            <a:r>
              <a:rPr lang="en-US" dirty="0"/>
              <a:t>Bring these to the Sage 300 Product Manager</a:t>
            </a:r>
          </a:p>
          <a:p>
            <a:pPr lvl="1"/>
            <a:r>
              <a:rPr lang="en-US" dirty="0"/>
              <a:t>Add these to the Sage 300 Ideas Site</a:t>
            </a:r>
          </a:p>
          <a:p>
            <a:pPr lvl="2"/>
            <a:r>
              <a:rPr lang="en-US" sz="1800" u="sng" dirty="0">
                <a:solidFill>
                  <a:srgbClr val="0563C1"/>
                </a:solidFill>
                <a:effectLst/>
                <a:latin typeface="Calibri" panose="020F0502020204030204" pitchFamily="34" charset="0"/>
                <a:ea typeface="Calibri" panose="020F0502020204030204" pitchFamily="34" charset="0"/>
                <a:hlinkClick r:id="rId2"/>
              </a:rPr>
              <a:t>Sage 300 Ideas Forum</a:t>
            </a:r>
            <a:endParaRPr lang="en-US" sz="1800" u="sng" dirty="0">
              <a:solidFill>
                <a:srgbClr val="0563C1"/>
              </a:solidFill>
              <a:effectLst/>
              <a:latin typeface="Calibri" panose="020F0502020204030204" pitchFamily="34" charset="0"/>
              <a:ea typeface="Calibri" panose="020F0502020204030204" pitchFamily="34" charset="0"/>
            </a:endParaRPr>
          </a:p>
          <a:p>
            <a:pPr lvl="1"/>
            <a:r>
              <a:rPr lang="en-US" dirty="0"/>
              <a:t>Your voice and feedback resounds the loudest!</a:t>
            </a:r>
          </a:p>
        </p:txBody>
      </p:sp>
      <p:pic>
        <p:nvPicPr>
          <p:cNvPr id="7" name="Picture 6">
            <a:extLst>
              <a:ext uri="{FF2B5EF4-FFF2-40B4-BE49-F238E27FC236}">
                <a16:creationId xmlns:a16="http://schemas.microsoft.com/office/drawing/2014/main" id="{BE0A2E3F-8859-4F3A-8BE5-4F7DF4B0C97A}"/>
              </a:ext>
            </a:extLst>
          </p:cNvPr>
          <p:cNvPicPr>
            <a:picLocks noChangeAspect="1"/>
          </p:cNvPicPr>
          <p:nvPr/>
        </p:nvPicPr>
        <p:blipFill>
          <a:blip r:embed="rId3"/>
          <a:stretch>
            <a:fillRect/>
          </a:stretch>
        </p:blipFill>
        <p:spPr>
          <a:xfrm>
            <a:off x="6942338" y="1491449"/>
            <a:ext cx="5246487" cy="4332302"/>
          </a:xfrm>
          <a:prstGeom prst="rect">
            <a:avLst/>
          </a:prstGeom>
        </p:spPr>
      </p:pic>
    </p:spTree>
    <p:extLst>
      <p:ext uri="{BB962C8B-B14F-4D97-AF65-F5344CB8AC3E}">
        <p14:creationId xmlns:p14="http://schemas.microsoft.com/office/powerpoint/2010/main" val="20533684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a:t>Thank you</a:t>
            </a:r>
          </a:p>
        </p:txBody>
      </p:sp>
      <p:sp>
        <p:nvSpPr>
          <p:cNvPr id="6" name="Text Placeholder 7">
            <a:extLst>
              <a:ext uri="{FF2B5EF4-FFF2-40B4-BE49-F238E27FC236}">
                <a16:creationId xmlns:a16="http://schemas.microsoft.com/office/drawing/2014/main" id="{E56696A1-0EF5-5D46-8636-A105215F88E2}"/>
              </a:ext>
            </a:extLst>
          </p:cNvPr>
          <p:cNvSpPr txBox="1">
            <a:spLocks/>
          </p:cNvSpPr>
          <p:nvPr/>
        </p:nvSpPr>
        <p:spPr>
          <a:xfrm>
            <a:off x="2913941" y="6387224"/>
            <a:ext cx="6360942" cy="291873"/>
          </a:xfrm>
          <a:prstGeom prst="rect">
            <a:avLst/>
          </a:prstGeom>
        </p:spPr>
        <p:txBody>
          <a:bodyPr vert="horz" lIns="0" tIns="45720" rIns="0" bIns="0" rtlCol="0">
            <a:normAutofit/>
          </a:bodyPr>
          <a:lstStyle>
            <a:lvl1pPr marL="0" indent="0" algn="ctr" defTabSz="228554" rtl="0" eaLnBrk="1" latinLnBrk="0" hangingPunct="1">
              <a:spcBef>
                <a:spcPts val="1600"/>
              </a:spcBef>
              <a:buFont typeface="Arial"/>
              <a:buNone/>
              <a:defRPr sz="800" i="0" kern="1200">
                <a:solidFill>
                  <a:schemeClr val="bg1"/>
                </a:solidFill>
                <a:latin typeface="+mn-lt"/>
                <a:ea typeface="+mn-ea"/>
                <a:cs typeface="Arial" panose="020B0604020202020204" pitchFamily="34" charset="0"/>
              </a:defRPr>
            </a:lvl1pPr>
            <a:lvl2pPr marL="360363" indent="-360363" algn="l" defTabSz="228554" rtl="0" eaLnBrk="1" latinLnBrk="0" hangingPunct="1">
              <a:spcBef>
                <a:spcPts val="1600"/>
              </a:spcBef>
              <a:buFont typeface="Arial" panose="020B0604020202020204" pitchFamily="34" charset="0"/>
              <a:buChar char="•"/>
              <a:tabLst>
                <a:tab pos="449263" algn="l"/>
              </a:tabLst>
              <a:defRPr sz="2000" kern="1200">
                <a:solidFill>
                  <a:srgbClr val="666666"/>
                </a:solidFill>
                <a:latin typeface="+mn-lt"/>
                <a:ea typeface="+mn-ea"/>
                <a:cs typeface="Arial" panose="020B0604020202020204" pitchFamily="34" charset="0"/>
              </a:defRPr>
            </a:lvl2pPr>
            <a:lvl3pPr marL="714375" indent="-354013" algn="l" defTabSz="228554" rtl="0" eaLnBrk="1" latinLnBrk="0" hangingPunct="1">
              <a:spcBef>
                <a:spcPts val="1600"/>
              </a:spcBef>
              <a:buFont typeface="Arial" panose="020B0604020202020204" pitchFamily="34" charset="0"/>
              <a:buChar char="–"/>
              <a:defRPr sz="2000" kern="1200">
                <a:solidFill>
                  <a:srgbClr val="666666"/>
                </a:solidFill>
                <a:latin typeface="+mn-lt"/>
                <a:ea typeface="+mn-ea"/>
                <a:cs typeface="Arial" panose="020B0604020202020204" pitchFamily="34" charset="0"/>
              </a:defRPr>
            </a:lvl3pPr>
            <a:lvl4pPr marL="1433513" indent="-360363" algn="l" defTabSz="228554" rtl="0" eaLnBrk="1" latinLnBrk="0" hangingPunct="1">
              <a:spcBef>
                <a:spcPts val="1600"/>
              </a:spcBef>
              <a:buFont typeface="Arial" panose="020B0604020202020204" pitchFamily="34" charset="0"/>
              <a:buChar char="•"/>
              <a:defRPr sz="1600" kern="1200">
                <a:solidFill>
                  <a:srgbClr val="666666"/>
                </a:solidFill>
                <a:latin typeface="+mn-lt"/>
                <a:ea typeface="+mn-ea"/>
                <a:cs typeface="Arial" panose="020B0604020202020204" pitchFamily="34" charset="0"/>
              </a:defRPr>
            </a:lvl4pPr>
            <a:lvl5pPr marL="2241550" indent="-312738" algn="l" defTabSz="228554" rtl="0" eaLnBrk="1" latinLnBrk="0" hangingPunct="1">
              <a:spcBef>
                <a:spcPts val="1600"/>
              </a:spcBef>
              <a:buFont typeface="Arial" panose="020B0604020202020204" pitchFamily="34" charset="0"/>
              <a:buChar char="•"/>
              <a:defRPr sz="1600" kern="1200">
                <a:solidFill>
                  <a:srgbClr val="666666"/>
                </a:solidFill>
                <a:latin typeface="+mn-lt"/>
                <a:ea typeface="+mn-ea"/>
                <a:cs typeface="Arial" panose="020B0604020202020204" pitchFamily="34" charset="0"/>
              </a:defRPr>
            </a:lvl5pPr>
            <a:lvl6pPr marL="1257049" indent="-114277" algn="l" defTabSz="228554" rtl="0" eaLnBrk="1" latinLnBrk="0" hangingPunct="1">
              <a:spcBef>
                <a:spcPct val="20000"/>
              </a:spcBef>
              <a:buFont typeface="Arial"/>
              <a:buChar char="•"/>
              <a:defRPr sz="1000" kern="1200">
                <a:solidFill>
                  <a:schemeClr val="tx1"/>
                </a:solidFill>
                <a:latin typeface="+mn-lt"/>
                <a:ea typeface="+mn-ea"/>
                <a:cs typeface="+mn-cs"/>
              </a:defRPr>
            </a:lvl6pPr>
            <a:lvl7pPr marL="1485603" indent="-114277" algn="l" defTabSz="228554" rtl="0" eaLnBrk="1" latinLnBrk="0" hangingPunct="1">
              <a:spcBef>
                <a:spcPct val="20000"/>
              </a:spcBef>
              <a:buFont typeface="Arial"/>
              <a:buChar char="•"/>
              <a:defRPr sz="1000" kern="1200">
                <a:solidFill>
                  <a:schemeClr val="tx1"/>
                </a:solidFill>
                <a:latin typeface="+mn-lt"/>
                <a:ea typeface="+mn-ea"/>
                <a:cs typeface="+mn-cs"/>
              </a:defRPr>
            </a:lvl7pPr>
            <a:lvl8pPr marL="1714157" indent="-114277" algn="l" defTabSz="228554" rtl="0" eaLnBrk="1" latinLnBrk="0" hangingPunct="1">
              <a:spcBef>
                <a:spcPct val="20000"/>
              </a:spcBef>
              <a:buFont typeface="Arial"/>
              <a:buChar char="•"/>
              <a:defRPr sz="1000" kern="1200">
                <a:solidFill>
                  <a:schemeClr val="tx1"/>
                </a:solidFill>
                <a:latin typeface="+mn-lt"/>
                <a:ea typeface="+mn-ea"/>
                <a:cs typeface="+mn-cs"/>
              </a:defRPr>
            </a:lvl8pPr>
            <a:lvl9pPr marL="1942711" indent="-114277" algn="l" defTabSz="228554" rtl="0" eaLnBrk="1" latinLnBrk="0" hangingPunct="1">
              <a:spcBef>
                <a:spcPct val="20000"/>
              </a:spcBef>
              <a:buFont typeface="Arial"/>
              <a:buChar char="•"/>
              <a:defRPr sz="1000" kern="1200">
                <a:solidFill>
                  <a:schemeClr val="tx1"/>
                </a:solidFill>
                <a:latin typeface="+mn-lt"/>
                <a:ea typeface="+mn-ea"/>
                <a:cs typeface="+mn-cs"/>
              </a:defRPr>
            </a:lvl9pPr>
          </a:lstStyle>
          <a:p>
            <a:r>
              <a:rPr lang="en-GB"/>
              <a:t>©2022 </a:t>
            </a:r>
            <a:r>
              <a:rPr lang="en-GB" dirty="0"/>
              <a:t>The Sage Group plc or its licensors. All rights reserved. Sage, Sage logos, and Sage product and service names mentioned herein are the trademarks of Sage Global Services Limited or its licensors. All other trademarks are the property of their respective owners.</a:t>
            </a:r>
            <a:endParaRPr lang="en-US" dirty="0"/>
          </a:p>
        </p:txBody>
      </p:sp>
    </p:spTree>
    <p:extLst>
      <p:ext uri="{BB962C8B-B14F-4D97-AF65-F5344CB8AC3E}">
        <p14:creationId xmlns:p14="http://schemas.microsoft.com/office/powerpoint/2010/main" val="29079181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5"/>
          </p:nvPr>
        </p:nvSpPr>
        <p:spPr>
          <a:xfrm>
            <a:off x="6353924" y="2328069"/>
            <a:ext cx="5372099" cy="2201862"/>
          </a:xfrm>
        </p:spPr>
        <p:txBody>
          <a:bodyPr/>
          <a:lstStyle/>
          <a:p>
            <a:r>
              <a:rPr lang="en-GB" dirty="0"/>
              <a:t>“</a:t>
            </a:r>
            <a:r>
              <a:rPr lang="en-GB" dirty="0">
                <a:latin typeface="Arial"/>
                <a:cs typeface="Arial"/>
              </a:rPr>
              <a:t>The goal of the Web SDK is to get developers up and running quickly and easily.</a:t>
            </a:r>
            <a:r>
              <a:rPr lang="en-GB" dirty="0"/>
              <a:t>”</a:t>
            </a:r>
          </a:p>
          <a:p>
            <a:endParaRPr lang="en-GB" dirty="0"/>
          </a:p>
          <a:p>
            <a:endParaRPr lang="en-GB" dirty="0"/>
          </a:p>
        </p:txBody>
      </p:sp>
      <p:sp>
        <p:nvSpPr>
          <p:cNvPr id="3" name="Picture Placeholder 2">
            <a:extLst>
              <a:ext uri="{FF2B5EF4-FFF2-40B4-BE49-F238E27FC236}">
                <a16:creationId xmlns:a16="http://schemas.microsoft.com/office/drawing/2014/main" id="{F7AA1329-BFAB-514A-B3A8-492D967C2C88}"/>
              </a:ext>
            </a:extLst>
          </p:cNvPr>
          <p:cNvSpPr>
            <a:spLocks noGrp="1"/>
          </p:cNvSpPr>
          <p:nvPr>
            <p:ph type="pic" sz="quarter" idx="13"/>
          </p:nvPr>
        </p:nvSpPr>
        <p:spPr/>
      </p:sp>
      <p:sp>
        <p:nvSpPr>
          <p:cNvPr id="2" name="Date Placeholder 1"/>
          <p:cNvSpPr>
            <a:spLocks noGrp="1"/>
          </p:cNvSpPr>
          <p:nvPr>
            <p:ph type="dt" sz="half" idx="2"/>
          </p:nvPr>
        </p:nvSpPr>
        <p:spPr/>
        <p:txBody>
          <a:bodyPr/>
          <a:lstStyle/>
          <a:p>
            <a:fld id="{94732040-5182-E143-8A0A-1F1F1B9AD853}" type="datetime1">
              <a:rPr lang="en-US" smtClean="0"/>
              <a:t>4/18/2022</a:t>
            </a:fld>
            <a:endParaRPr lang="en-GB" dirty="0"/>
          </a:p>
        </p:txBody>
      </p:sp>
      <p:sp>
        <p:nvSpPr>
          <p:cNvPr id="6" name="Slide Number Placeholder 5"/>
          <p:cNvSpPr>
            <a:spLocks noGrp="1"/>
          </p:cNvSpPr>
          <p:nvPr>
            <p:ph type="sldNum" sz="quarter" idx="4"/>
          </p:nvPr>
        </p:nvSpPr>
        <p:spPr/>
        <p:txBody>
          <a:bodyPr/>
          <a:lstStyle/>
          <a:p>
            <a:fld id="{C801F209-6BE7-4AF7-9211-E3F7558EC97C}" type="slidenum">
              <a:rPr lang="en-GB" smtClean="0"/>
              <a:pPr/>
              <a:t>2</a:t>
            </a:fld>
            <a:endParaRPr lang="en-GB"/>
          </a:p>
        </p:txBody>
      </p:sp>
      <p:pic>
        <p:nvPicPr>
          <p:cNvPr id="10" name="Picture Placeholder 3" descr="Afianza-03_ES_BB_2018_33554.tif">
            <a:extLst>
              <a:ext uri="{FF2B5EF4-FFF2-40B4-BE49-F238E27FC236}">
                <a16:creationId xmlns:a16="http://schemas.microsoft.com/office/drawing/2014/main" id="{94B1DF78-FFA0-5345-A550-94D0CA337982}"/>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0" y="1227382"/>
            <a:ext cx="5884863" cy="5000381"/>
          </a:xfrm>
          <a:prstGeom prst="rect">
            <a:avLst/>
          </a:prstGeom>
        </p:spPr>
      </p:pic>
    </p:spTree>
    <p:extLst>
      <p:ext uri="{BB962C8B-B14F-4D97-AF65-F5344CB8AC3E}">
        <p14:creationId xmlns:p14="http://schemas.microsoft.com/office/powerpoint/2010/main" val="29457468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Corrected Issues</a:t>
            </a:r>
          </a:p>
        </p:txBody>
      </p:sp>
      <p:sp>
        <p:nvSpPr>
          <p:cNvPr id="3" name="Date Placeholder 2">
            <a:extLst>
              <a:ext uri="{FF2B5EF4-FFF2-40B4-BE49-F238E27FC236}">
                <a16:creationId xmlns:a16="http://schemas.microsoft.com/office/drawing/2014/main" id="{3FF3133B-31A1-0E41-B892-446EEEDA6844}"/>
              </a:ext>
            </a:extLst>
          </p:cNvPr>
          <p:cNvSpPr>
            <a:spLocks noGrp="1"/>
          </p:cNvSpPr>
          <p:nvPr>
            <p:ph type="dt" sz="half" idx="2"/>
          </p:nvPr>
        </p:nvSpPr>
        <p:spPr/>
        <p:txBody>
          <a:bodyPr/>
          <a:lstStyle/>
          <a:p>
            <a:fld id="{5563C629-E84F-A64B-A9C1-B1797219521B}" type="datetime1">
              <a:rPr lang="en-US" smtClean="0"/>
              <a:t>4/18/2022</a:t>
            </a:fld>
            <a:endParaRPr lang="en-GB" dirty="0"/>
          </a:p>
        </p:txBody>
      </p:sp>
      <p:sp>
        <p:nvSpPr>
          <p:cNvPr id="5" name="Slide Number Placeholder 4">
            <a:extLst>
              <a:ext uri="{FF2B5EF4-FFF2-40B4-BE49-F238E27FC236}">
                <a16:creationId xmlns:a16="http://schemas.microsoft.com/office/drawing/2014/main" id="{08AD919A-165E-1547-B174-55CCFD0CE87F}"/>
              </a:ext>
            </a:extLst>
          </p:cNvPr>
          <p:cNvSpPr>
            <a:spLocks noGrp="1"/>
          </p:cNvSpPr>
          <p:nvPr>
            <p:ph type="sldNum" sz="quarter" idx="4"/>
          </p:nvPr>
        </p:nvSpPr>
        <p:spPr/>
        <p:txBody>
          <a:bodyPr/>
          <a:lstStyle/>
          <a:p>
            <a:fld id="{C801F209-6BE7-4AF7-9211-E3F7558EC97C}" type="slidenum">
              <a:rPr lang="en-GB" smtClean="0"/>
              <a:pPr/>
              <a:t>3</a:t>
            </a:fld>
            <a:endParaRPr lang="en-GB" dirty="0"/>
          </a:p>
        </p:txBody>
      </p:sp>
    </p:spTree>
    <p:extLst>
      <p:ext uri="{BB962C8B-B14F-4D97-AF65-F5344CB8AC3E}">
        <p14:creationId xmlns:p14="http://schemas.microsoft.com/office/powerpoint/2010/main" val="27114353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Corrected Issues</a:t>
            </a:r>
          </a:p>
        </p:txBody>
      </p:sp>
      <p:sp>
        <p:nvSpPr>
          <p:cNvPr id="6" name="Date Placeholder 5"/>
          <p:cNvSpPr>
            <a:spLocks noGrp="1"/>
          </p:cNvSpPr>
          <p:nvPr>
            <p:ph type="dt" sz="half" idx="2"/>
          </p:nvPr>
        </p:nvSpPr>
        <p:spPr>
          <a:xfrm>
            <a:off x="526703" y="6356350"/>
            <a:ext cx="2741613" cy="365125"/>
          </a:xfrm>
        </p:spPr>
        <p:txBody>
          <a:bodyPr/>
          <a:lstStyle/>
          <a:p>
            <a:fld id="{550DC455-A182-7641-94AB-920BA179357D}" type="datetime1">
              <a:rPr lang="en-US" smtClean="0"/>
              <a:t>4/18/2022</a:t>
            </a:fld>
            <a:endParaRPr lang="en-GB" dirty="0"/>
          </a:p>
        </p:txBody>
      </p:sp>
      <p:sp>
        <p:nvSpPr>
          <p:cNvPr id="7" name="Slide Number Placeholder 6"/>
          <p:cNvSpPr>
            <a:spLocks noGrp="1"/>
          </p:cNvSpPr>
          <p:nvPr>
            <p:ph type="sldNum" sz="quarter" idx="4"/>
          </p:nvPr>
        </p:nvSpPr>
        <p:spPr>
          <a:xfrm>
            <a:off x="8880316" y="6356350"/>
            <a:ext cx="2741612" cy="365125"/>
          </a:xfrm>
        </p:spPr>
        <p:txBody>
          <a:bodyPr/>
          <a:lstStyle/>
          <a:p>
            <a:fld id="{C801F209-6BE7-4AF7-9211-E3F7558EC97C}" type="slidenum">
              <a:rPr lang="en-GB" smtClean="0"/>
              <a:pPr/>
              <a:t>4</a:t>
            </a:fld>
            <a:endParaRPr lang="en-GB"/>
          </a:p>
        </p:txBody>
      </p:sp>
      <p:sp>
        <p:nvSpPr>
          <p:cNvPr id="3" name="Oval 2"/>
          <p:cNvSpPr/>
          <p:nvPr/>
        </p:nvSpPr>
        <p:spPr>
          <a:xfrm>
            <a:off x="508000" y="1233488"/>
            <a:ext cx="1329326" cy="1329326"/>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1600" i="0" dirty="0">
                <a:latin typeface="Arial"/>
                <a:cs typeface="Arial"/>
              </a:rPr>
              <a:t>Misc</a:t>
            </a:r>
          </a:p>
        </p:txBody>
      </p:sp>
      <p:sp>
        <p:nvSpPr>
          <p:cNvPr id="8" name="Oval 7">
            <a:extLst>
              <a:ext uri="{FF2B5EF4-FFF2-40B4-BE49-F238E27FC236}">
                <a16:creationId xmlns:a16="http://schemas.microsoft.com/office/drawing/2014/main" id="{636CC9F6-7D71-CB4C-B913-BDE128CB2C7E}"/>
              </a:ext>
            </a:extLst>
          </p:cNvPr>
          <p:cNvSpPr/>
          <p:nvPr/>
        </p:nvSpPr>
        <p:spPr>
          <a:xfrm>
            <a:off x="508000" y="3440975"/>
            <a:ext cx="1329326" cy="1329326"/>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1600" i="0" dirty="0">
                <a:latin typeface="Arial"/>
                <a:cs typeface="Arial"/>
              </a:rPr>
              <a:t>Samples</a:t>
            </a:r>
          </a:p>
        </p:txBody>
      </p:sp>
      <p:sp>
        <p:nvSpPr>
          <p:cNvPr id="9" name="Oval 8">
            <a:extLst>
              <a:ext uri="{FF2B5EF4-FFF2-40B4-BE49-F238E27FC236}">
                <a16:creationId xmlns:a16="http://schemas.microsoft.com/office/drawing/2014/main" id="{16F9C30B-80C5-1742-BC80-876E9B5CA8AF}"/>
              </a:ext>
            </a:extLst>
          </p:cNvPr>
          <p:cNvSpPr/>
          <p:nvPr/>
        </p:nvSpPr>
        <p:spPr>
          <a:xfrm>
            <a:off x="526703" y="5027024"/>
            <a:ext cx="1329326" cy="1329326"/>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1600" i="0" dirty="0">
                <a:latin typeface="Arial"/>
                <a:cs typeface="Arial"/>
              </a:rPr>
              <a:t>Custom</a:t>
            </a:r>
          </a:p>
        </p:txBody>
      </p:sp>
      <p:graphicFrame>
        <p:nvGraphicFramePr>
          <p:cNvPr id="13" name="Table 12">
            <a:extLst>
              <a:ext uri="{FF2B5EF4-FFF2-40B4-BE49-F238E27FC236}">
                <a16:creationId xmlns:a16="http://schemas.microsoft.com/office/drawing/2014/main" id="{311955AE-B1E6-D046-A796-66DB7B6F0929}"/>
              </a:ext>
            </a:extLst>
          </p:cNvPr>
          <p:cNvGraphicFramePr>
            <a:graphicFrameLocks noGrp="1"/>
          </p:cNvGraphicFramePr>
          <p:nvPr>
            <p:extLst>
              <p:ext uri="{D42A27DB-BD31-4B8C-83A1-F6EECF244321}">
                <p14:modId xmlns:p14="http://schemas.microsoft.com/office/powerpoint/2010/main" val="2066685662"/>
              </p:ext>
            </p:extLst>
          </p:nvPr>
        </p:nvGraphicFramePr>
        <p:xfrm>
          <a:off x="1995053" y="1194546"/>
          <a:ext cx="9325219" cy="5502276"/>
        </p:xfrm>
        <a:graphic>
          <a:graphicData uri="http://schemas.openxmlformats.org/drawingml/2006/table">
            <a:tbl>
              <a:tblPr firstRow="1" bandRow="1">
                <a:tableStyleId>{5940675A-B579-460E-94D1-54222C63F5DA}</a:tableStyleId>
              </a:tblPr>
              <a:tblGrid>
                <a:gridCol w="9325219">
                  <a:extLst>
                    <a:ext uri="{9D8B030D-6E8A-4147-A177-3AD203B41FA5}">
                      <a16:colId xmlns:a16="http://schemas.microsoft.com/office/drawing/2014/main" val="877668094"/>
                    </a:ext>
                  </a:extLst>
                </a:gridCol>
              </a:tblGrid>
              <a:tr h="1687199">
                <a:tc>
                  <a:txBody>
                    <a:bodyPr/>
                    <a:lstStyle/>
                    <a:p>
                      <a:pPr marL="171450" indent="-171450">
                        <a:spcAft>
                          <a:spcPts val="300"/>
                        </a:spcAft>
                        <a:buFont typeface="Arial" panose="020B0604020202020204" pitchFamily="34" charset="0"/>
                        <a:buChar char="•"/>
                      </a:pPr>
                      <a:r>
                        <a:rPr lang="en-GB" sz="1600" dirty="0"/>
                        <a:t>Post-build merge utility modified to detect if JavaScript files are in a folder path containing a space</a:t>
                      </a:r>
                    </a:p>
                    <a:p>
                      <a:pPr marL="171450" indent="-171450">
                        <a:spcAft>
                          <a:spcPts val="300"/>
                        </a:spcAft>
                        <a:buFont typeface="Arial" panose="020B0604020202020204" pitchFamily="34" charset="0"/>
                        <a:buChar char="•"/>
                      </a:pPr>
                      <a:r>
                        <a:rPr lang="en-GB" sz="1600" dirty="0"/>
                        <a:t>Code Generation wizard modified to detect object name in third-party’s ViewFinderProperties file as opposed to assuming hardcoded “sg.ViewFinderProperties” object name</a:t>
                      </a:r>
                    </a:p>
                    <a:p>
                      <a:pPr marL="171450" marR="0" lvl="0" indent="-171450" algn="l" defTabSz="228554" rtl="0" eaLnBrk="1" fontAlgn="auto" latinLnBrk="0" hangingPunct="1">
                        <a:lnSpc>
                          <a:spcPct val="100000"/>
                        </a:lnSpc>
                        <a:spcBef>
                          <a:spcPts val="0"/>
                        </a:spcBef>
                        <a:spcAft>
                          <a:spcPts val="300"/>
                        </a:spcAft>
                        <a:buClrTx/>
                        <a:buSzTx/>
                        <a:buFont typeface="Arial" panose="020B0604020202020204" pitchFamily="34" charset="0"/>
                        <a:buChar char="•"/>
                        <a:tabLst/>
                        <a:defRPr/>
                      </a:pPr>
                      <a:r>
                        <a:rPr lang="en-US" sz="1600" dirty="0"/>
                        <a:t>Code Generation wizard modified to properly detect if the developer changed the suggested name of an enumeration property prior to generation</a:t>
                      </a:r>
                    </a:p>
                    <a:p>
                      <a:pPr marL="171450" marR="0" lvl="0" indent="-171450" algn="l" defTabSz="228554" rtl="0" eaLnBrk="1" fontAlgn="auto" latinLnBrk="0" hangingPunct="1">
                        <a:lnSpc>
                          <a:spcPct val="100000"/>
                        </a:lnSpc>
                        <a:spcBef>
                          <a:spcPts val="0"/>
                        </a:spcBef>
                        <a:spcAft>
                          <a:spcPts val="300"/>
                        </a:spcAft>
                        <a:buClrTx/>
                        <a:buSzTx/>
                        <a:buFont typeface="Arial" panose="020B0604020202020204" pitchFamily="34" charset="0"/>
                        <a:buChar char="•"/>
                        <a:tabLst/>
                        <a:defRPr/>
                      </a:pPr>
                      <a:r>
                        <a:rPr lang="en-US" sz="1600" dirty="0"/>
                        <a:t>“height: auto !important” syntax causing display issues in some partner grids</a:t>
                      </a:r>
                    </a:p>
                    <a:p>
                      <a:pPr marL="171450" marR="0" lvl="0" indent="-171450" algn="l" defTabSz="228554" rtl="0" eaLnBrk="1" fontAlgn="auto" latinLnBrk="0" hangingPunct="1">
                        <a:lnSpc>
                          <a:spcPct val="100000"/>
                        </a:lnSpc>
                        <a:spcBef>
                          <a:spcPts val="0"/>
                        </a:spcBef>
                        <a:spcAft>
                          <a:spcPts val="300"/>
                        </a:spcAft>
                        <a:buClrTx/>
                        <a:buSzTx/>
                        <a:buFont typeface="Arial" panose="020B0604020202020204" pitchFamily="34" charset="0"/>
                        <a:buChar char="•"/>
                        <a:tabLst/>
                        <a:defRPr/>
                      </a:pPr>
                      <a:r>
                        <a:rPr lang="en-US" sz="1600" dirty="0"/>
                        <a:t>Change of session date restriction removed and replaced with a simple warning message</a:t>
                      </a:r>
                    </a:p>
                    <a:p>
                      <a:pPr marL="171450" marR="0" lvl="0" indent="-171450" algn="l" defTabSz="228554" rtl="0" eaLnBrk="1" fontAlgn="auto" latinLnBrk="0" hangingPunct="1">
                        <a:lnSpc>
                          <a:spcPct val="100000"/>
                        </a:lnSpc>
                        <a:spcBef>
                          <a:spcPts val="0"/>
                        </a:spcBef>
                        <a:spcAft>
                          <a:spcPts val="300"/>
                        </a:spcAft>
                        <a:buClrTx/>
                        <a:buSzTx/>
                        <a:buFont typeface="Arial" panose="020B0604020202020204" pitchFamily="34" charset="0"/>
                        <a:buChar char="•"/>
                        <a:tabLst/>
                        <a:defRPr/>
                      </a:pPr>
                      <a:r>
                        <a:rPr lang="en-US" sz="1600" dirty="0"/>
                        <a:t>Added extra param to OpenExtraView in repository for ability to set view to Read Only</a:t>
                      </a:r>
                    </a:p>
                  </a:txBody>
                  <a:tcPr marL="0" marR="0">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76219172"/>
                  </a:ext>
                </a:extLst>
              </a:tr>
              <a:tr h="1634808">
                <a:tc>
                  <a:txBody>
                    <a:bodyPr/>
                    <a:lstStyle/>
                    <a:p>
                      <a:pPr marL="171450" indent="-171450">
                        <a:spcAft>
                          <a:spcPts val="300"/>
                        </a:spcAft>
                        <a:buFont typeface="Arial" panose="020B0604020202020204" pitchFamily="34" charset="0"/>
                        <a:buChar char="•"/>
                      </a:pPr>
                      <a:r>
                        <a:rPr lang="en-US" sz="1600" dirty="0"/>
                        <a:t>N/A</a:t>
                      </a:r>
                    </a:p>
                  </a:txBody>
                  <a:tcPr marL="0" marR="0">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49756210"/>
                  </a:ext>
                </a:extLst>
              </a:tr>
              <a:tr h="1634808">
                <a:tc>
                  <a:txBody>
                    <a:bodyPr/>
                    <a:lstStyle/>
                    <a:p>
                      <a:pPr marL="171450" marR="0" lvl="0" indent="-171450" algn="l" defTabSz="228554" rtl="0" eaLnBrk="1" fontAlgn="auto" latinLnBrk="0" hangingPunct="1">
                        <a:lnSpc>
                          <a:spcPct val="100000"/>
                        </a:lnSpc>
                        <a:spcBef>
                          <a:spcPts val="0"/>
                        </a:spcBef>
                        <a:spcAft>
                          <a:spcPts val="300"/>
                        </a:spcAft>
                        <a:buClrTx/>
                        <a:buSzTx/>
                        <a:buFont typeface="Arial" panose="020B0604020202020204" pitchFamily="34" charset="0"/>
                        <a:buChar char="•"/>
                        <a:tabLst/>
                        <a:defRPr/>
                      </a:pPr>
                      <a:r>
                        <a:rPr lang="en-US" sz="1600" dirty="0"/>
                        <a:t>N/A</a:t>
                      </a:r>
                    </a:p>
                  </a:txBody>
                  <a:tcPr marL="0" marR="0">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690706320"/>
                  </a:ext>
                </a:extLst>
              </a:tr>
            </a:tbl>
          </a:graphicData>
        </a:graphic>
      </p:graphicFrame>
    </p:spTree>
    <p:extLst>
      <p:ext uri="{BB962C8B-B14F-4D97-AF65-F5344CB8AC3E}">
        <p14:creationId xmlns:p14="http://schemas.microsoft.com/office/powerpoint/2010/main" val="27480686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Wizards</a:t>
            </a:r>
          </a:p>
        </p:txBody>
      </p:sp>
      <p:sp>
        <p:nvSpPr>
          <p:cNvPr id="3" name="Date Placeholder 2">
            <a:extLst>
              <a:ext uri="{FF2B5EF4-FFF2-40B4-BE49-F238E27FC236}">
                <a16:creationId xmlns:a16="http://schemas.microsoft.com/office/drawing/2014/main" id="{3FF3133B-31A1-0E41-B892-446EEEDA6844}"/>
              </a:ext>
            </a:extLst>
          </p:cNvPr>
          <p:cNvSpPr>
            <a:spLocks noGrp="1"/>
          </p:cNvSpPr>
          <p:nvPr>
            <p:ph type="dt" sz="half" idx="2"/>
          </p:nvPr>
        </p:nvSpPr>
        <p:spPr/>
        <p:txBody>
          <a:bodyPr/>
          <a:lstStyle/>
          <a:p>
            <a:fld id="{5563C629-E84F-A64B-A9C1-B1797219521B}" type="datetime1">
              <a:rPr lang="en-US" smtClean="0"/>
              <a:t>4/18/2022</a:t>
            </a:fld>
            <a:endParaRPr lang="en-GB" dirty="0"/>
          </a:p>
        </p:txBody>
      </p:sp>
      <p:sp>
        <p:nvSpPr>
          <p:cNvPr id="5" name="Slide Number Placeholder 4">
            <a:extLst>
              <a:ext uri="{FF2B5EF4-FFF2-40B4-BE49-F238E27FC236}">
                <a16:creationId xmlns:a16="http://schemas.microsoft.com/office/drawing/2014/main" id="{08AD919A-165E-1547-B174-55CCFD0CE87F}"/>
              </a:ext>
            </a:extLst>
          </p:cNvPr>
          <p:cNvSpPr>
            <a:spLocks noGrp="1"/>
          </p:cNvSpPr>
          <p:nvPr>
            <p:ph type="sldNum" sz="quarter" idx="4"/>
          </p:nvPr>
        </p:nvSpPr>
        <p:spPr/>
        <p:txBody>
          <a:bodyPr/>
          <a:lstStyle/>
          <a:p>
            <a:fld id="{C801F209-6BE7-4AF7-9211-E3F7558EC97C}" type="slidenum">
              <a:rPr lang="en-GB" smtClean="0"/>
              <a:pPr/>
              <a:t>5</a:t>
            </a:fld>
            <a:endParaRPr lang="en-GB" dirty="0"/>
          </a:p>
        </p:txBody>
      </p:sp>
    </p:spTree>
    <p:extLst>
      <p:ext uri="{BB962C8B-B14F-4D97-AF65-F5344CB8AC3E}">
        <p14:creationId xmlns:p14="http://schemas.microsoft.com/office/powerpoint/2010/main" val="81555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Wizards</a:t>
            </a:r>
          </a:p>
        </p:txBody>
      </p:sp>
      <p:sp>
        <p:nvSpPr>
          <p:cNvPr id="6" name="Date Placeholder 5"/>
          <p:cNvSpPr>
            <a:spLocks noGrp="1"/>
          </p:cNvSpPr>
          <p:nvPr>
            <p:ph type="dt" sz="half" idx="2"/>
          </p:nvPr>
        </p:nvSpPr>
        <p:spPr>
          <a:xfrm>
            <a:off x="526703" y="6356350"/>
            <a:ext cx="2741613" cy="365125"/>
          </a:xfrm>
        </p:spPr>
        <p:txBody>
          <a:bodyPr/>
          <a:lstStyle/>
          <a:p>
            <a:fld id="{550DC455-A182-7641-94AB-920BA179357D}" type="datetime1">
              <a:rPr lang="en-US" smtClean="0"/>
              <a:t>4/18/2022</a:t>
            </a:fld>
            <a:endParaRPr lang="en-GB" dirty="0"/>
          </a:p>
        </p:txBody>
      </p:sp>
      <p:sp>
        <p:nvSpPr>
          <p:cNvPr id="7" name="Slide Number Placeholder 6"/>
          <p:cNvSpPr>
            <a:spLocks noGrp="1"/>
          </p:cNvSpPr>
          <p:nvPr>
            <p:ph type="sldNum" sz="quarter" idx="4"/>
          </p:nvPr>
        </p:nvSpPr>
        <p:spPr>
          <a:xfrm>
            <a:off x="8880316" y="6356350"/>
            <a:ext cx="2741612" cy="365125"/>
          </a:xfrm>
        </p:spPr>
        <p:txBody>
          <a:bodyPr/>
          <a:lstStyle/>
          <a:p>
            <a:fld id="{C801F209-6BE7-4AF7-9211-E3F7558EC97C}" type="slidenum">
              <a:rPr lang="en-GB" smtClean="0"/>
              <a:pPr/>
              <a:t>6</a:t>
            </a:fld>
            <a:endParaRPr lang="en-GB"/>
          </a:p>
        </p:txBody>
      </p:sp>
      <p:sp>
        <p:nvSpPr>
          <p:cNvPr id="3" name="Oval 2"/>
          <p:cNvSpPr/>
          <p:nvPr/>
        </p:nvSpPr>
        <p:spPr>
          <a:xfrm>
            <a:off x="504825" y="1124503"/>
            <a:ext cx="1329326" cy="1329326"/>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1600" i="0" dirty="0">
                <a:latin typeface="Arial"/>
                <a:cs typeface="Arial"/>
              </a:rPr>
              <a:t>Solution</a:t>
            </a:r>
          </a:p>
        </p:txBody>
      </p:sp>
      <p:sp>
        <p:nvSpPr>
          <p:cNvPr id="8" name="Oval 7">
            <a:extLst>
              <a:ext uri="{FF2B5EF4-FFF2-40B4-BE49-F238E27FC236}">
                <a16:creationId xmlns:a16="http://schemas.microsoft.com/office/drawing/2014/main" id="{636CC9F6-7D71-CB4C-B913-BDE128CB2C7E}"/>
              </a:ext>
            </a:extLst>
          </p:cNvPr>
          <p:cNvSpPr/>
          <p:nvPr/>
        </p:nvSpPr>
        <p:spPr>
          <a:xfrm>
            <a:off x="508000" y="2872876"/>
            <a:ext cx="1329326" cy="1329326"/>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1600" i="0" dirty="0">
                <a:latin typeface="Arial"/>
                <a:cs typeface="Arial"/>
              </a:rPr>
              <a:t>Code</a:t>
            </a:r>
          </a:p>
        </p:txBody>
      </p:sp>
      <p:sp>
        <p:nvSpPr>
          <p:cNvPr id="9" name="Oval 8">
            <a:extLst>
              <a:ext uri="{FF2B5EF4-FFF2-40B4-BE49-F238E27FC236}">
                <a16:creationId xmlns:a16="http://schemas.microsoft.com/office/drawing/2014/main" id="{16F9C30B-80C5-1742-BC80-876E9B5CA8AF}"/>
              </a:ext>
            </a:extLst>
          </p:cNvPr>
          <p:cNvSpPr/>
          <p:nvPr/>
        </p:nvSpPr>
        <p:spPr>
          <a:xfrm>
            <a:off x="504825" y="4607977"/>
            <a:ext cx="1329326" cy="1329326"/>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1600" i="0" dirty="0">
                <a:latin typeface="Arial"/>
                <a:cs typeface="Arial"/>
              </a:rPr>
              <a:t>Upgrade</a:t>
            </a:r>
          </a:p>
        </p:txBody>
      </p:sp>
      <p:sp>
        <p:nvSpPr>
          <p:cNvPr id="10" name="Oval 9">
            <a:extLst>
              <a:ext uri="{FF2B5EF4-FFF2-40B4-BE49-F238E27FC236}">
                <a16:creationId xmlns:a16="http://schemas.microsoft.com/office/drawing/2014/main" id="{7BB00F25-60CF-5C40-BBE0-01AAF01E81B2}"/>
              </a:ext>
            </a:extLst>
          </p:cNvPr>
          <p:cNvSpPr/>
          <p:nvPr/>
        </p:nvSpPr>
        <p:spPr>
          <a:xfrm>
            <a:off x="8020749" y="1248458"/>
            <a:ext cx="1329326" cy="1329326"/>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1600" i="0" dirty="0">
                <a:latin typeface="Arial"/>
                <a:cs typeface="Arial"/>
              </a:rPr>
              <a:t>Custom</a:t>
            </a:r>
          </a:p>
        </p:txBody>
      </p:sp>
      <p:sp>
        <p:nvSpPr>
          <p:cNvPr id="12" name="Oval 11">
            <a:extLst>
              <a:ext uri="{FF2B5EF4-FFF2-40B4-BE49-F238E27FC236}">
                <a16:creationId xmlns:a16="http://schemas.microsoft.com/office/drawing/2014/main" id="{B01ECBA4-CF5A-3446-99F7-17D8CFEF7818}"/>
              </a:ext>
            </a:extLst>
          </p:cNvPr>
          <p:cNvSpPr/>
          <p:nvPr/>
        </p:nvSpPr>
        <p:spPr>
          <a:xfrm>
            <a:off x="8020749" y="4527234"/>
            <a:ext cx="1329326" cy="1329326"/>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1600" i="0" dirty="0">
                <a:latin typeface="Arial"/>
                <a:cs typeface="Arial"/>
              </a:rPr>
              <a:t>Language</a:t>
            </a:r>
          </a:p>
        </p:txBody>
      </p:sp>
      <p:graphicFrame>
        <p:nvGraphicFramePr>
          <p:cNvPr id="13" name="Table 12">
            <a:extLst>
              <a:ext uri="{FF2B5EF4-FFF2-40B4-BE49-F238E27FC236}">
                <a16:creationId xmlns:a16="http://schemas.microsoft.com/office/drawing/2014/main" id="{311955AE-B1E6-D046-A796-66DB7B6F0929}"/>
              </a:ext>
            </a:extLst>
          </p:cNvPr>
          <p:cNvGraphicFramePr>
            <a:graphicFrameLocks noGrp="1"/>
          </p:cNvGraphicFramePr>
          <p:nvPr>
            <p:extLst>
              <p:ext uri="{D42A27DB-BD31-4B8C-83A1-F6EECF244321}">
                <p14:modId xmlns:p14="http://schemas.microsoft.com/office/powerpoint/2010/main" val="2401547643"/>
              </p:ext>
            </p:extLst>
          </p:nvPr>
        </p:nvGraphicFramePr>
        <p:xfrm>
          <a:off x="1995054" y="1194546"/>
          <a:ext cx="5786489" cy="5086668"/>
        </p:xfrm>
        <a:graphic>
          <a:graphicData uri="http://schemas.openxmlformats.org/drawingml/2006/table">
            <a:tbl>
              <a:tblPr firstRow="1" bandRow="1">
                <a:tableStyleId>{5940675A-B579-460E-94D1-54222C63F5DA}</a:tableStyleId>
              </a:tblPr>
              <a:tblGrid>
                <a:gridCol w="5786489">
                  <a:extLst>
                    <a:ext uri="{9D8B030D-6E8A-4147-A177-3AD203B41FA5}">
                      <a16:colId xmlns:a16="http://schemas.microsoft.com/office/drawing/2014/main" val="877668094"/>
                    </a:ext>
                  </a:extLst>
                </a:gridCol>
              </a:tblGrid>
              <a:tr h="1109742">
                <a:tc>
                  <a:txBody>
                    <a:bodyPr/>
                    <a:lstStyle/>
                    <a:p>
                      <a:pPr marL="171450" indent="-171450">
                        <a:spcAft>
                          <a:spcPts val="300"/>
                        </a:spcAft>
                        <a:buFont typeface="Arial" panose="020B0604020202020204" pitchFamily="34" charset="0"/>
                        <a:buChar char="•"/>
                      </a:pPr>
                      <a:r>
                        <a:rPr lang="en-GB" sz="1600" dirty="0"/>
                        <a:t>Sync global files</a:t>
                      </a:r>
                    </a:p>
                    <a:p>
                      <a:pPr marL="171450" indent="-171450">
                        <a:spcAft>
                          <a:spcPts val="300"/>
                        </a:spcAft>
                        <a:buFont typeface="Arial" panose="020B0604020202020204" pitchFamily="34" charset="0"/>
                        <a:buChar char="•"/>
                      </a:pPr>
                      <a:endParaRPr lang="en-GB" sz="1600" dirty="0"/>
                    </a:p>
                    <a:p>
                      <a:pPr marL="171450" indent="-171450">
                        <a:spcAft>
                          <a:spcPts val="300"/>
                        </a:spcAft>
                        <a:buFont typeface="Arial" panose="020B0604020202020204" pitchFamily="34" charset="0"/>
                        <a:buChar char="•"/>
                      </a:pPr>
                      <a:endParaRPr lang="en-GB" sz="1600" dirty="0"/>
                    </a:p>
                    <a:p>
                      <a:pPr marL="171450" indent="-171450">
                        <a:spcAft>
                          <a:spcPts val="300"/>
                        </a:spcAft>
                        <a:buFont typeface="Arial" panose="020B0604020202020204" pitchFamily="34" charset="0"/>
                        <a:buChar char="•"/>
                      </a:pPr>
                      <a:endParaRPr lang="en-GB" sz="1600" dirty="0"/>
                    </a:p>
                    <a:p>
                      <a:pPr marL="171450" indent="-171450">
                        <a:spcAft>
                          <a:spcPts val="300"/>
                        </a:spcAft>
                        <a:buFont typeface="Arial" panose="020B0604020202020204" pitchFamily="34" charset="0"/>
                        <a:buChar char="•"/>
                      </a:pPr>
                      <a:endParaRPr lang="en-GB" sz="1600" dirty="0"/>
                    </a:p>
                    <a:p>
                      <a:pPr marL="171450" indent="-171450">
                        <a:spcAft>
                          <a:spcPts val="300"/>
                        </a:spcAft>
                        <a:buFont typeface="Arial" panose="020B0604020202020204" pitchFamily="34" charset="0"/>
                        <a:buChar char="•"/>
                      </a:pPr>
                      <a:endParaRPr lang="en-GB" sz="1600" dirty="0"/>
                    </a:p>
                  </a:txBody>
                  <a:tcPr marL="0" marR="0">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76219172"/>
                  </a:ext>
                </a:extLst>
              </a:tr>
              <a:tr h="1634808">
                <a:tc>
                  <a:txBody>
                    <a:bodyPr/>
                    <a:lstStyle/>
                    <a:p>
                      <a:pPr marL="171450" indent="-171450">
                        <a:spcAft>
                          <a:spcPts val="300"/>
                        </a:spcAft>
                        <a:buFont typeface="Arial" panose="020B0604020202020204" pitchFamily="34" charset="0"/>
                        <a:buChar char="•"/>
                      </a:pPr>
                      <a:r>
                        <a:rPr lang="en-US" sz="1600" dirty="0"/>
                        <a:t>Sync global files</a:t>
                      </a:r>
                    </a:p>
                    <a:p>
                      <a:pPr marL="171450" indent="-171450">
                        <a:spcAft>
                          <a:spcPts val="300"/>
                        </a:spcAft>
                        <a:buFont typeface="Arial" panose="020B0604020202020204" pitchFamily="34" charset="0"/>
                        <a:buChar char="•"/>
                      </a:pPr>
                      <a:r>
                        <a:rPr lang="en-US" sz="1600" dirty="0"/>
                        <a:t>Enhance JavaScript generation for additional ES6 syntax</a:t>
                      </a:r>
                    </a:p>
                    <a:p>
                      <a:pPr marL="171450" indent="-171450">
                        <a:spcAft>
                          <a:spcPts val="300"/>
                        </a:spcAft>
                        <a:buFont typeface="Arial" panose="020B0604020202020204" pitchFamily="34" charset="0"/>
                        <a:buChar char="•"/>
                      </a:pPr>
                      <a:r>
                        <a:rPr lang="en-US" sz="1600" dirty="0"/>
                        <a:t>Removed case statement in login screen to accommodate complex password enhancement</a:t>
                      </a:r>
                    </a:p>
                    <a:p>
                      <a:pPr marL="0" indent="0">
                        <a:spcAft>
                          <a:spcPts val="300"/>
                        </a:spcAft>
                        <a:buFont typeface="Arial" panose="020B0604020202020204" pitchFamily="34" charset="0"/>
                        <a:buNone/>
                      </a:pPr>
                      <a:endParaRPr lang="en-US" sz="1600" dirty="0"/>
                    </a:p>
                    <a:p>
                      <a:pPr marL="171450" indent="-171450">
                        <a:spcAft>
                          <a:spcPts val="300"/>
                        </a:spcAft>
                        <a:buFont typeface="Arial" panose="020B0604020202020204" pitchFamily="34" charset="0"/>
                        <a:buChar char="•"/>
                      </a:pPr>
                      <a:endParaRPr lang="en-US" sz="1600" dirty="0"/>
                    </a:p>
                  </a:txBody>
                  <a:tcPr marL="0" marR="0">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49756210"/>
                  </a:ext>
                </a:extLst>
              </a:tr>
              <a:tr h="1634808">
                <a:tc>
                  <a:txBody>
                    <a:bodyPr/>
                    <a:lstStyle/>
                    <a:p>
                      <a:pPr marL="171450" marR="0" lvl="0" indent="-171450" algn="l" defTabSz="228554" rtl="0" eaLnBrk="1" fontAlgn="auto" latinLnBrk="0" hangingPunct="1">
                        <a:lnSpc>
                          <a:spcPct val="100000"/>
                        </a:lnSpc>
                        <a:spcBef>
                          <a:spcPts val="0"/>
                        </a:spcBef>
                        <a:spcAft>
                          <a:spcPts val="300"/>
                        </a:spcAft>
                        <a:buClrTx/>
                        <a:buSzTx/>
                        <a:buFont typeface="Arial" panose="020B0604020202020204" pitchFamily="34" charset="0"/>
                        <a:buChar char="•"/>
                        <a:tabLst/>
                        <a:defRPr/>
                      </a:pPr>
                      <a:r>
                        <a:rPr lang="en-GB" sz="1600" dirty="0"/>
                        <a:t>Sync global files</a:t>
                      </a:r>
                    </a:p>
                    <a:p>
                      <a:pPr marL="171450" marR="0" lvl="0" indent="-171450" algn="l" defTabSz="228554" rtl="0" eaLnBrk="1" fontAlgn="auto" latinLnBrk="0" hangingPunct="1">
                        <a:lnSpc>
                          <a:spcPct val="100000"/>
                        </a:lnSpc>
                        <a:spcBef>
                          <a:spcPts val="0"/>
                        </a:spcBef>
                        <a:spcAft>
                          <a:spcPts val="300"/>
                        </a:spcAft>
                        <a:buClrTx/>
                        <a:buSzTx/>
                        <a:buFont typeface="Arial" panose="020B0604020202020204" pitchFamily="34" charset="0"/>
                        <a:buChar char="•"/>
                        <a:tabLst/>
                        <a:defRPr/>
                      </a:pPr>
                      <a:endParaRPr lang="en-US" sz="1600" dirty="0"/>
                    </a:p>
                  </a:txBody>
                  <a:tcPr marL="0" marR="0">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690706320"/>
                  </a:ext>
                </a:extLst>
              </a:tr>
            </a:tbl>
          </a:graphicData>
        </a:graphic>
      </p:graphicFrame>
      <p:graphicFrame>
        <p:nvGraphicFramePr>
          <p:cNvPr id="14" name="Table 13">
            <a:extLst>
              <a:ext uri="{FF2B5EF4-FFF2-40B4-BE49-F238E27FC236}">
                <a16:creationId xmlns:a16="http://schemas.microsoft.com/office/drawing/2014/main" id="{E8F0FF6A-0738-D544-804C-7913D600B95C}"/>
              </a:ext>
            </a:extLst>
          </p:cNvPr>
          <p:cNvGraphicFramePr>
            <a:graphicFrameLocks noGrp="1"/>
          </p:cNvGraphicFramePr>
          <p:nvPr>
            <p:extLst>
              <p:ext uri="{D42A27DB-BD31-4B8C-83A1-F6EECF244321}">
                <p14:modId xmlns:p14="http://schemas.microsoft.com/office/powerpoint/2010/main" val="2298532152"/>
              </p:ext>
            </p:extLst>
          </p:nvPr>
        </p:nvGraphicFramePr>
        <p:xfrm>
          <a:off x="9510978" y="1209516"/>
          <a:ext cx="2385366" cy="4956815"/>
        </p:xfrm>
        <a:graphic>
          <a:graphicData uri="http://schemas.openxmlformats.org/drawingml/2006/table">
            <a:tbl>
              <a:tblPr firstRow="1" bandRow="1">
                <a:tableStyleId>{5940675A-B579-460E-94D1-54222C63F5DA}</a:tableStyleId>
              </a:tblPr>
              <a:tblGrid>
                <a:gridCol w="2385366">
                  <a:extLst>
                    <a:ext uri="{9D8B030D-6E8A-4147-A177-3AD203B41FA5}">
                      <a16:colId xmlns:a16="http://schemas.microsoft.com/office/drawing/2014/main" val="877668094"/>
                    </a:ext>
                  </a:extLst>
                </a:gridCol>
              </a:tblGrid>
              <a:tr h="1687199">
                <a:tc>
                  <a:txBody>
                    <a:bodyPr/>
                    <a:lstStyle/>
                    <a:p>
                      <a:pPr marL="171450" indent="-171450">
                        <a:spcAft>
                          <a:spcPts val="300"/>
                        </a:spcAft>
                        <a:buFont typeface="Arial" panose="020B0604020202020204" pitchFamily="34" charset="0"/>
                        <a:buChar char="•"/>
                      </a:pPr>
                      <a:r>
                        <a:rPr lang="en-GB" sz="1600" dirty="0"/>
                        <a:t>Standalone</a:t>
                      </a:r>
                    </a:p>
                    <a:p>
                      <a:pPr marL="400004" lvl="1" indent="-171450">
                        <a:spcAft>
                          <a:spcPts val="300"/>
                        </a:spcAft>
                        <a:buFont typeface="Arial" panose="020B0604020202020204" pitchFamily="34" charset="0"/>
                        <a:buChar char="•"/>
                      </a:pPr>
                      <a:r>
                        <a:rPr lang="en-GB" sz="1600" dirty="0"/>
                        <a:t>N/A</a:t>
                      </a:r>
                    </a:p>
                  </a:txBody>
                  <a:tcPr marL="0" marR="0">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76219172"/>
                  </a:ext>
                </a:extLst>
              </a:tr>
              <a:tr h="1634808">
                <a:tc>
                  <a:txBody>
                    <a:bodyPr/>
                    <a:lstStyle/>
                    <a:p>
                      <a:pPr marL="171450" indent="-171450">
                        <a:spcAft>
                          <a:spcPts val="300"/>
                        </a:spcAft>
                        <a:buFont typeface="Arial" panose="020B0604020202020204" pitchFamily="34" charset="0"/>
                        <a:buChar char="•"/>
                      </a:pPr>
                      <a:r>
                        <a:rPr lang="en-US" sz="1600" dirty="0"/>
                        <a:t>Plug-in</a:t>
                      </a:r>
                    </a:p>
                    <a:p>
                      <a:pPr marL="400004" lvl="1" indent="-171450">
                        <a:spcAft>
                          <a:spcPts val="300"/>
                        </a:spcAft>
                        <a:buFont typeface="Arial" panose="020B0604020202020204" pitchFamily="34" charset="0"/>
                        <a:buChar char="•"/>
                      </a:pPr>
                      <a:r>
                        <a:rPr lang="en-US" sz="1600" dirty="0"/>
                        <a:t>N/A</a:t>
                      </a:r>
                    </a:p>
                  </a:txBody>
                  <a:tcPr marL="0" marR="0">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49756210"/>
                  </a:ext>
                </a:extLst>
              </a:tr>
              <a:tr h="1634808">
                <a:tc>
                  <a:txBody>
                    <a:bodyPr/>
                    <a:lstStyle/>
                    <a:p>
                      <a:pPr marL="171450" marR="0" lvl="0" indent="-171450" algn="l" defTabSz="228554" rtl="0" eaLnBrk="1" fontAlgn="auto" latinLnBrk="0" hangingPunct="1">
                        <a:lnSpc>
                          <a:spcPct val="100000"/>
                        </a:lnSpc>
                        <a:spcBef>
                          <a:spcPts val="0"/>
                        </a:spcBef>
                        <a:spcAft>
                          <a:spcPts val="300"/>
                        </a:spcAft>
                        <a:buClrTx/>
                        <a:buSzTx/>
                        <a:buFont typeface="Arial" panose="020B0604020202020204" pitchFamily="34" charset="0"/>
                        <a:buChar char="•"/>
                        <a:tabLst/>
                        <a:defRPr/>
                      </a:pPr>
                      <a:r>
                        <a:rPr lang="en-GB" sz="1600" dirty="0"/>
                        <a:t>Sync resource files</a:t>
                      </a:r>
                      <a:endParaRPr lang="en-US" sz="1600" dirty="0"/>
                    </a:p>
                  </a:txBody>
                  <a:tcPr marL="0" marR="0">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690706320"/>
                  </a:ext>
                </a:extLst>
              </a:tr>
            </a:tbl>
          </a:graphicData>
        </a:graphic>
      </p:graphicFrame>
    </p:spTree>
    <p:extLst>
      <p:ext uri="{BB962C8B-B14F-4D97-AF65-F5344CB8AC3E}">
        <p14:creationId xmlns:p14="http://schemas.microsoft.com/office/powerpoint/2010/main" val="20442245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Samples</a:t>
            </a:r>
          </a:p>
        </p:txBody>
      </p:sp>
      <p:sp>
        <p:nvSpPr>
          <p:cNvPr id="3" name="Date Placeholder 2">
            <a:extLst>
              <a:ext uri="{FF2B5EF4-FFF2-40B4-BE49-F238E27FC236}">
                <a16:creationId xmlns:a16="http://schemas.microsoft.com/office/drawing/2014/main" id="{3FF3133B-31A1-0E41-B892-446EEEDA6844}"/>
              </a:ext>
            </a:extLst>
          </p:cNvPr>
          <p:cNvSpPr>
            <a:spLocks noGrp="1"/>
          </p:cNvSpPr>
          <p:nvPr>
            <p:ph type="dt" sz="half" idx="2"/>
          </p:nvPr>
        </p:nvSpPr>
        <p:spPr/>
        <p:txBody>
          <a:bodyPr/>
          <a:lstStyle/>
          <a:p>
            <a:fld id="{5563C629-E84F-A64B-A9C1-B1797219521B}" type="datetime1">
              <a:rPr lang="en-US" smtClean="0"/>
              <a:t>4/18/2022</a:t>
            </a:fld>
            <a:endParaRPr lang="en-GB" dirty="0"/>
          </a:p>
        </p:txBody>
      </p:sp>
      <p:sp>
        <p:nvSpPr>
          <p:cNvPr id="5" name="Slide Number Placeholder 4">
            <a:extLst>
              <a:ext uri="{FF2B5EF4-FFF2-40B4-BE49-F238E27FC236}">
                <a16:creationId xmlns:a16="http://schemas.microsoft.com/office/drawing/2014/main" id="{08AD919A-165E-1547-B174-55CCFD0CE87F}"/>
              </a:ext>
            </a:extLst>
          </p:cNvPr>
          <p:cNvSpPr>
            <a:spLocks noGrp="1"/>
          </p:cNvSpPr>
          <p:nvPr>
            <p:ph type="sldNum" sz="quarter" idx="4"/>
          </p:nvPr>
        </p:nvSpPr>
        <p:spPr/>
        <p:txBody>
          <a:bodyPr/>
          <a:lstStyle/>
          <a:p>
            <a:fld id="{C801F209-6BE7-4AF7-9211-E3F7558EC97C}" type="slidenum">
              <a:rPr lang="en-GB" smtClean="0"/>
              <a:pPr/>
              <a:t>7</a:t>
            </a:fld>
            <a:endParaRPr lang="en-GB" dirty="0"/>
          </a:p>
        </p:txBody>
      </p:sp>
    </p:spTree>
    <p:extLst>
      <p:ext uri="{BB962C8B-B14F-4D97-AF65-F5344CB8AC3E}">
        <p14:creationId xmlns:p14="http://schemas.microsoft.com/office/powerpoint/2010/main" val="12116453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2"/>
          </p:nvPr>
        </p:nvSpPr>
        <p:spPr/>
        <p:txBody>
          <a:bodyPr/>
          <a:lstStyle/>
          <a:p>
            <a:pPr lvl="1"/>
            <a:r>
              <a:rPr lang="en-US" dirty="0"/>
              <a:t>Sync global files</a:t>
            </a:r>
          </a:p>
          <a:p>
            <a:pPr lvl="1"/>
            <a:r>
              <a:rPr lang="en-US" sz="2000" dirty="0"/>
              <a:t>Update public controllers with expression body methods and implement CallWithCatch(), ViewWithCatch()</a:t>
            </a:r>
          </a:p>
          <a:p>
            <a:pPr lvl="1"/>
            <a:r>
              <a:rPr lang="en-US" sz="2000" dirty="0"/>
              <a:t>Enhanced JavaScript files with additional ES6 syntax</a:t>
            </a:r>
          </a:p>
          <a:p>
            <a:pPr marL="171450" indent="-171450">
              <a:spcAft>
                <a:spcPts val="300"/>
              </a:spcAft>
              <a:buFont typeface="Arial" panose="020B0604020202020204" pitchFamily="34" charset="0"/>
              <a:buChar char="•"/>
            </a:pPr>
            <a:r>
              <a:rPr lang="en-US" sz="2000" dirty="0"/>
              <a:t>Removed case statement in login screens to accommodate complex password enhancement</a:t>
            </a:r>
          </a:p>
          <a:p>
            <a:pPr marL="171450" indent="-171450">
              <a:spcAft>
                <a:spcPts val="300"/>
              </a:spcAft>
              <a:buFont typeface="Arial" panose="020B0604020202020204" pitchFamily="34" charset="0"/>
              <a:buChar char="•"/>
            </a:pPr>
            <a:r>
              <a:rPr lang="en-US" dirty="0"/>
              <a:t>Added POReceipt_WithPONumber sample payload to demonstrate enhanced POReceipts endpoint of posting an AP Receipt with a PO Number in the payload</a:t>
            </a:r>
            <a:endParaRPr lang="en-US" sz="2000" dirty="0"/>
          </a:p>
          <a:p>
            <a:pPr lvl="1"/>
            <a:endParaRPr lang="en-US" sz="2000" dirty="0"/>
          </a:p>
          <a:p>
            <a:pPr lvl="1"/>
            <a:endParaRPr lang="en-US" dirty="0"/>
          </a:p>
        </p:txBody>
      </p:sp>
      <p:sp>
        <p:nvSpPr>
          <p:cNvPr id="6" name="Title 5"/>
          <p:cNvSpPr>
            <a:spLocks noGrp="1"/>
          </p:cNvSpPr>
          <p:nvPr>
            <p:ph type="title"/>
          </p:nvPr>
        </p:nvSpPr>
        <p:spPr/>
        <p:txBody>
          <a:bodyPr/>
          <a:lstStyle/>
          <a:p>
            <a:r>
              <a:rPr lang="en-US" dirty="0"/>
              <a:t>Samples</a:t>
            </a:r>
          </a:p>
        </p:txBody>
      </p:sp>
      <p:sp>
        <p:nvSpPr>
          <p:cNvPr id="3" name="Date Placeholder 2"/>
          <p:cNvSpPr>
            <a:spLocks noGrp="1"/>
          </p:cNvSpPr>
          <p:nvPr>
            <p:ph type="dt" sz="half" idx="2"/>
          </p:nvPr>
        </p:nvSpPr>
        <p:spPr/>
        <p:txBody>
          <a:bodyPr/>
          <a:lstStyle/>
          <a:p>
            <a:fld id="{E636F327-FED6-7B44-A731-9DC52AF69E79}" type="datetime1">
              <a:rPr lang="en-US" smtClean="0"/>
              <a:t>4/18/2022</a:t>
            </a:fld>
            <a:endParaRPr lang="en-GB" dirty="0"/>
          </a:p>
        </p:txBody>
      </p:sp>
      <p:sp>
        <p:nvSpPr>
          <p:cNvPr id="4" name="Slide Number Placeholder 3"/>
          <p:cNvSpPr>
            <a:spLocks noGrp="1"/>
          </p:cNvSpPr>
          <p:nvPr>
            <p:ph type="sldNum" sz="quarter" idx="4"/>
          </p:nvPr>
        </p:nvSpPr>
        <p:spPr/>
        <p:txBody>
          <a:bodyPr/>
          <a:lstStyle/>
          <a:p>
            <a:fld id="{C801F209-6BE7-4AF7-9211-E3F7558EC97C}" type="slidenum">
              <a:rPr lang="en-GB" smtClean="0"/>
              <a:pPr/>
              <a:t>8</a:t>
            </a:fld>
            <a:endParaRPr lang="en-GB"/>
          </a:p>
        </p:txBody>
      </p:sp>
    </p:spTree>
    <p:extLst>
      <p:ext uri="{BB962C8B-B14F-4D97-AF65-F5344CB8AC3E}">
        <p14:creationId xmlns:p14="http://schemas.microsoft.com/office/powerpoint/2010/main" val="162275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Web API</a:t>
            </a:r>
          </a:p>
        </p:txBody>
      </p:sp>
      <p:sp>
        <p:nvSpPr>
          <p:cNvPr id="3" name="Date Placeholder 2">
            <a:extLst>
              <a:ext uri="{FF2B5EF4-FFF2-40B4-BE49-F238E27FC236}">
                <a16:creationId xmlns:a16="http://schemas.microsoft.com/office/drawing/2014/main" id="{3FF3133B-31A1-0E41-B892-446EEEDA6844}"/>
              </a:ext>
            </a:extLst>
          </p:cNvPr>
          <p:cNvSpPr>
            <a:spLocks noGrp="1"/>
          </p:cNvSpPr>
          <p:nvPr>
            <p:ph type="dt" sz="half" idx="2"/>
          </p:nvPr>
        </p:nvSpPr>
        <p:spPr/>
        <p:txBody>
          <a:bodyPr/>
          <a:lstStyle/>
          <a:p>
            <a:fld id="{5563C629-E84F-A64B-A9C1-B1797219521B}" type="datetime1">
              <a:rPr lang="en-US" smtClean="0"/>
              <a:t>4/18/2022</a:t>
            </a:fld>
            <a:endParaRPr lang="en-GB" dirty="0"/>
          </a:p>
        </p:txBody>
      </p:sp>
      <p:sp>
        <p:nvSpPr>
          <p:cNvPr id="5" name="Slide Number Placeholder 4">
            <a:extLst>
              <a:ext uri="{FF2B5EF4-FFF2-40B4-BE49-F238E27FC236}">
                <a16:creationId xmlns:a16="http://schemas.microsoft.com/office/drawing/2014/main" id="{08AD919A-165E-1547-B174-55CCFD0CE87F}"/>
              </a:ext>
            </a:extLst>
          </p:cNvPr>
          <p:cNvSpPr>
            <a:spLocks noGrp="1"/>
          </p:cNvSpPr>
          <p:nvPr>
            <p:ph type="sldNum" sz="quarter" idx="4"/>
          </p:nvPr>
        </p:nvSpPr>
        <p:spPr/>
        <p:txBody>
          <a:bodyPr/>
          <a:lstStyle/>
          <a:p>
            <a:fld id="{C801F209-6BE7-4AF7-9211-E3F7558EC97C}" type="slidenum">
              <a:rPr lang="en-GB" smtClean="0"/>
              <a:pPr/>
              <a:t>9</a:t>
            </a:fld>
            <a:endParaRPr lang="en-GB" dirty="0"/>
          </a:p>
        </p:txBody>
      </p:sp>
    </p:spTree>
    <p:extLst>
      <p:ext uri="{BB962C8B-B14F-4D97-AF65-F5344CB8AC3E}">
        <p14:creationId xmlns:p14="http://schemas.microsoft.com/office/powerpoint/2010/main" val="1017811826"/>
      </p:ext>
    </p:extLst>
  </p:cSld>
  <p:clrMapOvr>
    <a:masterClrMapping/>
  </p:clrMapOvr>
</p:sld>
</file>

<file path=ppt/theme/theme1.xml><?xml version="1.0" encoding="utf-8"?>
<a:theme xmlns:a="http://schemas.openxmlformats.org/drawingml/2006/main" name="Global slide master_Sage template_October 2019">
  <a:themeElements>
    <a:clrScheme name="Custom 39">
      <a:dk1>
        <a:srgbClr val="000000"/>
      </a:dk1>
      <a:lt1>
        <a:srgbClr val="FFFFFF"/>
      </a:lt1>
      <a:dk2>
        <a:srgbClr val="003349"/>
      </a:dk2>
      <a:lt2>
        <a:srgbClr val="FFFFFF"/>
      </a:lt2>
      <a:accent1>
        <a:srgbClr val="00DC00"/>
      </a:accent1>
      <a:accent2>
        <a:srgbClr val="824FAF"/>
      </a:accent2>
      <a:accent3>
        <a:srgbClr val="004B87"/>
      </a:accent3>
      <a:accent4>
        <a:srgbClr val="CE0058"/>
      </a:accent4>
      <a:accent5>
        <a:srgbClr val="00A376"/>
      </a:accent5>
      <a:accent6>
        <a:srgbClr val="0077C8"/>
      </a:accent6>
      <a:hlink>
        <a:srgbClr val="009900"/>
      </a:hlink>
      <a:folHlink>
        <a:srgbClr val="00DC0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a:noFill/>
        </a:ln>
        <a:effectLst/>
      </a:spPr>
      <a:bodyPr rtlCol="0" anchor="ctr"/>
      <a:lstStyle>
        <a:defPPr algn="ctr">
          <a:defRPr sz="1600" i="0" dirty="0" err="1" smtClean="0"/>
        </a:defPPr>
      </a:lstStyle>
      <a:style>
        <a:lnRef idx="1">
          <a:schemeClr val="accent1"/>
        </a:lnRef>
        <a:fillRef idx="3">
          <a:schemeClr val="accent1"/>
        </a:fillRef>
        <a:effectRef idx="2">
          <a:schemeClr val="accent1"/>
        </a:effectRef>
        <a:fontRef idx="minor">
          <a:schemeClr val="lt1"/>
        </a:fontRef>
      </a:style>
    </a:spDef>
    <a:lnDef>
      <a:spPr>
        <a:ln w="15875">
          <a:solidFill>
            <a:srgbClr val="666666"/>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square" lIns="0" tIns="0" rIns="0" bIns="0" rtlCol="0">
        <a:noAutofit/>
      </a:bodyPr>
      <a:lstStyle>
        <a:defPPr algn="l">
          <a:defRPr sz="2000" i="0" dirty="0" smtClean="0">
            <a:solidFill>
              <a:srgbClr val="666666"/>
            </a:solidFill>
            <a:latin typeface="Arial"/>
            <a:cs typeface="Arial"/>
          </a:defRPr>
        </a:defPPr>
      </a:lstStyle>
    </a:txDef>
  </a:objectDefaults>
  <a:extraClrSchemeLst/>
  <a:extLst>
    <a:ext uri="{05A4C25C-085E-4340-85A3-A5531E510DB2}">
      <thm15:themeFamily xmlns:thm15="http://schemas.microsoft.com/office/thememl/2012/main" name="Presentation1" id="{C457C56C-19BF-8641-B9AA-9F27E44C2417}" vid="{53648C9D-CBAD-2F48-98D8-9FF56865DAF0}"/>
    </a:ext>
  </a:extLst>
</a:theme>
</file>

<file path=ppt/theme/theme2.xml><?xml version="1.0" encoding="utf-8"?>
<a:theme xmlns:a="http://schemas.openxmlformats.org/drawingml/2006/main" name="Black">
  <a:themeElements>
    <a:clrScheme name="Black">
      <a:dk1>
        <a:srgbClr val="000000"/>
      </a:dk1>
      <a:lt1>
        <a:srgbClr val="FFFFFF"/>
      </a:lt1>
      <a:dk2>
        <a:srgbClr val="434343"/>
      </a:dk2>
      <a:lt2>
        <a:srgbClr val="A9A9A9"/>
      </a:lt2>
      <a:accent1>
        <a:srgbClr val="0076BA"/>
      </a:accent1>
      <a:accent2>
        <a:srgbClr val="00A89D"/>
      </a:accent2>
      <a:accent3>
        <a:srgbClr val="1DB100"/>
      </a:accent3>
      <a:accent4>
        <a:srgbClr val="F8BA00"/>
      </a:accent4>
      <a:accent5>
        <a:srgbClr val="EE220C"/>
      </a:accent5>
      <a:accent6>
        <a:srgbClr val="CB297B"/>
      </a:accent6>
      <a:hlink>
        <a:srgbClr val="0000FF"/>
      </a:hlink>
      <a:folHlink>
        <a:srgbClr val="FF00FF"/>
      </a:folHlink>
    </a:clrScheme>
    <a:fontScheme name="Black">
      <a:majorFont>
        <a:latin typeface="Arial"/>
        <a:ea typeface="Arial"/>
        <a:cs typeface="Arial"/>
      </a:majorFont>
      <a:minorFont>
        <a:latin typeface="Arial"/>
        <a:ea typeface="Arial"/>
        <a:cs typeface="Arial"/>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lumOff val="13529"/>
          </a:schemeClr>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6400" b="0" i="1" u="none" strike="noStrike" cap="none" spc="0" normalizeH="0" baseline="0">
            <a:ln>
              <a:noFill/>
            </a:ln>
            <a:solidFill>
              <a:srgbClr val="75787B"/>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8802</TotalTime>
  <Words>545</Words>
  <Application>Microsoft Office PowerPoint</Application>
  <PresentationFormat>Custom</PresentationFormat>
  <Paragraphs>115</Paragraphs>
  <Slides>17</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.PingFang SC Regular</vt:lpstr>
      <vt:lpstr>Arial</vt:lpstr>
      <vt:lpstr>Arial Regular</vt:lpstr>
      <vt:lpstr>Calibri</vt:lpstr>
      <vt:lpstr>Helvetica Neue</vt:lpstr>
      <vt:lpstr>Global slide master_Sage template_October 2019</vt:lpstr>
      <vt:lpstr>Sage 300 Web SDK</vt:lpstr>
      <vt:lpstr>PowerPoint Presentation</vt:lpstr>
      <vt:lpstr>Corrected Issues</vt:lpstr>
      <vt:lpstr>Corrected Issues</vt:lpstr>
      <vt:lpstr>Wizards</vt:lpstr>
      <vt:lpstr>Wizards</vt:lpstr>
      <vt:lpstr>Samples</vt:lpstr>
      <vt:lpstr>Samples</vt:lpstr>
      <vt:lpstr>Web API</vt:lpstr>
      <vt:lpstr>Web API</vt:lpstr>
      <vt:lpstr>Documentation and Tutorials</vt:lpstr>
      <vt:lpstr>Documentation and Tutorials</vt:lpstr>
      <vt:lpstr>GitHub Repository</vt:lpstr>
      <vt:lpstr>GitHub Repository</vt:lpstr>
      <vt:lpstr>Partner Requests</vt:lpstr>
      <vt:lpstr>Partner Requests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Sage PowerPoint Template</dc:title>
  <dc:creator>Johnson, Tara</dc:creator>
  <cp:lastModifiedBy>Thomas, John</cp:lastModifiedBy>
  <cp:revision>65</cp:revision>
  <cp:lastPrinted>2017-11-01T18:10:23Z</cp:lastPrinted>
  <dcterms:created xsi:type="dcterms:W3CDTF">2021-03-16T20:52:53Z</dcterms:created>
  <dcterms:modified xsi:type="dcterms:W3CDTF">2022-04-18T16:53:38Z</dcterms:modified>
</cp:coreProperties>
</file>