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95" r:id="rId4"/>
    <p:sldId id="292" r:id="rId5"/>
    <p:sldId id="293" r:id="rId6"/>
    <p:sldId id="297" r:id="rId7"/>
    <p:sldId id="294" r:id="rId8"/>
    <p:sldId id="271" r:id="rId9"/>
    <p:sldId id="273" r:id="rId10"/>
    <p:sldId id="282" r:id="rId11"/>
    <p:sldId id="29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688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3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104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52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2018/04/16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2018/04/16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cid:image001.png@01D3A647.F9CFCB7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3521360" cy="3333072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Creates JSON configuration files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 be used by the new Inquiry Engine in 2019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Generic Inquiry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Adhoc Inquiry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Data sources are Business Views or SQL Statements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Fast Grid display!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NOTE: In 2018.2 Web SDK but not used in the application until 2019!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43708-6653-4157-A1D4-64D8DE10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1366944"/>
            <a:ext cx="7633466" cy="46811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C193DA-2F4E-4451-8178-71B485682BEB}"/>
              </a:ext>
            </a:extLst>
          </p:cNvPr>
          <p:cNvSpPr/>
          <p:nvPr/>
        </p:nvSpPr>
        <p:spPr>
          <a:xfrm>
            <a:off x="4766088" y="4851586"/>
            <a:ext cx="5756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75648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Invoice Entry Customization Sample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3521360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Add Payment Code screen functionality to new tab page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Highlights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Add a tab control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Enhance display via CSS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dropdown list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grid with Finder method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Save, Delete, Update, Grid Refresh</a:t>
            </a:r>
          </a:p>
        </p:txBody>
      </p:sp>
      <p:pic>
        <p:nvPicPr>
          <p:cNvPr id="5" name="Picture 4" descr="cid:image001.png@01D3A647.F9CFCB70">
            <a:extLst>
              <a:ext uri="{FF2B5EF4-FFF2-40B4-BE49-F238E27FC236}">
                <a16:creationId xmlns:a16="http://schemas.microsoft.com/office/drawing/2014/main" id="{6511B2A5-6750-4947-AED0-C7894EB67BD1}"/>
              </a:ext>
            </a:extLst>
          </p:cNvPr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6" y="1360487"/>
            <a:ext cx="6983565" cy="4981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33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2018.2 is available in the “master” branch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2019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Simplified and corrected Expression in Finder generated code</a:t>
            </a:r>
          </a:p>
          <a:p>
            <a:pPr lvl="2"/>
            <a:r>
              <a:rPr lang="en-US" sz="1800" dirty="0"/>
              <a:t>Validation for “EntityName” as a generated property</a:t>
            </a:r>
          </a:p>
          <a:p>
            <a:pPr lvl="2"/>
            <a:r>
              <a:rPr lang="en-US" sz="1800" dirty="0"/>
              <a:t>…Behavior JavaScript file on successful return from finder to invoke controller’s Get method</a:t>
            </a:r>
          </a:p>
          <a:p>
            <a:pPr lvl="2"/>
            <a:r>
              <a:rPr lang="en-US" sz="1800" dirty="0"/>
              <a:t>“Type” enumeration used to be generated as {</a:t>
            </a:r>
            <a:r>
              <a:rPr lang="en-US" sz="1800" dirty="0" err="1"/>
              <a:t>entityname</a:t>
            </a:r>
            <a:r>
              <a:rPr lang="en-US" sz="1800" dirty="0"/>
              <a:t>}</a:t>
            </a:r>
            <a:r>
              <a:rPr lang="en-US" sz="1800" dirty="0" err="1"/>
              <a:t>Type.cs</a:t>
            </a:r>
            <a:endParaRPr lang="en-US" sz="1800" dirty="0"/>
          </a:p>
          <a:p>
            <a:pPr lvl="3"/>
            <a:r>
              <a:rPr lang="en-US" sz="1600" dirty="0"/>
              <a:t>Caused issues with global Optional Fields implementation</a:t>
            </a:r>
          </a:p>
          <a:p>
            <a:pPr lvl="3"/>
            <a:r>
              <a:rPr lang="en-US" sz="1600" dirty="0"/>
              <a:t>“Type” is now generated as “Type” but avoid conflict with </a:t>
            </a:r>
            <a:r>
              <a:rPr lang="en-US" sz="1600" dirty="0" err="1"/>
              <a:t>System.Type</a:t>
            </a:r>
            <a:r>
              <a:rPr lang="en-US" sz="1600" dirty="0"/>
              <a:t> with $</a:t>
            </a:r>
            <a:r>
              <a:rPr lang="en-US" sz="1600" dirty="0" err="1"/>
              <a:t>companynamespace</a:t>
            </a:r>
            <a:r>
              <a:rPr lang="en-US" sz="1600" dirty="0"/>
              <a:t>$.$</a:t>
            </a:r>
            <a:r>
              <a:rPr lang="en-US" sz="1600" dirty="0" err="1"/>
              <a:t>moduleId</a:t>
            </a:r>
            <a:r>
              <a:rPr lang="en-US" sz="1600" dirty="0"/>
              <a:t>$.</a:t>
            </a:r>
            <a:r>
              <a:rPr lang="en-US" sz="1600" dirty="0" err="1"/>
              <a:t>Models.Enums</a:t>
            </a:r>
            <a:r>
              <a:rPr lang="en-US" sz="1600" dirty="0"/>
              <a:t> prefix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 err="1"/>
              <a:t>Accpac.Advantage.Types</a:t>
            </a:r>
            <a:r>
              <a:rPr lang="en-US" sz="2400" dirty="0"/>
              <a:t> version is now 6.5.0.20</a:t>
            </a:r>
          </a:p>
          <a:p>
            <a:pPr lvl="2"/>
            <a:r>
              <a:rPr lang="en-US" sz="2000" dirty="0" err="1"/>
              <a:t>AccpacDotNetVersion.props</a:t>
            </a:r>
            <a:r>
              <a:rPr lang="en-US" sz="2000" dirty="0"/>
              <a:t> files have been updated in samples and source</a:t>
            </a:r>
          </a:p>
          <a:p>
            <a:pPr lvl="1"/>
            <a:r>
              <a:rPr lang="en-US" sz="2400" dirty="0"/>
              <a:t>New </a:t>
            </a:r>
            <a:r>
              <a:rPr lang="en-US" sz="2400" b="1" dirty="0"/>
              <a:t>settings</a:t>
            </a:r>
            <a:r>
              <a:rPr lang="en-US" sz="2400" dirty="0"/>
              <a:t> folder in Web SDK contains a single file that the samples reference</a:t>
            </a:r>
          </a:p>
          <a:p>
            <a:pPr lvl="2"/>
            <a:r>
              <a:rPr lang="en-US" sz="2000" dirty="0"/>
              <a:t>Generated solutions will still get their own copy</a:t>
            </a: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for Partner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Added </a:t>
            </a:r>
            <a:r>
              <a:rPr lang="en-US" sz="2000" b="1" dirty="0" err="1"/>
              <a:t>IconName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“puzzle piece” image if not specified (menuIcon.png)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$/menuIcon.png</a:t>
            </a:r>
          </a:p>
          <a:p>
            <a:pPr lvl="1"/>
            <a:r>
              <a:rPr lang="en-US" sz="2000" dirty="0"/>
              <a:t>Added </a:t>
            </a:r>
            <a:r>
              <a:rPr lang="en-US" sz="2000" b="1" dirty="0" err="1"/>
              <a:t>MenuBackGroundImage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“discussion” image if not specified (menuBackGroundImage.jpg)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$/menuBackGroundImage.jpg</a:t>
            </a:r>
          </a:p>
          <a:p>
            <a:pPr lvl="1"/>
            <a:r>
              <a:rPr lang="en-US" sz="2000" b="1" dirty="0" err="1"/>
              <a:t>MergeISVProject</a:t>
            </a:r>
            <a:r>
              <a:rPr lang="en-US" sz="2000" dirty="0"/>
              <a:t> copies from Web project’s Content\Images\</a:t>
            </a:r>
            <a:r>
              <a:rPr lang="en-US" sz="2000" dirty="0" err="1"/>
              <a:t>Nav</a:t>
            </a:r>
            <a:r>
              <a:rPr lang="en-US" sz="2000" dirty="0"/>
              <a:t>  folder to </a:t>
            </a:r>
            <a:r>
              <a:rPr lang="en-US" sz="2000" b="1" dirty="0"/>
              <a:t>External\Content\Images\</a:t>
            </a:r>
            <a:r>
              <a:rPr lang="en-US" sz="2000" b="1" dirty="0" err="1"/>
              <a:t>Nav</a:t>
            </a:r>
            <a:r>
              <a:rPr lang="en-US" sz="2000" b="1" dirty="0"/>
              <a:t>\$</a:t>
            </a:r>
            <a:r>
              <a:rPr lang="en-US" sz="2000" b="1" dirty="0" err="1"/>
              <a:t>companynamespace</a:t>
            </a:r>
            <a:r>
              <a:rPr lang="en-US" sz="2000" b="1" dirty="0"/>
              <a:t>$ </a:t>
            </a:r>
            <a:r>
              <a:rPr lang="en-US" sz="2000" dirty="0"/>
              <a:t>folder</a:t>
            </a:r>
          </a:p>
          <a:p>
            <a:pPr lvl="2"/>
            <a:r>
              <a:rPr lang="en-US" sz="2000" dirty="0"/>
              <a:t>This is where you will deploy your images, if any, with these names:</a:t>
            </a:r>
          </a:p>
          <a:p>
            <a:pPr lvl="3"/>
            <a:r>
              <a:rPr lang="en-US" sz="1800" dirty="0"/>
              <a:t>menuIcon.png</a:t>
            </a:r>
          </a:p>
          <a:p>
            <a:pPr lvl="3"/>
            <a:r>
              <a:rPr lang="en-US" sz="1800" dirty="0"/>
              <a:t>menuBackGroundImage.jpg</a:t>
            </a:r>
          </a:p>
          <a:p>
            <a:pPr lvl="1"/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00EF2-3DDE-4D47-967A-8BD34446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83" y="1366944"/>
            <a:ext cx="771974" cy="771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B43B-318F-4175-876E-BFE63106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49" y="3642610"/>
            <a:ext cx="3005065" cy="2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MergeISVProject Executable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Used by various wizards as well as partners projects</a:t>
            </a:r>
          </a:p>
          <a:p>
            <a:pPr lvl="1"/>
            <a:r>
              <a:rPr lang="en-US" sz="2000" dirty="0"/>
              <a:t>Existing functionality when partner project is in Release mode:</a:t>
            </a:r>
          </a:p>
          <a:p>
            <a:pPr lvl="2"/>
            <a:r>
              <a:rPr lang="en-US" sz="1600" dirty="0"/>
              <a:t>Pre-compiles razor views</a:t>
            </a:r>
          </a:p>
          <a:p>
            <a:pPr lvl="2"/>
            <a:r>
              <a:rPr lang="en-US" sz="1600" dirty="0"/>
              <a:t>Deploys assets to local Sage 300 installation folders for testing</a:t>
            </a:r>
          </a:p>
          <a:p>
            <a:pPr lvl="1"/>
            <a:r>
              <a:rPr lang="en-US" sz="2000" dirty="0"/>
              <a:t>New for 2018.2 when the partner project is in Release mode:</a:t>
            </a:r>
          </a:p>
          <a:p>
            <a:pPr lvl="2"/>
            <a:r>
              <a:rPr lang="en-US" sz="1600" dirty="0"/>
              <a:t>Minifies JavaScript files</a:t>
            </a:r>
          </a:p>
          <a:p>
            <a:pPr lvl="2"/>
            <a:r>
              <a:rPr lang="en-US" sz="1600" dirty="0"/>
              <a:t>Takes the compiled assets and bundles them up for deployment</a:t>
            </a:r>
          </a:p>
          <a:p>
            <a:pPr lvl="2"/>
            <a:r>
              <a:rPr lang="en-US" sz="1600" dirty="0"/>
              <a:t>New informative messages in Visual Studio output window</a:t>
            </a:r>
          </a:p>
        </p:txBody>
      </p:sp>
    </p:spTree>
    <p:extLst>
      <p:ext uri="{BB962C8B-B14F-4D97-AF65-F5344CB8AC3E}">
        <p14:creationId xmlns:p14="http://schemas.microsoft.com/office/powerpoint/2010/main" val="2678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Sage300Utilities Executable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New for 2018.2</a:t>
            </a:r>
          </a:p>
          <a:p>
            <a:pPr lvl="1"/>
            <a:r>
              <a:rPr lang="en-US" sz="2000" dirty="0"/>
              <a:t>Prebuild utility for the Sage 300 UI Wizard project</a:t>
            </a:r>
          </a:p>
          <a:p>
            <a:pPr lvl="2"/>
            <a:r>
              <a:rPr lang="en-US" sz="1600" dirty="0"/>
              <a:t>Facilitates the building of the template files in the src\templates folder</a:t>
            </a:r>
          </a:p>
          <a:p>
            <a:pPr lvl="2"/>
            <a:r>
              <a:rPr lang="en-US" sz="1600" dirty="0"/>
              <a:t>Note: Only relevant if Wizard package is built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52832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now include Visual Studio 2017 as a targeted IDE</a:t>
            </a:r>
          </a:p>
          <a:p>
            <a:pPr lvl="1"/>
            <a:r>
              <a:rPr lang="en-US" sz="2000" dirty="0"/>
              <a:t>Visual Studio 2013 and Visual Studio 2015 still supported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90" y="4200579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95" y="2771988"/>
            <a:ext cx="265714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2018.1 to 2018.2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Wizard and Tutorial documents modified with updated …</a:t>
            </a:r>
            <a:r>
              <a:rPr lang="en-US" sz="2400" dirty="0" err="1"/>
              <a:t>Behaviour</a:t>
            </a:r>
            <a:r>
              <a:rPr lang="en-US" sz="2400" dirty="0"/>
              <a:t> JavaScript change</a:t>
            </a:r>
          </a:p>
          <a:p>
            <a:pPr lvl="1"/>
            <a:r>
              <a:rPr lang="en-US" sz="2400" dirty="0"/>
              <a:t>New Sample4_AR_Invoice_Entry_Customization.docx in </a:t>
            </a:r>
            <a:r>
              <a:rPr lang="en-US" sz="2400" b="1" dirty="0"/>
              <a:t>samples\customization\Sample4_AR_Invoice_Entry_Customization</a:t>
            </a:r>
          </a:p>
          <a:p>
            <a:pPr lvl="1"/>
            <a:r>
              <a:rPr lang="en-US" sz="2400" dirty="0"/>
              <a:t>New Sage300SDK_2018.2WebSDKOverview.pptx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1"/>
            <a:r>
              <a:rPr lang="en-US" sz="2400" dirty="0"/>
              <a:t>New Sage300SDK_Sage300Utilities_Utility.docx in </a:t>
            </a:r>
            <a:r>
              <a:rPr lang="en-US" sz="2400" b="1" dirty="0"/>
              <a:t>docs\utilities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2018.2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  <a:p>
            <a:pPr lvl="1"/>
            <a:r>
              <a:rPr lang="en-US" sz="2400" dirty="0"/>
              <a:t>Upgrade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674</Words>
  <Application>Microsoft Office PowerPoint</Application>
  <PresentationFormat>Widescreen</PresentationFormat>
  <Paragraphs>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1_Orange</vt:lpstr>
      <vt:lpstr>PowerPoint Presentation</vt:lpstr>
      <vt:lpstr>Defects Corrected</vt:lpstr>
      <vt:lpstr>Version Change</vt:lpstr>
      <vt:lpstr>Images for Partner Menus</vt:lpstr>
      <vt:lpstr>MergeISVProject Executable</vt:lpstr>
      <vt:lpstr>Sage300Utilities Executable</vt:lpstr>
      <vt:lpstr>Visual Studio 2017</vt:lpstr>
      <vt:lpstr>Documentation</vt:lpstr>
      <vt:lpstr>Global Files Updated to 2018.2</vt:lpstr>
      <vt:lpstr>Inquiry Configuration Wizard</vt:lpstr>
      <vt:lpstr>AR Invoice Entry Customization Sample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2018.2 Web SDK Overview</dc:title>
  <dc:creator>Thomas, John</dc:creator>
  <cp:lastModifiedBy>Thomas, John</cp:lastModifiedBy>
  <cp:revision>90</cp:revision>
  <dcterms:created xsi:type="dcterms:W3CDTF">2016-07-18T14:13:16Z</dcterms:created>
  <dcterms:modified xsi:type="dcterms:W3CDTF">2018-04-16T19:18:42Z</dcterms:modified>
</cp:coreProperties>
</file>