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6" r:id="rId2"/>
  </p:sldMasterIdLst>
  <p:notesMasterIdLst>
    <p:notesMasterId r:id="rId40"/>
  </p:notesMasterIdLst>
  <p:sldIdLst>
    <p:sldId id="256" r:id="rId3"/>
    <p:sldId id="556" r:id="rId4"/>
    <p:sldId id="1279" r:id="rId5"/>
    <p:sldId id="522" r:id="rId6"/>
    <p:sldId id="594" r:id="rId7"/>
    <p:sldId id="624" r:id="rId8"/>
    <p:sldId id="271" r:id="rId9"/>
    <p:sldId id="626" r:id="rId10"/>
    <p:sldId id="627" r:id="rId11"/>
    <p:sldId id="628" r:id="rId12"/>
    <p:sldId id="478" r:id="rId13"/>
    <p:sldId id="630" r:id="rId14"/>
    <p:sldId id="631" r:id="rId15"/>
    <p:sldId id="632" r:id="rId16"/>
    <p:sldId id="633" r:id="rId17"/>
    <p:sldId id="634" r:id="rId18"/>
    <p:sldId id="635" r:id="rId19"/>
    <p:sldId id="546" r:id="rId20"/>
    <p:sldId id="637" r:id="rId21"/>
    <p:sldId id="638" r:id="rId22"/>
    <p:sldId id="639" r:id="rId23"/>
    <p:sldId id="640" r:id="rId24"/>
    <p:sldId id="641" r:id="rId25"/>
    <p:sldId id="642" r:id="rId26"/>
    <p:sldId id="643" r:id="rId27"/>
    <p:sldId id="653" r:id="rId28"/>
    <p:sldId id="654" r:id="rId29"/>
    <p:sldId id="544" r:id="rId30"/>
    <p:sldId id="645" r:id="rId31"/>
    <p:sldId id="646" r:id="rId32"/>
    <p:sldId id="647" r:id="rId33"/>
    <p:sldId id="648" r:id="rId34"/>
    <p:sldId id="649" r:id="rId35"/>
    <p:sldId id="650" r:id="rId36"/>
    <p:sldId id="651" r:id="rId37"/>
    <p:sldId id="652" r:id="rId38"/>
    <p:sldId id="3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71266" autoAdjust="0"/>
  </p:normalViewPr>
  <p:slideViewPr>
    <p:cSldViewPr snapToGrid="0" snapToObjects="1" showGuides="1">
      <p:cViewPr varScale="1">
        <p:scale>
          <a:sx n="77" d="100"/>
          <a:sy n="77" d="100"/>
        </p:scale>
        <p:origin x="1104" y="90"/>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5870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293873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180136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27</a:t>
            </a:fld>
            <a:endParaRPr lang="en-US"/>
          </a:p>
        </p:txBody>
      </p:sp>
    </p:spTree>
    <p:extLst>
      <p:ext uri="{BB962C8B-B14F-4D97-AF65-F5344CB8AC3E}">
        <p14:creationId xmlns:p14="http://schemas.microsoft.com/office/powerpoint/2010/main" val="182049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917921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405097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924315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Title and sub-title - no bar layout">
  <p:cSld name="1_Title and sub-title - no bar layout">
    <p:bg>
      <p:bgPr>
        <a:solidFill>
          <a:schemeClr val="lt1"/>
        </a:solidFill>
        <a:effectLst/>
      </p:bgPr>
    </p:bg>
    <p:spTree>
      <p:nvGrpSpPr>
        <p:cNvPr id="1" name="Shape 431"/>
        <p:cNvGrpSpPr/>
        <p:nvPr/>
      </p:nvGrpSpPr>
      <p:grpSpPr>
        <a:xfrm>
          <a:off x="0" y="0"/>
          <a:ext cx="0" cy="0"/>
          <a:chOff x="0" y="0"/>
          <a:chExt cx="0" cy="0"/>
        </a:xfrm>
      </p:grpSpPr>
      <p:pic>
        <p:nvPicPr>
          <p:cNvPr id="432" name="Google Shape;432;p135"/>
          <p:cNvPicPr preferRelativeResize="0"/>
          <p:nvPr/>
        </p:nvPicPr>
        <p:blipFill rotWithShape="1">
          <a:blip r:embed="rId2">
            <a:alphaModFix/>
          </a:blip>
          <a:srcRect/>
          <a:stretch/>
        </p:blipFill>
        <p:spPr>
          <a:xfrm>
            <a:off x="419100" y="6364150"/>
            <a:ext cx="597151" cy="334275"/>
          </a:xfrm>
          <a:prstGeom prst="rect">
            <a:avLst/>
          </a:prstGeom>
          <a:noFill/>
          <a:ln>
            <a:noFill/>
          </a:ln>
        </p:spPr>
      </p:pic>
      <p:sp>
        <p:nvSpPr>
          <p:cNvPr id="433" name="Google Shape;433;p135"/>
          <p:cNvSpPr txBox="1">
            <a:spLocks noGrp="1"/>
          </p:cNvSpPr>
          <p:nvPr>
            <p:ph type="title"/>
          </p:nvPr>
        </p:nvSpPr>
        <p:spPr>
          <a:xfrm>
            <a:off x="411479" y="301486"/>
            <a:ext cx="11353799"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135"/>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35" name="Google Shape;435;p135"/>
          <p:cNvSpPr txBox="1">
            <a:spLocks noGrp="1"/>
          </p:cNvSpPr>
          <p:nvPr>
            <p:ph type="body" idx="1"/>
          </p:nvPr>
        </p:nvSpPr>
        <p:spPr>
          <a:xfrm>
            <a:off x="419098" y="1138680"/>
            <a:ext cx="11346180" cy="438912"/>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rgbClr val="00A02A"/>
              </a:buClr>
              <a:buSzPts val="2001"/>
              <a:buNone/>
              <a:defRPr b="1">
                <a:solidFill>
                  <a:srgbClr val="00A02A"/>
                </a:solidFill>
              </a:defRPr>
            </a:lvl1pPr>
            <a:lvl2pPr marL="914400" lvl="1" indent="-228600" algn="l">
              <a:lnSpc>
                <a:spcPct val="100000"/>
              </a:lnSpc>
              <a:spcBef>
                <a:spcPts val="500"/>
              </a:spcBef>
              <a:spcAft>
                <a:spcPts val="0"/>
              </a:spcAft>
              <a:buClr>
                <a:schemeClr val="accent1"/>
              </a:buClr>
              <a:buSzPts val="2001"/>
              <a:buNone/>
              <a:defRPr b="1">
                <a:solidFill>
                  <a:schemeClr val="accent1"/>
                </a:solidFill>
              </a:defRPr>
            </a:lvl2pPr>
            <a:lvl3pPr marL="1371600" lvl="2" indent="-228600" algn="l">
              <a:lnSpc>
                <a:spcPct val="100000"/>
              </a:lnSpc>
              <a:spcBef>
                <a:spcPts val="500"/>
              </a:spcBef>
              <a:spcAft>
                <a:spcPts val="0"/>
              </a:spcAft>
              <a:buClr>
                <a:schemeClr val="accent1"/>
              </a:buClr>
              <a:buSzPts val="1801"/>
              <a:buNone/>
              <a:defRPr b="1">
                <a:solidFill>
                  <a:schemeClr val="accent1"/>
                </a:solidFill>
              </a:defRPr>
            </a:lvl3pPr>
            <a:lvl4pPr marL="1828800" lvl="3" indent="-228600" algn="l">
              <a:lnSpc>
                <a:spcPct val="100000"/>
              </a:lnSpc>
              <a:spcBef>
                <a:spcPts val="500"/>
              </a:spcBef>
              <a:spcAft>
                <a:spcPts val="0"/>
              </a:spcAft>
              <a:buClr>
                <a:schemeClr val="accent1"/>
              </a:buClr>
              <a:buSzPts val="1600"/>
              <a:buNone/>
              <a:defRPr b="1">
                <a:solidFill>
                  <a:schemeClr val="accent1"/>
                </a:solidFill>
              </a:defRPr>
            </a:lvl4pPr>
            <a:lvl5pPr marL="2286000" lvl="4" indent="-228600" algn="l">
              <a:lnSpc>
                <a:spcPct val="100000"/>
              </a:lnSpc>
              <a:spcBef>
                <a:spcPts val="500"/>
              </a:spcBef>
              <a:spcAft>
                <a:spcPts val="0"/>
              </a:spcAft>
              <a:buClr>
                <a:schemeClr val="accent1"/>
              </a:buClr>
              <a:buSzPts val="1400"/>
              <a:buNone/>
              <a:defRPr b="1">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6" name="Google Shape;436;p135"/>
          <p:cNvSpPr txBox="1"/>
          <p:nvPr/>
        </p:nvSpPr>
        <p:spPr>
          <a:xfrm>
            <a:off x="4495384" y="6431000"/>
            <a:ext cx="3201234" cy="230832"/>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 2023 The Sage Group plc, or its licensors. All rights reserved.</a:t>
            </a:r>
            <a:endParaRPr/>
          </a:p>
        </p:txBody>
      </p:sp>
    </p:spTree>
    <p:extLst>
      <p:ext uri="{BB962C8B-B14F-4D97-AF65-F5344CB8AC3E}">
        <p14:creationId xmlns:p14="http://schemas.microsoft.com/office/powerpoint/2010/main" val="1246372349"/>
      </p:ext>
    </p:extLst>
  </p:cSld>
  <p:clrMapOvr>
    <a:masterClrMapping/>
  </p:clrMapOvr>
  <p:extLst>
    <p:ext uri="{DCECCB84-F9BA-43D5-87BE-67443E8EF086}">
      <p15:sldGuideLst xmlns:p15="http://schemas.microsoft.com/office/powerpoint/2012/main">
        <p15:guide id="1" orient="horz"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able single layout">
  <p:cSld name="Table single layout">
    <p:bg>
      <p:bgPr>
        <a:solidFill>
          <a:schemeClr val="lt1"/>
        </a:solidFill>
        <a:effectLst/>
      </p:bgPr>
    </p:bg>
    <p:spTree>
      <p:nvGrpSpPr>
        <p:cNvPr id="1" name="Shape 437"/>
        <p:cNvGrpSpPr/>
        <p:nvPr/>
      </p:nvGrpSpPr>
      <p:grpSpPr>
        <a:xfrm>
          <a:off x="0" y="0"/>
          <a:ext cx="0" cy="0"/>
          <a:chOff x="0" y="0"/>
          <a:chExt cx="0" cy="0"/>
        </a:xfrm>
      </p:grpSpPr>
      <p:sp>
        <p:nvSpPr>
          <p:cNvPr id="438" name="Google Shape;438;p136"/>
          <p:cNvSpPr/>
          <p:nvPr/>
        </p:nvSpPr>
        <p:spPr>
          <a:xfrm>
            <a:off x="0" y="6211888"/>
            <a:ext cx="12192000" cy="646112"/>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050" b="1" i="0">
              <a:solidFill>
                <a:schemeClr val="lt1"/>
              </a:solidFill>
              <a:latin typeface="Arial"/>
              <a:ea typeface="Arial"/>
              <a:cs typeface="Arial"/>
              <a:sym typeface="Arial"/>
            </a:endParaRPr>
          </a:p>
        </p:txBody>
      </p:sp>
      <p:sp>
        <p:nvSpPr>
          <p:cNvPr id="439" name="Google Shape;439;p136"/>
          <p:cNvSpPr txBox="1">
            <a:spLocks noGrp="1"/>
          </p:cNvSpPr>
          <p:nvPr>
            <p:ph type="title"/>
          </p:nvPr>
        </p:nvSpPr>
        <p:spPr>
          <a:xfrm>
            <a:off x="411479" y="301486"/>
            <a:ext cx="5074921"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0" name="Google Shape;440;p136"/>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900"/>
              <a:buFont typeface="Arial"/>
              <a:buNone/>
              <a:defRPr/>
            </a:lvl1pPr>
            <a:lvl2pPr marL="0" marR="0" lvl="1" indent="0" algn="r">
              <a:lnSpc>
                <a:spcPct val="100000"/>
              </a:lnSpc>
              <a:spcBef>
                <a:spcPts val="0"/>
              </a:spcBef>
              <a:spcAft>
                <a:spcPts val="0"/>
              </a:spcAft>
              <a:buClr>
                <a:schemeClr val="dk2"/>
              </a:buClr>
              <a:buSzPts val="900"/>
              <a:buFont typeface="Arial"/>
              <a:buNone/>
              <a:defRPr/>
            </a:lvl2pPr>
            <a:lvl3pPr marL="0" marR="0" lvl="2" indent="0" algn="r">
              <a:lnSpc>
                <a:spcPct val="100000"/>
              </a:lnSpc>
              <a:spcBef>
                <a:spcPts val="0"/>
              </a:spcBef>
              <a:spcAft>
                <a:spcPts val="0"/>
              </a:spcAft>
              <a:buClr>
                <a:schemeClr val="dk2"/>
              </a:buClr>
              <a:buSzPts val="900"/>
              <a:buFont typeface="Arial"/>
              <a:buNone/>
              <a:defRPr/>
            </a:lvl3pPr>
            <a:lvl4pPr marL="0" marR="0" lvl="3" indent="0" algn="r">
              <a:lnSpc>
                <a:spcPct val="100000"/>
              </a:lnSpc>
              <a:spcBef>
                <a:spcPts val="0"/>
              </a:spcBef>
              <a:spcAft>
                <a:spcPts val="0"/>
              </a:spcAft>
              <a:buClr>
                <a:schemeClr val="dk2"/>
              </a:buClr>
              <a:buSzPts val="900"/>
              <a:buFont typeface="Arial"/>
              <a:buNone/>
              <a:defRPr/>
            </a:lvl4pPr>
            <a:lvl5pPr marL="0" marR="0" lvl="4" indent="0" algn="r">
              <a:lnSpc>
                <a:spcPct val="100000"/>
              </a:lnSpc>
              <a:spcBef>
                <a:spcPts val="0"/>
              </a:spcBef>
              <a:spcAft>
                <a:spcPts val="0"/>
              </a:spcAft>
              <a:buClr>
                <a:schemeClr val="dk2"/>
              </a:buClr>
              <a:buSzPts val="900"/>
              <a:buFont typeface="Arial"/>
              <a:buNone/>
              <a:defRPr/>
            </a:lvl5pPr>
            <a:lvl6pPr marL="0" marR="0" lvl="5" indent="0" algn="r">
              <a:lnSpc>
                <a:spcPct val="100000"/>
              </a:lnSpc>
              <a:spcBef>
                <a:spcPts val="0"/>
              </a:spcBef>
              <a:spcAft>
                <a:spcPts val="0"/>
              </a:spcAft>
              <a:buClr>
                <a:schemeClr val="dk2"/>
              </a:buClr>
              <a:buSzPts val="900"/>
              <a:buFont typeface="Arial"/>
              <a:buNone/>
              <a:defRPr/>
            </a:lvl6pPr>
            <a:lvl7pPr marL="0" marR="0" lvl="6" indent="0" algn="r">
              <a:lnSpc>
                <a:spcPct val="100000"/>
              </a:lnSpc>
              <a:spcBef>
                <a:spcPts val="0"/>
              </a:spcBef>
              <a:spcAft>
                <a:spcPts val="0"/>
              </a:spcAft>
              <a:buClr>
                <a:schemeClr val="dk2"/>
              </a:buClr>
              <a:buSzPts val="900"/>
              <a:buFont typeface="Arial"/>
              <a:buNone/>
              <a:defRPr/>
            </a:lvl7pPr>
            <a:lvl8pPr marL="0" marR="0" lvl="7" indent="0" algn="r">
              <a:lnSpc>
                <a:spcPct val="100000"/>
              </a:lnSpc>
              <a:spcBef>
                <a:spcPts val="0"/>
              </a:spcBef>
              <a:spcAft>
                <a:spcPts val="0"/>
              </a:spcAft>
              <a:buClr>
                <a:schemeClr val="dk2"/>
              </a:buClr>
              <a:buSzPts val="900"/>
              <a:buFont typeface="Arial"/>
              <a:buNone/>
              <a:defRPr/>
            </a:lvl8pPr>
            <a:lvl9pPr marL="0" marR="0" lvl="8" indent="0" algn="r">
              <a:lnSpc>
                <a:spcPct val="100000"/>
              </a:lnSpc>
              <a:spcBef>
                <a:spcPts val="0"/>
              </a:spcBef>
              <a:spcAft>
                <a:spcPts val="0"/>
              </a:spcAft>
              <a:buClr>
                <a:schemeClr val="dk2"/>
              </a:buClr>
              <a:buSzPts val="900"/>
              <a:buFont typeface="Arial"/>
              <a:buNone/>
              <a:defRPr/>
            </a:lvl9pPr>
          </a:lstStyle>
          <a:p>
            <a:pPr marL="0" lvl="0" indent="0" algn="r" rtl="0">
              <a:spcBef>
                <a:spcPts val="0"/>
              </a:spcBef>
              <a:spcAft>
                <a:spcPts val="0"/>
              </a:spcAft>
              <a:buNone/>
            </a:pPr>
            <a:r>
              <a:rPr lang="en-US"/>
              <a:t>Page </a:t>
            </a:r>
            <a:fld id="{00000000-1234-1234-1234-123412341234}" type="slidenum">
              <a:rPr lang="en-US"/>
              <a:t>‹#›</a:t>
            </a:fld>
            <a:endParaRPr/>
          </a:p>
        </p:txBody>
      </p:sp>
      <p:pic>
        <p:nvPicPr>
          <p:cNvPr id="441" name="Google Shape;441;p136"/>
          <p:cNvPicPr preferRelativeResize="0"/>
          <p:nvPr/>
        </p:nvPicPr>
        <p:blipFill rotWithShape="1">
          <a:blip r:embed="rId2">
            <a:alphaModFix/>
          </a:blip>
          <a:srcRect/>
          <a:stretch/>
        </p:blipFill>
        <p:spPr>
          <a:xfrm>
            <a:off x="417698" y="6364150"/>
            <a:ext cx="597151" cy="334275"/>
          </a:xfrm>
          <a:prstGeom prst="rect">
            <a:avLst/>
          </a:prstGeom>
          <a:noFill/>
          <a:ln>
            <a:noFill/>
          </a:ln>
        </p:spPr>
      </p:pic>
      <p:sp>
        <p:nvSpPr>
          <p:cNvPr id="442" name="Google Shape;442;p136"/>
          <p:cNvSpPr txBox="1">
            <a:spLocks noGrp="1"/>
          </p:cNvSpPr>
          <p:nvPr>
            <p:ph type="body" idx="1"/>
          </p:nvPr>
        </p:nvSpPr>
        <p:spPr>
          <a:xfrm>
            <a:off x="6254750" y="499867"/>
            <a:ext cx="5518150" cy="1214633"/>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chemeClr val="dk1"/>
              </a:buClr>
              <a:buSzPts val="2001"/>
              <a:buNone/>
              <a:defRPr sz="2001" b="0" i="0">
                <a:solidFill>
                  <a:schemeClr val="dk1"/>
                </a:solidFill>
                <a:latin typeface="Arial"/>
                <a:ea typeface="Arial"/>
                <a:cs typeface="Arial"/>
                <a:sym typeface="Arial"/>
              </a:defRPr>
            </a:lvl1pPr>
            <a:lvl2pPr marL="914400" lvl="1" indent="-355663" algn="l">
              <a:lnSpc>
                <a:spcPct val="100000"/>
              </a:lnSpc>
              <a:spcBef>
                <a:spcPts val="500"/>
              </a:spcBef>
              <a:spcAft>
                <a:spcPts val="0"/>
              </a:spcAft>
              <a:buClr>
                <a:schemeClr val="dk1"/>
              </a:buClr>
              <a:buSzPts val="2001"/>
              <a:buChar char="•"/>
              <a:defRPr sz="2001" b="0" i="0">
                <a:solidFill>
                  <a:schemeClr val="dk1"/>
                </a:solidFill>
                <a:latin typeface="Arial"/>
                <a:ea typeface="Arial"/>
                <a:cs typeface="Arial"/>
                <a:sym typeface="Arial"/>
              </a:defRPr>
            </a:lvl2pPr>
            <a:lvl3pPr marL="1371600" lvl="2" indent="-342963" algn="l">
              <a:lnSpc>
                <a:spcPct val="100000"/>
              </a:lnSpc>
              <a:spcBef>
                <a:spcPts val="500"/>
              </a:spcBef>
              <a:spcAft>
                <a:spcPts val="0"/>
              </a:spcAft>
              <a:buClr>
                <a:schemeClr val="dk1"/>
              </a:buClr>
              <a:buSzPts val="1801"/>
              <a:buChar char="•"/>
              <a:defRPr sz="1801" b="0" i="0">
                <a:solidFill>
                  <a:schemeClr val="dk1"/>
                </a:solidFill>
                <a:latin typeface="Arial"/>
                <a:ea typeface="Arial"/>
                <a:cs typeface="Arial"/>
                <a:sym typeface="Arial"/>
              </a:defRPr>
            </a:lvl3pPr>
            <a:lvl4pPr marL="1828800" lvl="3" indent="-330200" algn="l">
              <a:lnSpc>
                <a:spcPct val="100000"/>
              </a:lnSpc>
              <a:spcBef>
                <a:spcPts val="500"/>
              </a:spcBef>
              <a:spcAft>
                <a:spcPts val="0"/>
              </a:spcAft>
              <a:buClr>
                <a:schemeClr val="dk1"/>
              </a:buClr>
              <a:buSzPts val="1600"/>
              <a:buChar char="•"/>
              <a:defRPr sz="1600" b="0" i="0">
                <a:solidFill>
                  <a:schemeClr val="dk1"/>
                </a:solidFill>
                <a:latin typeface="Arial"/>
                <a:ea typeface="Arial"/>
                <a:cs typeface="Arial"/>
                <a:sym typeface="Arial"/>
              </a:defRPr>
            </a:lvl4pPr>
            <a:lvl5pPr marL="2286000" lvl="4" indent="-317500" algn="l">
              <a:lnSpc>
                <a:spcPct val="100000"/>
              </a:lnSpc>
              <a:spcBef>
                <a:spcPts val="500"/>
              </a:spcBef>
              <a:spcAft>
                <a:spcPts val="0"/>
              </a:spcAft>
              <a:buClr>
                <a:schemeClr val="dk1"/>
              </a:buClr>
              <a:buSzPts val="1400"/>
              <a:buChar char="•"/>
              <a:defRPr sz="1400"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3" name="Google Shape;443;p136"/>
          <p:cNvSpPr txBox="1"/>
          <p:nvPr/>
        </p:nvSpPr>
        <p:spPr>
          <a:xfrm>
            <a:off x="4495384" y="6431000"/>
            <a:ext cx="3201234" cy="230832"/>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a:solidFill>
                  <a:srgbClr val="00D638"/>
                </a:solidFill>
                <a:latin typeface="Arial"/>
                <a:ea typeface="Arial"/>
                <a:cs typeface="Arial"/>
                <a:sym typeface="Arial"/>
              </a:rPr>
              <a:t>© 2023 The Sage Group plc, or its licensors. All rights reserved.</a:t>
            </a:r>
            <a:endParaRPr/>
          </a:p>
        </p:txBody>
      </p:sp>
    </p:spTree>
    <p:extLst>
      <p:ext uri="{BB962C8B-B14F-4D97-AF65-F5344CB8AC3E}">
        <p14:creationId xmlns:p14="http://schemas.microsoft.com/office/powerpoint/2010/main" val="2861132782"/>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Chart headline and overview (no bar) layout">
  <p:cSld name="1_Chart headline and overview (no bar) layout">
    <p:bg>
      <p:bgPr>
        <a:solidFill>
          <a:schemeClr val="lt1"/>
        </a:solidFill>
        <a:effectLst/>
      </p:bgPr>
    </p:bg>
    <p:spTree>
      <p:nvGrpSpPr>
        <p:cNvPr id="1" name="Shape 444"/>
        <p:cNvGrpSpPr/>
        <p:nvPr/>
      </p:nvGrpSpPr>
      <p:grpSpPr>
        <a:xfrm>
          <a:off x="0" y="0"/>
          <a:ext cx="0" cy="0"/>
          <a:chOff x="0" y="0"/>
          <a:chExt cx="0" cy="0"/>
        </a:xfrm>
      </p:grpSpPr>
      <p:sp>
        <p:nvSpPr>
          <p:cNvPr id="445" name="Google Shape;445;p137"/>
          <p:cNvSpPr txBox="1">
            <a:spLocks noGrp="1"/>
          </p:cNvSpPr>
          <p:nvPr>
            <p:ph type="title"/>
          </p:nvPr>
        </p:nvSpPr>
        <p:spPr>
          <a:xfrm>
            <a:off x="411479" y="301486"/>
            <a:ext cx="5074921"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137"/>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47" name="Google Shape;447;p137"/>
          <p:cNvSpPr txBox="1">
            <a:spLocks noGrp="1"/>
          </p:cNvSpPr>
          <p:nvPr>
            <p:ph type="body" idx="1"/>
          </p:nvPr>
        </p:nvSpPr>
        <p:spPr>
          <a:xfrm>
            <a:off x="6254750" y="499867"/>
            <a:ext cx="5518150" cy="1214633"/>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chemeClr val="dk1"/>
              </a:buClr>
              <a:buSzPts val="2001"/>
              <a:buNone/>
              <a:defRPr sz="2001" b="0" i="0">
                <a:solidFill>
                  <a:schemeClr val="dk1"/>
                </a:solidFill>
                <a:latin typeface="Arial"/>
                <a:ea typeface="Arial"/>
                <a:cs typeface="Arial"/>
                <a:sym typeface="Arial"/>
              </a:defRPr>
            </a:lvl1pPr>
            <a:lvl2pPr marL="914400" lvl="1" indent="-355663" algn="l">
              <a:lnSpc>
                <a:spcPct val="100000"/>
              </a:lnSpc>
              <a:spcBef>
                <a:spcPts val="500"/>
              </a:spcBef>
              <a:spcAft>
                <a:spcPts val="0"/>
              </a:spcAft>
              <a:buClr>
                <a:schemeClr val="dk1"/>
              </a:buClr>
              <a:buSzPts val="2001"/>
              <a:buChar char="•"/>
              <a:defRPr sz="2001" b="0" i="0">
                <a:solidFill>
                  <a:schemeClr val="dk1"/>
                </a:solidFill>
                <a:latin typeface="Arial"/>
                <a:ea typeface="Arial"/>
                <a:cs typeface="Arial"/>
                <a:sym typeface="Arial"/>
              </a:defRPr>
            </a:lvl2pPr>
            <a:lvl3pPr marL="1371600" lvl="2" indent="-342963" algn="l">
              <a:lnSpc>
                <a:spcPct val="100000"/>
              </a:lnSpc>
              <a:spcBef>
                <a:spcPts val="500"/>
              </a:spcBef>
              <a:spcAft>
                <a:spcPts val="0"/>
              </a:spcAft>
              <a:buClr>
                <a:schemeClr val="dk1"/>
              </a:buClr>
              <a:buSzPts val="1801"/>
              <a:buChar char="•"/>
              <a:defRPr sz="1801" b="0" i="0">
                <a:solidFill>
                  <a:schemeClr val="dk1"/>
                </a:solidFill>
                <a:latin typeface="Arial"/>
                <a:ea typeface="Arial"/>
                <a:cs typeface="Arial"/>
                <a:sym typeface="Arial"/>
              </a:defRPr>
            </a:lvl3pPr>
            <a:lvl4pPr marL="1828800" lvl="3" indent="-330200" algn="l">
              <a:lnSpc>
                <a:spcPct val="100000"/>
              </a:lnSpc>
              <a:spcBef>
                <a:spcPts val="500"/>
              </a:spcBef>
              <a:spcAft>
                <a:spcPts val="0"/>
              </a:spcAft>
              <a:buClr>
                <a:schemeClr val="dk1"/>
              </a:buClr>
              <a:buSzPts val="1600"/>
              <a:buChar char="•"/>
              <a:defRPr sz="1600" b="0" i="0">
                <a:solidFill>
                  <a:schemeClr val="dk1"/>
                </a:solidFill>
                <a:latin typeface="Arial"/>
                <a:ea typeface="Arial"/>
                <a:cs typeface="Arial"/>
                <a:sym typeface="Arial"/>
              </a:defRPr>
            </a:lvl4pPr>
            <a:lvl5pPr marL="2286000" lvl="4" indent="-317500" algn="l">
              <a:lnSpc>
                <a:spcPct val="100000"/>
              </a:lnSpc>
              <a:spcBef>
                <a:spcPts val="500"/>
              </a:spcBef>
              <a:spcAft>
                <a:spcPts val="0"/>
              </a:spcAft>
              <a:buClr>
                <a:schemeClr val="dk1"/>
              </a:buClr>
              <a:buSzPts val="1400"/>
              <a:buChar char="•"/>
              <a:defRPr sz="1400"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48" name="Google Shape;448;p137"/>
          <p:cNvPicPr preferRelativeResize="0"/>
          <p:nvPr/>
        </p:nvPicPr>
        <p:blipFill rotWithShape="1">
          <a:blip r:embed="rId2">
            <a:alphaModFix/>
          </a:blip>
          <a:srcRect/>
          <a:stretch/>
        </p:blipFill>
        <p:spPr>
          <a:xfrm>
            <a:off x="419100" y="6364150"/>
            <a:ext cx="597151" cy="334275"/>
          </a:xfrm>
          <a:prstGeom prst="rect">
            <a:avLst/>
          </a:prstGeom>
          <a:noFill/>
          <a:ln>
            <a:noFill/>
          </a:ln>
        </p:spPr>
      </p:pic>
      <p:sp>
        <p:nvSpPr>
          <p:cNvPr id="449" name="Google Shape;449;p137"/>
          <p:cNvSpPr txBox="1"/>
          <p:nvPr/>
        </p:nvSpPr>
        <p:spPr>
          <a:xfrm>
            <a:off x="4495384" y="6431000"/>
            <a:ext cx="3201234" cy="230832"/>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 2023 The Sage Group plc, or its licensors. All rights reserved.</a:t>
            </a:r>
            <a:endParaRPr/>
          </a:p>
        </p:txBody>
      </p:sp>
    </p:spTree>
    <p:extLst>
      <p:ext uri="{BB962C8B-B14F-4D97-AF65-F5344CB8AC3E}">
        <p14:creationId xmlns:p14="http://schemas.microsoft.com/office/powerpoint/2010/main" val="4244755461"/>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deo/Media layout 1">
  <p:cSld name="Video/Media layout 1">
    <p:spTree>
      <p:nvGrpSpPr>
        <p:cNvPr id="1" name="Shape 450"/>
        <p:cNvGrpSpPr/>
        <p:nvPr/>
      </p:nvGrpSpPr>
      <p:grpSpPr>
        <a:xfrm>
          <a:off x="0" y="0"/>
          <a:ext cx="0" cy="0"/>
          <a:chOff x="0" y="0"/>
          <a:chExt cx="0" cy="0"/>
        </a:xfrm>
      </p:grpSpPr>
      <p:sp>
        <p:nvSpPr>
          <p:cNvPr id="451" name="Google Shape;451;p138"/>
          <p:cNvSpPr txBox="1">
            <a:spLocks noGrp="1"/>
          </p:cNvSpPr>
          <p:nvPr>
            <p:ph type="sldNum" idx="12"/>
          </p:nvPr>
        </p:nvSpPr>
        <p:spPr>
          <a:xfrm>
            <a:off x="11180249" y="6370500"/>
            <a:ext cx="59730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900"/>
              <a:buFont typeface="Arial"/>
              <a:buNone/>
              <a:defRPr>
                <a:latin typeface="Arial"/>
                <a:ea typeface="Arial"/>
                <a:cs typeface="Arial"/>
                <a:sym typeface="Arial"/>
              </a:defRPr>
            </a:lvl1pPr>
            <a:lvl2pPr marL="0" marR="0" lvl="1" indent="0" algn="r">
              <a:lnSpc>
                <a:spcPct val="100000"/>
              </a:lnSpc>
              <a:spcBef>
                <a:spcPts val="0"/>
              </a:spcBef>
              <a:spcAft>
                <a:spcPts val="0"/>
              </a:spcAft>
              <a:buClr>
                <a:schemeClr val="dk2"/>
              </a:buClr>
              <a:buSzPts val="900"/>
              <a:buFont typeface="Arial"/>
              <a:buNone/>
              <a:defRPr>
                <a:latin typeface="Arial"/>
                <a:ea typeface="Arial"/>
                <a:cs typeface="Arial"/>
                <a:sym typeface="Arial"/>
              </a:defRPr>
            </a:lvl2pPr>
            <a:lvl3pPr marL="0" marR="0" lvl="2" indent="0" algn="r">
              <a:lnSpc>
                <a:spcPct val="100000"/>
              </a:lnSpc>
              <a:spcBef>
                <a:spcPts val="0"/>
              </a:spcBef>
              <a:spcAft>
                <a:spcPts val="0"/>
              </a:spcAft>
              <a:buClr>
                <a:schemeClr val="dk2"/>
              </a:buClr>
              <a:buSzPts val="900"/>
              <a:buFont typeface="Arial"/>
              <a:buNone/>
              <a:defRPr>
                <a:latin typeface="Arial"/>
                <a:ea typeface="Arial"/>
                <a:cs typeface="Arial"/>
                <a:sym typeface="Arial"/>
              </a:defRPr>
            </a:lvl3pPr>
            <a:lvl4pPr marL="0" marR="0" lvl="3" indent="0" algn="r">
              <a:lnSpc>
                <a:spcPct val="100000"/>
              </a:lnSpc>
              <a:spcBef>
                <a:spcPts val="0"/>
              </a:spcBef>
              <a:spcAft>
                <a:spcPts val="0"/>
              </a:spcAft>
              <a:buClr>
                <a:schemeClr val="dk2"/>
              </a:buClr>
              <a:buSzPts val="900"/>
              <a:buFont typeface="Arial"/>
              <a:buNone/>
              <a:defRPr>
                <a:latin typeface="Arial"/>
                <a:ea typeface="Arial"/>
                <a:cs typeface="Arial"/>
                <a:sym typeface="Arial"/>
              </a:defRPr>
            </a:lvl4pPr>
            <a:lvl5pPr marL="0" marR="0" lvl="4" indent="0" algn="r">
              <a:lnSpc>
                <a:spcPct val="100000"/>
              </a:lnSpc>
              <a:spcBef>
                <a:spcPts val="0"/>
              </a:spcBef>
              <a:spcAft>
                <a:spcPts val="0"/>
              </a:spcAft>
              <a:buClr>
                <a:schemeClr val="dk2"/>
              </a:buClr>
              <a:buSzPts val="900"/>
              <a:buFont typeface="Arial"/>
              <a:buNone/>
              <a:defRPr>
                <a:latin typeface="Arial"/>
                <a:ea typeface="Arial"/>
                <a:cs typeface="Arial"/>
                <a:sym typeface="Arial"/>
              </a:defRPr>
            </a:lvl5pPr>
            <a:lvl6pPr marL="0" marR="0" lvl="5" indent="0" algn="r">
              <a:lnSpc>
                <a:spcPct val="100000"/>
              </a:lnSpc>
              <a:spcBef>
                <a:spcPts val="0"/>
              </a:spcBef>
              <a:spcAft>
                <a:spcPts val="0"/>
              </a:spcAft>
              <a:buClr>
                <a:schemeClr val="dk2"/>
              </a:buClr>
              <a:buSzPts val="900"/>
              <a:buFont typeface="Arial"/>
              <a:buNone/>
              <a:defRPr>
                <a:latin typeface="Arial"/>
                <a:ea typeface="Arial"/>
                <a:cs typeface="Arial"/>
                <a:sym typeface="Arial"/>
              </a:defRPr>
            </a:lvl6pPr>
            <a:lvl7pPr marL="0" marR="0" lvl="6" indent="0" algn="r">
              <a:lnSpc>
                <a:spcPct val="100000"/>
              </a:lnSpc>
              <a:spcBef>
                <a:spcPts val="0"/>
              </a:spcBef>
              <a:spcAft>
                <a:spcPts val="0"/>
              </a:spcAft>
              <a:buClr>
                <a:schemeClr val="dk2"/>
              </a:buClr>
              <a:buSzPts val="900"/>
              <a:buFont typeface="Arial"/>
              <a:buNone/>
              <a:defRPr>
                <a:latin typeface="Arial"/>
                <a:ea typeface="Arial"/>
                <a:cs typeface="Arial"/>
                <a:sym typeface="Arial"/>
              </a:defRPr>
            </a:lvl7pPr>
            <a:lvl8pPr marL="0" marR="0" lvl="7" indent="0" algn="r">
              <a:lnSpc>
                <a:spcPct val="100000"/>
              </a:lnSpc>
              <a:spcBef>
                <a:spcPts val="0"/>
              </a:spcBef>
              <a:spcAft>
                <a:spcPts val="0"/>
              </a:spcAft>
              <a:buClr>
                <a:schemeClr val="dk2"/>
              </a:buClr>
              <a:buSzPts val="900"/>
              <a:buFont typeface="Arial"/>
              <a:buNone/>
              <a:defRPr>
                <a:latin typeface="Arial"/>
                <a:ea typeface="Arial"/>
                <a:cs typeface="Arial"/>
                <a:sym typeface="Arial"/>
              </a:defRPr>
            </a:lvl8pPr>
            <a:lvl9pPr marL="0" marR="0" lvl="8" indent="0" algn="r">
              <a:lnSpc>
                <a:spcPct val="100000"/>
              </a:lnSpc>
              <a:spcBef>
                <a:spcPts val="0"/>
              </a:spcBef>
              <a:spcAft>
                <a:spcPts val="0"/>
              </a:spcAft>
              <a:buClr>
                <a:schemeClr val="dk2"/>
              </a:buClr>
              <a:buSzPts val="900"/>
              <a:buFont typeface="Arial"/>
              <a:buNone/>
              <a:defRPr>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52" name="Google Shape;452;p138"/>
          <p:cNvSpPr>
            <a:spLocks noGrp="1"/>
          </p:cNvSpPr>
          <p:nvPr>
            <p:ph type="media" idx="2"/>
          </p:nvPr>
        </p:nvSpPr>
        <p:spPr>
          <a:xfrm>
            <a:off x="414338" y="544010"/>
            <a:ext cx="11363325" cy="5667878"/>
          </a:xfrm>
          <a:prstGeom prst="rect">
            <a:avLst/>
          </a:prstGeom>
          <a:solidFill>
            <a:srgbClr val="F2F2F2">
              <a:alpha val="71764"/>
            </a:srgbClr>
          </a:solidFill>
          <a:ln>
            <a:noFill/>
          </a:ln>
        </p:spPr>
        <p:txBody>
          <a:bodyPr spcFirstLastPara="1" wrap="square" lIns="0" tIns="0" rIns="0" bIns="45700" anchor="ctr" anchorCtr="0">
            <a:noAutofit/>
          </a:bodyPr>
          <a:lstStyle>
            <a:lvl1pPr marR="0" lvl="0" algn="ctr" rtl="0">
              <a:lnSpc>
                <a:spcPct val="100000"/>
              </a:lnSpc>
              <a:spcBef>
                <a:spcPts val="1000"/>
              </a:spcBef>
              <a:spcAft>
                <a:spcPts val="0"/>
              </a:spcAft>
              <a:buClr>
                <a:schemeClr val="dk1"/>
              </a:buClr>
              <a:buSzPts val="2001"/>
              <a:buFont typeface="Arial"/>
              <a:buNone/>
              <a:defRPr sz="2001"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801"/>
              <a:buFont typeface="Arial"/>
              <a:buChar char="•"/>
              <a:defRPr sz="1801"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8994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End slide Hero_S_Symbol Handshake">
  <p:cSld name="1_End slide Hero_S_Symbol Handshake">
    <p:spTree>
      <p:nvGrpSpPr>
        <p:cNvPr id="1" name="Shape 362"/>
        <p:cNvGrpSpPr/>
        <p:nvPr/>
      </p:nvGrpSpPr>
      <p:grpSpPr>
        <a:xfrm>
          <a:off x="0" y="0"/>
          <a:ext cx="0" cy="0"/>
          <a:chOff x="0" y="0"/>
          <a:chExt cx="0" cy="0"/>
        </a:xfrm>
      </p:grpSpPr>
      <p:sp>
        <p:nvSpPr>
          <p:cNvPr id="363" name="Google Shape;363;p126"/>
          <p:cNvSpPr txBox="1">
            <a:spLocks noGrp="1"/>
          </p:cNvSpPr>
          <p:nvPr>
            <p:ph type="title"/>
          </p:nvPr>
        </p:nvSpPr>
        <p:spPr>
          <a:xfrm>
            <a:off x="3311652" y="6028161"/>
            <a:ext cx="5568696" cy="59436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64" name="Google Shape;364;p126"/>
          <p:cNvPicPr preferRelativeResize="0"/>
          <p:nvPr/>
        </p:nvPicPr>
        <p:blipFill rotWithShape="1">
          <a:blip r:embed="rId2">
            <a:alphaModFix/>
          </a:blip>
          <a:srcRect/>
          <a:stretch/>
        </p:blipFill>
        <p:spPr>
          <a:xfrm>
            <a:off x="414560" y="6104446"/>
            <a:ext cx="881063" cy="493204"/>
          </a:xfrm>
          <a:prstGeom prst="rect">
            <a:avLst/>
          </a:prstGeom>
          <a:noFill/>
          <a:ln>
            <a:noFill/>
          </a:ln>
        </p:spPr>
      </p:pic>
      <p:sp>
        <p:nvSpPr>
          <p:cNvPr id="365" name="Google Shape;365;p126"/>
          <p:cNvSpPr txBox="1"/>
          <p:nvPr/>
        </p:nvSpPr>
        <p:spPr>
          <a:xfrm>
            <a:off x="9093200" y="6130925"/>
            <a:ext cx="2679700" cy="491596"/>
          </a:xfrm>
          <a:prstGeom prst="rect">
            <a:avLst/>
          </a:prstGeom>
          <a:noFill/>
          <a:ln>
            <a:noFill/>
          </a:ln>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D639"/>
                </a:solidFill>
                <a:effectLst/>
                <a:uLnTx/>
                <a:uFillTx/>
                <a:latin typeface="Arial"/>
                <a:ea typeface="Arial"/>
                <a:cs typeface="Arial"/>
                <a:sym typeface="Arial"/>
              </a:rPr>
              <a:t>© 2023 The Sage Group plc or its licensors. All rights reserved. Sage, Sage logos, and Sage product and service names mentioned herein are the trademarks of Sage Global Services Limited or its licensors. All other trademarks are the property of their respective owners.</a:t>
            </a:r>
            <a:endParaRPr kumimoji="0" sz="1800" b="0" i="0" u="none" strike="noStrike" kern="1200" cap="none" spc="0" normalizeH="0" baseline="0" noProof="0">
              <a:ln>
                <a:noFill/>
              </a:ln>
              <a:solidFill>
                <a:srgbClr val="000000"/>
              </a:solidFill>
              <a:effectLst/>
              <a:uLnTx/>
              <a:uFillTx/>
              <a:latin typeface="Arial"/>
              <a:ea typeface="+mn-ea"/>
              <a:cs typeface="+mn-cs"/>
            </a:endParaRPr>
          </a:p>
        </p:txBody>
      </p:sp>
      <p:pic>
        <p:nvPicPr>
          <p:cNvPr id="366" name="Google Shape;366;p126"/>
          <p:cNvPicPr preferRelativeResize="0"/>
          <p:nvPr/>
        </p:nvPicPr>
        <p:blipFill rotWithShape="1">
          <a:blip r:embed="rId3">
            <a:alphaModFix/>
          </a:blip>
          <a:srcRect l="36186" r="34325"/>
          <a:stretch/>
        </p:blipFill>
        <p:spPr>
          <a:xfrm>
            <a:off x="4838700" y="443060"/>
            <a:ext cx="2683890" cy="5119540"/>
          </a:xfrm>
          <a:prstGeom prst="rect">
            <a:avLst/>
          </a:prstGeom>
          <a:noFill/>
          <a:ln>
            <a:noFill/>
          </a:ln>
        </p:spPr>
      </p:pic>
    </p:spTree>
    <p:extLst>
      <p:ext uri="{BB962C8B-B14F-4D97-AF65-F5344CB8AC3E}">
        <p14:creationId xmlns:p14="http://schemas.microsoft.com/office/powerpoint/2010/main" val="1387673755"/>
      </p:ext>
    </p:extLst>
  </p:cSld>
  <p:clrMapOvr>
    <a:masterClrMapping/>
  </p:clrMapOvr>
  <p:extLst>
    <p:ext uri="{DCECCB84-F9BA-43D5-87BE-67443E8EF086}">
      <p15:sldGuideLst xmlns:p15="http://schemas.microsoft.com/office/powerpoint/2012/main">
        <p15:guide id="1" orient="horz" pos="1944">
          <p15:clr>
            <a:srgbClr val="FBAE40"/>
          </p15:clr>
        </p15:guide>
        <p15:guide id="2" orient="horz" pos="3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61878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78"/>
          <p:cNvSpPr txBox="1">
            <a:spLocks noGrp="1"/>
          </p:cNvSpPr>
          <p:nvPr>
            <p:ph type="title"/>
          </p:nvPr>
        </p:nvSpPr>
        <p:spPr>
          <a:xfrm>
            <a:off x="411480" y="356401"/>
            <a:ext cx="11365992" cy="59436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8"/>
          <p:cNvSpPr txBox="1">
            <a:spLocks noGrp="1"/>
          </p:cNvSpPr>
          <p:nvPr>
            <p:ph type="body" idx="1"/>
          </p:nvPr>
        </p:nvSpPr>
        <p:spPr>
          <a:xfrm>
            <a:off x="419100" y="1714500"/>
            <a:ext cx="11353800" cy="4462463"/>
          </a:xfrm>
          <a:prstGeom prst="rect">
            <a:avLst/>
          </a:prstGeom>
          <a:noFill/>
          <a:ln>
            <a:noFill/>
          </a:ln>
        </p:spPr>
        <p:txBody>
          <a:bodyPr spcFirstLastPara="1" wrap="square" lIns="0" tIns="45700" rIns="0" bIns="45700" anchor="t" anchorCtr="0">
            <a:noAutofit/>
          </a:bodyPr>
          <a:lstStyle>
            <a:lvl1pPr marL="457200" marR="0" lvl="0" indent="-355663" algn="l" rtl="0">
              <a:lnSpc>
                <a:spcPct val="100000"/>
              </a:lnSpc>
              <a:spcBef>
                <a:spcPts val="10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1pPr>
            <a:lvl2pPr marL="914400" marR="0" lvl="1" indent="-355663" algn="l" rtl="0">
              <a:lnSpc>
                <a:spcPct val="100000"/>
              </a:lnSpc>
              <a:spcBef>
                <a:spcPts val="5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2pPr>
            <a:lvl3pPr marL="1371600" marR="0" lvl="2" indent="-342963" algn="l" rtl="0">
              <a:lnSpc>
                <a:spcPct val="100000"/>
              </a:lnSpc>
              <a:spcBef>
                <a:spcPts val="500"/>
              </a:spcBef>
              <a:spcAft>
                <a:spcPts val="0"/>
              </a:spcAft>
              <a:buClr>
                <a:schemeClr val="lt1"/>
              </a:buClr>
              <a:buSzPts val="1801"/>
              <a:buFont typeface="Arial"/>
              <a:buChar char="•"/>
              <a:defRPr sz="1801" b="0" i="0" u="none" strike="noStrike" cap="none">
                <a:solidFill>
                  <a:schemeClr val="lt1"/>
                </a:solidFill>
                <a:latin typeface="Arial"/>
                <a:ea typeface="Arial"/>
                <a:cs typeface="Arial"/>
                <a:sym typeface="Arial"/>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17500" algn="l" rtl="0">
              <a:lnSpc>
                <a:spcPct val="10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8"/>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pic>
        <p:nvPicPr>
          <p:cNvPr id="13" name="Google Shape;13;p78"/>
          <p:cNvPicPr preferRelativeResize="0"/>
          <p:nvPr/>
        </p:nvPicPr>
        <p:blipFill rotWithShape="1">
          <a:blip r:embed="rId7">
            <a:alphaModFix/>
          </a:blip>
          <a:srcRect/>
          <a:stretch/>
        </p:blipFill>
        <p:spPr>
          <a:xfrm>
            <a:off x="417698" y="6364150"/>
            <a:ext cx="597151" cy="334275"/>
          </a:xfrm>
          <a:prstGeom prst="rect">
            <a:avLst/>
          </a:prstGeom>
          <a:noFill/>
          <a:ln>
            <a:noFill/>
          </a:ln>
        </p:spPr>
      </p:pic>
      <p:sp>
        <p:nvSpPr>
          <p:cNvPr id="14" name="Google Shape;14;p78"/>
          <p:cNvSpPr txBox="1"/>
          <p:nvPr/>
        </p:nvSpPr>
        <p:spPr>
          <a:xfrm>
            <a:off x="4495384" y="6292500"/>
            <a:ext cx="3201234" cy="369332"/>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endParaRPr sz="900" b="0" i="0" u="none" strike="noStrike" cap="none">
              <a:solidFill>
                <a:srgbClr val="00D638"/>
              </a:solidFill>
              <a:latin typeface="Arial"/>
              <a:ea typeface="Arial"/>
              <a:cs typeface="Arial"/>
              <a:sym typeface="Arial"/>
            </a:endParaRPr>
          </a:p>
          <a:p>
            <a:pPr marL="0" marR="0" lvl="0" indent="0" algn="ctr" rtl="0">
              <a:spcBef>
                <a:spcPts val="0"/>
              </a:spcBef>
              <a:spcAft>
                <a:spcPts val="0"/>
              </a:spcAft>
              <a:buNone/>
            </a:pPr>
            <a:r>
              <a:rPr lang="en-US" sz="900" b="0" i="0" u="none" strike="noStrike" cap="none">
                <a:solidFill>
                  <a:srgbClr val="00D638"/>
                </a:solidFill>
                <a:latin typeface="Arial"/>
                <a:ea typeface="Arial"/>
                <a:cs typeface="Arial"/>
                <a:sym typeface="Arial"/>
              </a:rPr>
              <a:t>© 2023 The Sage Group plc, or its licensors. All rights reserved.</a:t>
            </a:r>
            <a:endParaRPr/>
          </a:p>
        </p:txBody>
      </p:sp>
    </p:spTree>
    <p:extLst>
      <p:ext uri="{BB962C8B-B14F-4D97-AF65-F5344CB8AC3E}">
        <p14:creationId xmlns:p14="http://schemas.microsoft.com/office/powerpoint/2010/main" val="2522388482"/>
      </p:ext>
    </p:extLst>
  </p:cSld>
  <p:clrMap bg1="lt1" tx1="dk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dropbox.com/s/lqivcuec9w4xhg9/Snippets.txt?dl=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Hands On</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June 2023</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Generate Screen</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Simplistic</a:t>
            </a:r>
          </a:p>
        </p:txBody>
      </p:sp>
    </p:spTree>
    <p:extLst>
      <p:ext uri="{BB962C8B-B14F-4D97-AF65-F5344CB8AC3E}">
        <p14:creationId xmlns:p14="http://schemas.microsoft.com/office/powerpoint/2010/main" val="362576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Generate Screen</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Complex</a:t>
            </a:r>
          </a:p>
        </p:txBody>
      </p:sp>
    </p:spTree>
    <p:extLst>
      <p:ext uri="{BB962C8B-B14F-4D97-AF65-F5344CB8AC3E}">
        <p14:creationId xmlns:p14="http://schemas.microsoft.com/office/powerpoint/2010/main" val="31123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6254751" y="4179809"/>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1830896"/>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6254751" y="2959466"/>
            <a:ext cx="2679192" cy="987552"/>
          </a:xfrm>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182682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2" y="295539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138752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908762"/>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p:txBody>
      </p:sp>
    </p:spTree>
    <p:extLst>
      <p:ext uri="{BB962C8B-B14F-4D97-AF65-F5344CB8AC3E}">
        <p14:creationId xmlns:p14="http://schemas.microsoft.com/office/powerpoint/2010/main" val="122148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708981"/>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change the description of a column in the grid (ColumnName, no ColumnName, Custom Function)</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t>
            </a:r>
            <a:r>
              <a:rPr lang="en-GB" sz="1600" dirty="0">
                <a:cs typeface="Arial"/>
              </a:rPr>
              <a:t>delete the ColumnName property</a:t>
            </a:r>
          </a:p>
          <a:p>
            <a:pPr marL="1000125" lvl="2" indent="-285750">
              <a:buFont typeface="Arial" panose="020B0604020202020204" pitchFamily="34" charset="0"/>
              <a:buChar char="•"/>
            </a:pPr>
            <a:r>
              <a:rPr lang="en-GB" sz="1400" i="0" dirty="0">
                <a:cs typeface="Arial"/>
              </a:rPr>
              <a:t>Delete the ColumnName property</a:t>
            </a:r>
          </a:p>
          <a:p>
            <a:pPr marL="1000125" lvl="2" indent="-285750">
              <a:buFont typeface="Arial" panose="020B0604020202020204" pitchFamily="34" charset="0"/>
              <a:buChar char="•"/>
            </a:pPr>
            <a:r>
              <a:rPr lang="en-GB" sz="1400" dirty="0">
                <a:cs typeface="Arial"/>
              </a:rPr>
              <a:t>Add the following Custom Function</a:t>
            </a:r>
            <a:endParaRPr lang="en-GB" sz="1400" i="0" dirty="0">
              <a:cs typeface="Arial"/>
            </a:endParaRPr>
          </a:p>
          <a:p>
            <a:pPr lvl="2"/>
            <a:r>
              <a:rPr lang="en-US" sz="1400" dirty="0">
                <a:solidFill>
                  <a:srgbClr val="000000"/>
                </a:solidFill>
                <a:latin typeface="Consolas" panose="020B0609020204030204" pitchFamily="49" charset="0"/>
              </a:rPr>
              <a:t> </a:t>
            </a:r>
            <a:r>
              <a:rPr lang="en-US" sz="1400" dirty="0">
                <a:solidFill>
                  <a:srgbClr val="0070C0"/>
                </a:solidFill>
                <a:latin typeface="Consolas" panose="020B0609020204030204" pitchFamily="49" charset="0"/>
              </a:rPr>
              <a:t>,"CustomFunctions"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 "columnBeforeDisplay": "</a:t>
            </a:r>
            <a:r>
              <a:rPr lang="en-US" sz="1400" dirty="0">
                <a:solidFill>
                  <a:srgbClr val="C00000"/>
                </a:solidFill>
                <a:latin typeface="Consolas" panose="020B0609020204030204" pitchFamily="49" charset="0"/>
              </a:rPr>
              <a:t>distributionSetUtility.setColumnTitle</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a:t>
            </a:r>
            <a:endParaRPr lang="en-GB" sz="1400" i="0" dirty="0">
              <a:cs typeface="Arial"/>
            </a:endParaRPr>
          </a:p>
          <a:p>
            <a:pPr marL="742950" lvl="1" indent="-285750">
              <a:buFont typeface="Arial" panose="020B0604020202020204" pitchFamily="34" charset="0"/>
              <a:buChar char="•"/>
            </a:pPr>
            <a:r>
              <a:rPr lang="en-GB" sz="1400" dirty="0">
                <a:cs typeface="Arial"/>
              </a:rPr>
              <a:t>Add the following Custom Function</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t>
            </a:r>
          </a:p>
          <a:p>
            <a:r>
              <a:rPr lang="en-US" sz="1400" dirty="0">
                <a:solidFill>
                  <a:srgbClr val="008000"/>
                </a:solidFill>
                <a:latin typeface="Consolas" panose="020B0609020204030204" pitchFamily="49" charset="0"/>
              </a:rPr>
              <a:t>    * set the custom column title</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e</a:t>
            </a:r>
            <a:r>
              <a:rPr lang="en-US" sz="1400" dirty="0">
                <a:solidFill>
                  <a:srgbClr val="008000"/>
                </a:solidFill>
                <a:latin typeface="Consolas" panose="020B0609020204030204" pitchFamily="49" charset="0"/>
              </a:rPr>
              <a:t> event</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column</a:t>
            </a:r>
            <a:r>
              <a:rPr lang="en-US" sz="1400" dirty="0">
                <a:solidFill>
                  <a:srgbClr val="008000"/>
                </a:solidFill>
                <a:latin typeface="Consolas" panose="020B0609020204030204" pitchFamily="49" charset="0"/>
              </a:rPr>
              <a:t> current column</a:t>
            </a:r>
          </a:p>
          <a:p>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setColumnTitle: (e, column) =&gt; {</a:t>
            </a:r>
          </a:p>
          <a:p>
            <a:r>
              <a:rPr lang="en-US" sz="1400" dirty="0">
                <a:solidFill>
                  <a:srgbClr val="000000"/>
                </a:solidFill>
                <a:latin typeface="Consolas" panose="020B0609020204030204" pitchFamily="49" charset="0"/>
              </a:rPr>
              <a:t>        column.ColumnName = </a:t>
            </a:r>
            <a:r>
              <a:rPr lang="en-US" sz="1400" dirty="0">
                <a:solidFill>
                  <a:srgbClr val="A31515"/>
                </a:solidFill>
                <a:latin typeface="Consolas" panose="020B0609020204030204" pitchFamily="49" charset="0"/>
              </a:rPr>
              <a:t>"D Code"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Can be localized like this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column.ColumnName = distributionSetResources[column.FieldName];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GB" sz="1400"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         </a:t>
            </a:r>
            <a:r>
              <a:rPr lang="en-GB" sz="2000" i="0" dirty="0">
                <a:cs typeface="Arial"/>
              </a:rPr>
              <a:t>You are now a complex screen expert!</a:t>
            </a:r>
          </a:p>
        </p:txBody>
      </p:sp>
    </p:spTree>
    <p:extLst>
      <p:ext uri="{BB962C8B-B14F-4D97-AF65-F5344CB8AC3E}">
        <p14:creationId xmlns:p14="http://schemas.microsoft.com/office/powerpoint/2010/main" val="2993295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10" name="Picture 9">
            <a:extLst>
              <a:ext uri="{FF2B5EF4-FFF2-40B4-BE49-F238E27FC236}">
                <a16:creationId xmlns:a16="http://schemas.microsoft.com/office/drawing/2014/main" id="{B278DF9E-869C-5446-9879-2566206591F3}"/>
              </a:ext>
            </a:extLst>
          </p:cNvPr>
          <p:cNvPicPr>
            <a:picLocks noChangeAspect="1"/>
          </p:cNvPicPr>
          <p:nvPr/>
        </p:nvPicPr>
        <p:blipFill>
          <a:blip r:embed="rId3"/>
          <a:stretch>
            <a:fillRect/>
          </a:stretch>
        </p:blipFill>
        <p:spPr>
          <a:xfrm>
            <a:off x="1616237" y="2007082"/>
            <a:ext cx="8581175" cy="3683604"/>
          </a:xfrm>
          <a:prstGeom prst="rect">
            <a:avLst/>
          </a:prstGeom>
        </p:spPr>
      </p:pic>
    </p:spTree>
    <p:extLst>
      <p:ext uri="{BB962C8B-B14F-4D97-AF65-F5344CB8AC3E}">
        <p14:creationId xmlns:p14="http://schemas.microsoft.com/office/powerpoint/2010/main" val="311889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38FECC-D4FB-D296-53F0-888C8F598A3F}"/>
              </a:ext>
            </a:extLst>
          </p:cNvPr>
          <p:cNvSpPr txBox="1">
            <a:spLocks/>
          </p:cNvSpPr>
          <p:nvPr/>
        </p:nvSpPr>
        <p:spPr>
          <a:xfrm>
            <a:off x="411480" y="356401"/>
            <a:ext cx="91262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Customization</a:t>
            </a:r>
          </a:p>
        </p:txBody>
      </p:sp>
      <p:sp>
        <p:nvSpPr>
          <p:cNvPr id="9" name="Subtitle 2">
            <a:extLst>
              <a:ext uri="{FF2B5EF4-FFF2-40B4-BE49-F238E27FC236}">
                <a16:creationId xmlns:a16="http://schemas.microsoft.com/office/drawing/2014/main" id="{90763248-3EF6-41E0-1D18-2063AACAAFE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Create and Apply</a:t>
            </a:r>
          </a:p>
        </p:txBody>
      </p:sp>
    </p:spTree>
    <p:extLst>
      <p:ext uri="{BB962C8B-B14F-4D97-AF65-F5344CB8AC3E}">
        <p14:creationId xmlns:p14="http://schemas.microsoft.com/office/powerpoint/2010/main" val="1391085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457325" lvl="3"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Snippets</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3</a:t>
            </a:fld>
            <a:endParaRPr dirty="0"/>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787469" y="2110266"/>
            <a:ext cx="10245656" cy="2517151"/>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Snippets (because this is not a typing session </a:t>
            </a:r>
            <a:r>
              <a:rPr lang="en-US" dirty="0">
                <a:sym typeface="Wingdings" panose="05000000000000000000" pitchFamily="2" charset="2"/>
              </a:rPr>
              <a:t>)</a:t>
            </a:r>
          </a:p>
          <a:p>
            <a:endParaRPr lang="en-US" dirty="0"/>
          </a:p>
          <a:p>
            <a:pPr lvl="1"/>
            <a:r>
              <a:rPr lang="en-US">
                <a:hlinkClick r:id="rId3"/>
              </a:rPr>
              <a:t>https://www.dropbox.com/s/lqivcuec9w4xhg9/Snippets.txt?dl=0</a:t>
            </a:r>
            <a:endParaRPr lang="en-US"/>
          </a:p>
          <a:p>
            <a:pPr lvl="1"/>
            <a:endParaRPr lang="en-US" dirty="0"/>
          </a:p>
        </p:txBody>
      </p:sp>
    </p:spTree>
    <p:extLst>
      <p:ext uri="{BB962C8B-B14F-4D97-AF65-F5344CB8AC3E}">
        <p14:creationId xmlns:p14="http://schemas.microsoft.com/office/powerpoint/2010/main" val="322925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37832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 (ADMIN123)</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54"/>
          <p:cNvSpPr txBox="1">
            <a:spLocks noGrp="1"/>
          </p:cNvSpPr>
          <p:nvPr>
            <p:ph type="title"/>
          </p:nvPr>
        </p:nvSpPr>
        <p:spPr>
          <a:xfrm>
            <a:off x="3311652" y="6028161"/>
            <a:ext cx="5568696" cy="5943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a:t>Thank you!</a:t>
            </a:r>
            <a:endParaRPr/>
          </a:p>
        </p:txBody>
      </p:sp>
    </p:spTree>
    <p:extLst>
      <p:ext uri="{BB962C8B-B14F-4D97-AF65-F5344CB8AC3E}">
        <p14:creationId xmlns:p14="http://schemas.microsoft.com/office/powerpoint/2010/main" val="308415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Web API</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Working with Swagger</a:t>
            </a:r>
          </a:p>
        </p:txBody>
      </p:sp>
    </p:spTree>
    <p:extLst>
      <p:ext uri="{BB962C8B-B14F-4D97-AF65-F5344CB8AC3E}">
        <p14:creationId xmlns:p14="http://schemas.microsoft.com/office/powerpoint/2010/main" val="11156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specify password (if required),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dirty="0">
                <a:cs typeface="Arial"/>
              </a:rPr>
              <a:t>i.e.,</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7</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Debugging</a:t>
            </a:r>
          </a:p>
        </p:txBody>
      </p:sp>
    </p:spTree>
    <p:extLst>
      <p:ext uri="{BB962C8B-B14F-4D97-AF65-F5344CB8AC3E}">
        <p14:creationId xmlns:p14="http://schemas.microsoft.com/office/powerpoint/2010/main" val="302366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41063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a:p>
            <a:pPr marL="646113" lvl="1" indent="-285750">
              <a:lnSpc>
                <a:spcPct val="150000"/>
              </a:lnSpc>
              <a:buFont typeface="Arial" panose="020B0604020202020204" pitchFamily="34" charset="0"/>
              <a:buChar char="•"/>
            </a:pPr>
            <a:r>
              <a:rPr lang="en-GB" sz="1600" dirty="0">
                <a:cs typeface="Arial"/>
              </a:rPr>
              <a:t>Let’s look at a *.csproj file to see environment var usage</a:t>
            </a:r>
            <a:endParaRPr lang="en-GB" sz="1600" i="0" dirty="0">
              <a:cs typeface="Arial"/>
            </a:endParaRP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1_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5305</TotalTime>
  <Words>2435</Words>
  <Application>Microsoft Office PowerPoint</Application>
  <PresentationFormat>Widescreen</PresentationFormat>
  <Paragraphs>410</Paragraphs>
  <Slides>37</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Consolas</vt:lpstr>
      <vt:lpstr>Sage Headline Black</vt:lpstr>
      <vt:lpstr>Sage Text</vt:lpstr>
      <vt:lpstr>Sage Text Light</vt:lpstr>
      <vt:lpstr>SAGE 2023 MASTER</vt:lpstr>
      <vt:lpstr>1_SAGE 2023 MASTER</vt:lpstr>
      <vt:lpstr>Sage 300  Technical Session Hands On</vt:lpstr>
      <vt:lpstr>Table of contents</vt:lpstr>
      <vt:lpstr>Snippets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PowerPoint Presentation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57</cp:revision>
  <cp:lastPrinted>2022-12-16T14:25:32Z</cp:lastPrinted>
  <dcterms:created xsi:type="dcterms:W3CDTF">2023-01-20T23:04:46Z</dcterms:created>
  <dcterms:modified xsi:type="dcterms:W3CDTF">2023-05-30T20:26:06Z</dcterms:modified>
</cp:coreProperties>
</file>