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36" r:id="rId2"/>
  </p:sldMasterIdLst>
  <p:notesMasterIdLst>
    <p:notesMasterId r:id="rId40"/>
  </p:notesMasterIdLst>
  <p:sldIdLst>
    <p:sldId id="256" r:id="rId3"/>
    <p:sldId id="556" r:id="rId4"/>
    <p:sldId id="1279" r:id="rId5"/>
    <p:sldId id="522" r:id="rId6"/>
    <p:sldId id="594" r:id="rId7"/>
    <p:sldId id="624" r:id="rId8"/>
    <p:sldId id="271" r:id="rId9"/>
    <p:sldId id="626" r:id="rId10"/>
    <p:sldId id="627" r:id="rId11"/>
    <p:sldId id="628" r:id="rId12"/>
    <p:sldId id="478" r:id="rId13"/>
    <p:sldId id="630" r:id="rId14"/>
    <p:sldId id="631" r:id="rId15"/>
    <p:sldId id="632" r:id="rId16"/>
    <p:sldId id="633" r:id="rId17"/>
    <p:sldId id="634" r:id="rId18"/>
    <p:sldId id="635" r:id="rId19"/>
    <p:sldId id="546" r:id="rId20"/>
    <p:sldId id="637" r:id="rId21"/>
    <p:sldId id="638" r:id="rId22"/>
    <p:sldId id="639" r:id="rId23"/>
    <p:sldId id="640" r:id="rId24"/>
    <p:sldId id="641" r:id="rId25"/>
    <p:sldId id="642" r:id="rId26"/>
    <p:sldId id="643" r:id="rId27"/>
    <p:sldId id="653" r:id="rId28"/>
    <p:sldId id="654" r:id="rId29"/>
    <p:sldId id="544" r:id="rId30"/>
    <p:sldId id="645" r:id="rId31"/>
    <p:sldId id="646" r:id="rId32"/>
    <p:sldId id="647" r:id="rId33"/>
    <p:sldId id="648" r:id="rId34"/>
    <p:sldId id="649" r:id="rId35"/>
    <p:sldId id="650" r:id="rId36"/>
    <p:sldId id="651" r:id="rId37"/>
    <p:sldId id="652" r:id="rId38"/>
    <p:sldId id="38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48" userDrawn="1">
          <p15:clr>
            <a:srgbClr val="A4A3A4"/>
          </p15:clr>
        </p15:guide>
        <p15:guide id="2" pos="3840" userDrawn="1">
          <p15:clr>
            <a:srgbClr val="A4A3A4"/>
          </p15:clr>
        </p15:guide>
        <p15:guide id="3" orient="horz" pos="312" userDrawn="1">
          <p15:clr>
            <a:srgbClr val="A4A3A4"/>
          </p15:clr>
        </p15:guide>
        <p15:guide id="4" pos="7312" userDrawn="1">
          <p15:clr>
            <a:srgbClr val="A4A3A4"/>
          </p15:clr>
        </p15:guide>
        <p15:guide id="5" orient="horz" pos="4056" userDrawn="1">
          <p15:clr>
            <a:srgbClr val="A4A3A4"/>
          </p15:clr>
        </p15:guide>
        <p15:guide id="6" pos="3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A71"/>
    <a:srgbClr val="4F220B"/>
    <a:srgbClr val="9B4609"/>
    <a:srgbClr val="E98709"/>
    <a:srgbClr val="D85579"/>
    <a:srgbClr val="95304F"/>
    <a:srgbClr val="BA3C63"/>
    <a:srgbClr val="C15708"/>
    <a:srgbClr val="ABABAB"/>
    <a:srgbClr val="006D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23" autoAdjust="0"/>
    <p:restoredTop sz="71266" autoAdjust="0"/>
  </p:normalViewPr>
  <p:slideViewPr>
    <p:cSldViewPr snapToGrid="0" snapToObjects="1" showGuides="1">
      <p:cViewPr varScale="1">
        <p:scale>
          <a:sx n="71" d="100"/>
          <a:sy n="71" d="100"/>
        </p:scale>
        <p:origin x="1302" y="72"/>
      </p:cViewPr>
      <p:guideLst>
        <p:guide orient="horz" pos="3648"/>
        <p:guide pos="3840"/>
        <p:guide orient="horz" pos="312"/>
        <p:guide pos="7312"/>
        <p:guide orient="horz" pos="4056"/>
        <p:guide pos="360"/>
      </p:guideLst>
    </p:cSldViewPr>
  </p:slideViewPr>
  <p:outlineViewPr>
    <p:cViewPr>
      <p:scale>
        <a:sx n="33" d="100"/>
        <a:sy n="33" d="100"/>
      </p:scale>
      <p:origin x="0" y="-784"/>
    </p:cViewPr>
  </p:outlin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0ECC91-7099-9546-9775-79C77D0DA930}" type="datetimeFigureOut">
              <a:rPr lang="en-US" smtClean="0"/>
              <a:t>2/12/2024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B92A93-8262-254D-8F5A-CE19795D22F6}" type="slidenum">
              <a:rPr lang="en-US" smtClean="0"/>
              <a:t>‹#›</a:t>
            </a:fld>
            <a:endParaRPr lang="en-US"/>
          </a:p>
        </p:txBody>
      </p:sp>
    </p:spTree>
    <p:extLst>
      <p:ext uri="{BB962C8B-B14F-4D97-AF65-F5344CB8AC3E}">
        <p14:creationId xmlns:p14="http://schemas.microsoft.com/office/powerpoint/2010/main" val="2662240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the Sage 300 Technical Session for our hands on portion!.</a:t>
            </a:r>
          </a:p>
          <a:p>
            <a:endParaRPr lang="en-US" dirty="0"/>
          </a:p>
          <a:p>
            <a:r>
              <a:rPr lang="en-US" dirty="0"/>
              <a:t>I am John Thomas, also known as JT, and I’m the Architect on the Sage 300 product.</a:t>
            </a:r>
          </a:p>
          <a:p>
            <a:endParaRPr lang="en-US" dirty="0"/>
          </a:p>
          <a:p>
            <a:endParaRPr lang="en-US" dirty="0"/>
          </a:p>
          <a:p>
            <a:r>
              <a:rPr lang="en-US" dirty="0"/>
              <a:t>Let’s get started.</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a:t>
            </a:fld>
            <a:endParaRPr lang="en-US"/>
          </a:p>
        </p:txBody>
      </p:sp>
    </p:spTree>
    <p:extLst>
      <p:ext uri="{BB962C8B-B14F-4D97-AF65-F5344CB8AC3E}">
        <p14:creationId xmlns:p14="http://schemas.microsoft.com/office/powerpoint/2010/main" val="100764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11</a:t>
            </a:fld>
            <a:endParaRPr lang="en-US"/>
          </a:p>
        </p:txBody>
      </p:sp>
    </p:spTree>
    <p:extLst>
      <p:ext uri="{BB962C8B-B14F-4D97-AF65-F5344CB8AC3E}">
        <p14:creationId xmlns:p14="http://schemas.microsoft.com/office/powerpoint/2010/main" val="587038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12</a:t>
            </a:fld>
            <a:endParaRPr lang="en-US"/>
          </a:p>
        </p:txBody>
      </p:sp>
    </p:spTree>
    <p:extLst>
      <p:ext uri="{BB962C8B-B14F-4D97-AF65-F5344CB8AC3E}">
        <p14:creationId xmlns:p14="http://schemas.microsoft.com/office/powerpoint/2010/main" val="2938739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13</a:t>
            </a:fld>
            <a:endParaRPr lang="en-US"/>
          </a:p>
        </p:txBody>
      </p:sp>
    </p:spTree>
    <p:extLst>
      <p:ext uri="{BB962C8B-B14F-4D97-AF65-F5344CB8AC3E}">
        <p14:creationId xmlns:p14="http://schemas.microsoft.com/office/powerpoint/2010/main" val="4257449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14</a:t>
            </a:fld>
            <a:endParaRPr lang="en-US"/>
          </a:p>
        </p:txBody>
      </p:sp>
    </p:spTree>
    <p:extLst>
      <p:ext uri="{BB962C8B-B14F-4D97-AF65-F5344CB8AC3E}">
        <p14:creationId xmlns:p14="http://schemas.microsoft.com/office/powerpoint/2010/main" val="3036312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15</a:t>
            </a:fld>
            <a:endParaRPr lang="en-US"/>
          </a:p>
        </p:txBody>
      </p:sp>
    </p:spTree>
    <p:extLst>
      <p:ext uri="{BB962C8B-B14F-4D97-AF65-F5344CB8AC3E}">
        <p14:creationId xmlns:p14="http://schemas.microsoft.com/office/powerpoint/2010/main" val="21403113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16</a:t>
            </a:fld>
            <a:endParaRPr lang="en-US"/>
          </a:p>
        </p:txBody>
      </p:sp>
    </p:spTree>
    <p:extLst>
      <p:ext uri="{BB962C8B-B14F-4D97-AF65-F5344CB8AC3E}">
        <p14:creationId xmlns:p14="http://schemas.microsoft.com/office/powerpoint/2010/main" val="512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17</a:t>
            </a:fld>
            <a:endParaRPr lang="en-US"/>
          </a:p>
        </p:txBody>
      </p:sp>
    </p:spTree>
    <p:extLst>
      <p:ext uri="{BB962C8B-B14F-4D97-AF65-F5344CB8AC3E}">
        <p14:creationId xmlns:p14="http://schemas.microsoft.com/office/powerpoint/2010/main" val="115984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19</a:t>
            </a:fld>
            <a:endParaRPr lang="en-US"/>
          </a:p>
        </p:txBody>
      </p:sp>
    </p:spTree>
    <p:extLst>
      <p:ext uri="{BB962C8B-B14F-4D97-AF65-F5344CB8AC3E}">
        <p14:creationId xmlns:p14="http://schemas.microsoft.com/office/powerpoint/2010/main" val="27992821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20</a:t>
            </a:fld>
            <a:endParaRPr lang="en-US"/>
          </a:p>
        </p:txBody>
      </p:sp>
    </p:spTree>
    <p:extLst>
      <p:ext uri="{BB962C8B-B14F-4D97-AF65-F5344CB8AC3E}">
        <p14:creationId xmlns:p14="http://schemas.microsoft.com/office/powerpoint/2010/main" val="4027867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21</a:t>
            </a:fld>
            <a:endParaRPr lang="en-US"/>
          </a:p>
        </p:txBody>
      </p:sp>
    </p:spTree>
    <p:extLst>
      <p:ext uri="{BB962C8B-B14F-4D97-AF65-F5344CB8AC3E}">
        <p14:creationId xmlns:p14="http://schemas.microsoft.com/office/powerpoint/2010/main" val="1926629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a:t>
            </a:fld>
            <a:endParaRPr lang="en-US"/>
          </a:p>
        </p:txBody>
      </p:sp>
    </p:spTree>
    <p:extLst>
      <p:ext uri="{BB962C8B-B14F-4D97-AF65-F5344CB8AC3E}">
        <p14:creationId xmlns:p14="http://schemas.microsoft.com/office/powerpoint/2010/main" val="11554971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22</a:t>
            </a:fld>
            <a:endParaRPr lang="en-US"/>
          </a:p>
        </p:txBody>
      </p:sp>
    </p:spTree>
    <p:extLst>
      <p:ext uri="{BB962C8B-B14F-4D97-AF65-F5344CB8AC3E}">
        <p14:creationId xmlns:p14="http://schemas.microsoft.com/office/powerpoint/2010/main" val="31619399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23</a:t>
            </a:fld>
            <a:endParaRPr lang="en-US"/>
          </a:p>
        </p:txBody>
      </p:sp>
    </p:spTree>
    <p:extLst>
      <p:ext uri="{BB962C8B-B14F-4D97-AF65-F5344CB8AC3E}">
        <p14:creationId xmlns:p14="http://schemas.microsoft.com/office/powerpoint/2010/main" val="3993971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24</a:t>
            </a:fld>
            <a:endParaRPr lang="en-US"/>
          </a:p>
        </p:txBody>
      </p:sp>
    </p:spTree>
    <p:extLst>
      <p:ext uri="{BB962C8B-B14F-4D97-AF65-F5344CB8AC3E}">
        <p14:creationId xmlns:p14="http://schemas.microsoft.com/office/powerpoint/2010/main" val="19580913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25</a:t>
            </a:fld>
            <a:endParaRPr lang="en-US"/>
          </a:p>
        </p:txBody>
      </p:sp>
    </p:spTree>
    <p:extLst>
      <p:ext uri="{BB962C8B-B14F-4D97-AF65-F5344CB8AC3E}">
        <p14:creationId xmlns:p14="http://schemas.microsoft.com/office/powerpoint/2010/main" val="4310192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26</a:t>
            </a:fld>
            <a:endParaRPr lang="en-US"/>
          </a:p>
        </p:txBody>
      </p:sp>
    </p:spTree>
    <p:extLst>
      <p:ext uri="{BB962C8B-B14F-4D97-AF65-F5344CB8AC3E}">
        <p14:creationId xmlns:p14="http://schemas.microsoft.com/office/powerpoint/2010/main" val="1801367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27</a:t>
            </a:fld>
            <a:endParaRPr lang="en-US"/>
          </a:p>
        </p:txBody>
      </p:sp>
    </p:spTree>
    <p:extLst>
      <p:ext uri="{BB962C8B-B14F-4D97-AF65-F5344CB8AC3E}">
        <p14:creationId xmlns:p14="http://schemas.microsoft.com/office/powerpoint/2010/main" val="18204933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28</a:t>
            </a:fld>
            <a:endParaRPr lang="en-US"/>
          </a:p>
        </p:txBody>
      </p:sp>
    </p:spTree>
    <p:extLst>
      <p:ext uri="{BB962C8B-B14F-4D97-AF65-F5344CB8AC3E}">
        <p14:creationId xmlns:p14="http://schemas.microsoft.com/office/powerpoint/2010/main" val="29486581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29</a:t>
            </a:fld>
            <a:endParaRPr lang="en-US"/>
          </a:p>
        </p:txBody>
      </p:sp>
    </p:spTree>
    <p:extLst>
      <p:ext uri="{BB962C8B-B14F-4D97-AF65-F5344CB8AC3E}">
        <p14:creationId xmlns:p14="http://schemas.microsoft.com/office/powerpoint/2010/main" val="28705614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30</a:t>
            </a:fld>
            <a:endParaRPr lang="en-US"/>
          </a:p>
        </p:txBody>
      </p:sp>
    </p:spTree>
    <p:extLst>
      <p:ext uri="{BB962C8B-B14F-4D97-AF65-F5344CB8AC3E}">
        <p14:creationId xmlns:p14="http://schemas.microsoft.com/office/powerpoint/2010/main" val="23710191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31</a:t>
            </a:fld>
            <a:endParaRPr lang="en-US"/>
          </a:p>
        </p:txBody>
      </p:sp>
    </p:spTree>
    <p:extLst>
      <p:ext uri="{BB962C8B-B14F-4D97-AF65-F5344CB8AC3E}">
        <p14:creationId xmlns:p14="http://schemas.microsoft.com/office/powerpoint/2010/main" val="920384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a:t>
            </a:fld>
            <a:endParaRPr lang="en-US"/>
          </a:p>
        </p:txBody>
      </p:sp>
    </p:spTree>
    <p:extLst>
      <p:ext uri="{BB962C8B-B14F-4D97-AF65-F5344CB8AC3E}">
        <p14:creationId xmlns:p14="http://schemas.microsoft.com/office/powerpoint/2010/main" val="39179216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32</a:t>
            </a:fld>
            <a:endParaRPr lang="en-US"/>
          </a:p>
        </p:txBody>
      </p:sp>
    </p:spTree>
    <p:extLst>
      <p:ext uri="{BB962C8B-B14F-4D97-AF65-F5344CB8AC3E}">
        <p14:creationId xmlns:p14="http://schemas.microsoft.com/office/powerpoint/2010/main" val="21391104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33</a:t>
            </a:fld>
            <a:endParaRPr lang="en-US"/>
          </a:p>
        </p:txBody>
      </p:sp>
    </p:spTree>
    <p:extLst>
      <p:ext uri="{BB962C8B-B14F-4D97-AF65-F5344CB8AC3E}">
        <p14:creationId xmlns:p14="http://schemas.microsoft.com/office/powerpoint/2010/main" val="35351644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34</a:t>
            </a:fld>
            <a:endParaRPr lang="en-US"/>
          </a:p>
        </p:txBody>
      </p:sp>
    </p:spTree>
    <p:extLst>
      <p:ext uri="{BB962C8B-B14F-4D97-AF65-F5344CB8AC3E}">
        <p14:creationId xmlns:p14="http://schemas.microsoft.com/office/powerpoint/2010/main" val="37498507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35</a:t>
            </a:fld>
            <a:endParaRPr lang="en-US"/>
          </a:p>
        </p:txBody>
      </p:sp>
    </p:spTree>
    <p:extLst>
      <p:ext uri="{BB962C8B-B14F-4D97-AF65-F5344CB8AC3E}">
        <p14:creationId xmlns:p14="http://schemas.microsoft.com/office/powerpoint/2010/main" val="16141657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36</a:t>
            </a:fld>
            <a:endParaRPr lang="en-US"/>
          </a:p>
        </p:txBody>
      </p:sp>
    </p:spTree>
    <p:extLst>
      <p:ext uri="{BB962C8B-B14F-4D97-AF65-F5344CB8AC3E}">
        <p14:creationId xmlns:p14="http://schemas.microsoft.com/office/powerpoint/2010/main" val="40047497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9" name="Google Shape;959;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0" name="Google Shape;960;p5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ea typeface="+mn-ea"/>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37</a:t>
            </a:fld>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Tree>
    <p:extLst>
      <p:ext uri="{BB962C8B-B14F-4D97-AF65-F5344CB8AC3E}">
        <p14:creationId xmlns:p14="http://schemas.microsoft.com/office/powerpoint/2010/main" val="4050974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4</a:t>
            </a:fld>
            <a:endParaRPr lang="en-US"/>
          </a:p>
        </p:txBody>
      </p:sp>
    </p:spTree>
    <p:extLst>
      <p:ext uri="{BB962C8B-B14F-4D97-AF65-F5344CB8AC3E}">
        <p14:creationId xmlns:p14="http://schemas.microsoft.com/office/powerpoint/2010/main" val="376294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5</a:t>
            </a:fld>
            <a:endParaRPr lang="en-US"/>
          </a:p>
        </p:txBody>
      </p:sp>
    </p:spTree>
    <p:extLst>
      <p:ext uri="{BB962C8B-B14F-4D97-AF65-F5344CB8AC3E}">
        <p14:creationId xmlns:p14="http://schemas.microsoft.com/office/powerpoint/2010/main" val="1492379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6</a:t>
            </a:fld>
            <a:endParaRPr lang="en-US"/>
          </a:p>
        </p:txBody>
      </p:sp>
    </p:spTree>
    <p:extLst>
      <p:ext uri="{BB962C8B-B14F-4D97-AF65-F5344CB8AC3E}">
        <p14:creationId xmlns:p14="http://schemas.microsoft.com/office/powerpoint/2010/main" val="1133958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8</a:t>
            </a:fld>
            <a:endParaRPr lang="en-US"/>
          </a:p>
        </p:txBody>
      </p:sp>
    </p:spTree>
    <p:extLst>
      <p:ext uri="{BB962C8B-B14F-4D97-AF65-F5344CB8AC3E}">
        <p14:creationId xmlns:p14="http://schemas.microsoft.com/office/powerpoint/2010/main" val="1010156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9</a:t>
            </a:fld>
            <a:endParaRPr lang="en-US"/>
          </a:p>
        </p:txBody>
      </p:sp>
    </p:spTree>
    <p:extLst>
      <p:ext uri="{BB962C8B-B14F-4D97-AF65-F5344CB8AC3E}">
        <p14:creationId xmlns:p14="http://schemas.microsoft.com/office/powerpoint/2010/main" val="366905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10</a:t>
            </a:fld>
            <a:endParaRPr lang="en-US"/>
          </a:p>
        </p:txBody>
      </p:sp>
    </p:spTree>
    <p:extLst>
      <p:ext uri="{BB962C8B-B14F-4D97-AF65-F5344CB8AC3E}">
        <p14:creationId xmlns:p14="http://schemas.microsoft.com/office/powerpoint/2010/main" val="19243154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ingle photo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3" y="2258568"/>
            <a:ext cx="3820451"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Picture Placeholder 9">
            <a:extLst>
              <a:ext uri="{FF2B5EF4-FFF2-40B4-BE49-F238E27FC236}">
                <a16:creationId xmlns:a16="http://schemas.microsoft.com/office/drawing/2014/main" id="{DE10C209-2232-EC46-8B57-AF4A25DD5CA4}"/>
              </a:ext>
            </a:extLst>
          </p:cNvPr>
          <p:cNvSpPr>
            <a:spLocks noGrp="1"/>
          </p:cNvSpPr>
          <p:nvPr>
            <p:ph type="pic" sz="quarter" idx="13"/>
          </p:nvPr>
        </p:nvSpPr>
        <p:spPr>
          <a:xfrm>
            <a:off x="6254749" y="0"/>
            <a:ext cx="5963085" cy="6858008"/>
          </a:xfrm>
          <a:custGeom>
            <a:avLst/>
            <a:gdLst>
              <a:gd name="connsiteX0" fmla="*/ 0 w 8097830"/>
              <a:gd name="connsiteY0" fmla="*/ 1780875 h 8534400"/>
              <a:gd name="connsiteX1" fmla="*/ 1780875 w 8097830"/>
              <a:gd name="connsiteY1" fmla="*/ 0 h 8534400"/>
              <a:gd name="connsiteX2" fmla="*/ 6316955 w 8097830"/>
              <a:gd name="connsiteY2" fmla="*/ 0 h 8534400"/>
              <a:gd name="connsiteX3" fmla="*/ 8097830 w 8097830"/>
              <a:gd name="connsiteY3" fmla="*/ 1780875 h 8534400"/>
              <a:gd name="connsiteX4" fmla="*/ 8097830 w 8097830"/>
              <a:gd name="connsiteY4" fmla="*/ 6753525 h 8534400"/>
              <a:gd name="connsiteX5" fmla="*/ 6316955 w 8097830"/>
              <a:gd name="connsiteY5" fmla="*/ 8534400 h 8534400"/>
              <a:gd name="connsiteX6" fmla="*/ 1780875 w 8097830"/>
              <a:gd name="connsiteY6" fmla="*/ 8534400 h 8534400"/>
              <a:gd name="connsiteX7" fmla="*/ 0 w 8097830"/>
              <a:gd name="connsiteY7" fmla="*/ 6753525 h 8534400"/>
              <a:gd name="connsiteX8" fmla="*/ 0 w 8097830"/>
              <a:gd name="connsiteY8" fmla="*/ 1780875 h 8534400"/>
              <a:gd name="connsiteX0" fmla="*/ 0 w 8150271"/>
              <a:gd name="connsiteY0" fmla="*/ 1780875 h 8534400"/>
              <a:gd name="connsiteX1" fmla="*/ 1780875 w 8150271"/>
              <a:gd name="connsiteY1" fmla="*/ 0 h 8534400"/>
              <a:gd name="connsiteX2" fmla="*/ 6316955 w 8150271"/>
              <a:gd name="connsiteY2" fmla="*/ 0 h 8534400"/>
              <a:gd name="connsiteX3" fmla="*/ 7988300 w 8150271"/>
              <a:gd name="connsiteY3" fmla="*/ 1158339 h 8534400"/>
              <a:gd name="connsiteX4" fmla="*/ 8097830 w 8150271"/>
              <a:gd name="connsiteY4" fmla="*/ 1780875 h 8534400"/>
              <a:gd name="connsiteX5" fmla="*/ 8097830 w 8150271"/>
              <a:gd name="connsiteY5" fmla="*/ 6753525 h 8534400"/>
              <a:gd name="connsiteX6" fmla="*/ 6316955 w 8150271"/>
              <a:gd name="connsiteY6" fmla="*/ 8534400 h 8534400"/>
              <a:gd name="connsiteX7" fmla="*/ 1780875 w 8150271"/>
              <a:gd name="connsiteY7" fmla="*/ 8534400 h 8534400"/>
              <a:gd name="connsiteX8" fmla="*/ 0 w 8150271"/>
              <a:gd name="connsiteY8" fmla="*/ 6753525 h 8534400"/>
              <a:gd name="connsiteX9" fmla="*/ 0 w 8150271"/>
              <a:gd name="connsiteY9" fmla="*/ 1780875 h 8534400"/>
              <a:gd name="connsiteX0" fmla="*/ 0 w 8097830"/>
              <a:gd name="connsiteY0" fmla="*/ 1780875 h 8534400"/>
              <a:gd name="connsiteX1" fmla="*/ 1780875 w 8097830"/>
              <a:gd name="connsiteY1" fmla="*/ 0 h 8534400"/>
              <a:gd name="connsiteX2" fmla="*/ 6316955 w 8097830"/>
              <a:gd name="connsiteY2" fmla="*/ 0 h 8534400"/>
              <a:gd name="connsiteX3" fmla="*/ 5981700 w 8097830"/>
              <a:gd name="connsiteY3" fmla="*/ 1552039 h 8534400"/>
              <a:gd name="connsiteX4" fmla="*/ 8097830 w 8097830"/>
              <a:gd name="connsiteY4" fmla="*/ 1780875 h 8534400"/>
              <a:gd name="connsiteX5" fmla="*/ 8097830 w 8097830"/>
              <a:gd name="connsiteY5" fmla="*/ 6753525 h 8534400"/>
              <a:gd name="connsiteX6" fmla="*/ 6316955 w 8097830"/>
              <a:gd name="connsiteY6" fmla="*/ 8534400 h 8534400"/>
              <a:gd name="connsiteX7" fmla="*/ 1780875 w 8097830"/>
              <a:gd name="connsiteY7" fmla="*/ 8534400 h 8534400"/>
              <a:gd name="connsiteX8" fmla="*/ 0 w 8097830"/>
              <a:gd name="connsiteY8" fmla="*/ 6753525 h 8534400"/>
              <a:gd name="connsiteX9" fmla="*/ 0 w 8097830"/>
              <a:gd name="connsiteY9"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18252 w 8116082"/>
              <a:gd name="connsiteY0" fmla="*/ 1780875 h 8534400"/>
              <a:gd name="connsiteX1" fmla="*/ 21427 w 8116082"/>
              <a:gd name="connsiteY1" fmla="*/ 1548864 h 8534400"/>
              <a:gd name="connsiteX2" fmla="*/ 297652 w 8116082"/>
              <a:gd name="connsiteY2" fmla="*/ 812264 h 8534400"/>
              <a:gd name="connsiteX3" fmla="*/ 1799127 w 8116082"/>
              <a:gd name="connsiteY3" fmla="*/ 0 h 8534400"/>
              <a:gd name="connsiteX4" fmla="*/ 6335207 w 8116082"/>
              <a:gd name="connsiteY4" fmla="*/ 0 h 8534400"/>
              <a:gd name="connsiteX5" fmla="*/ 5999952 w 8116082"/>
              <a:gd name="connsiteY5" fmla="*/ 1552039 h 8534400"/>
              <a:gd name="connsiteX6" fmla="*/ 8116082 w 8116082"/>
              <a:gd name="connsiteY6" fmla="*/ 1780875 h 8534400"/>
              <a:gd name="connsiteX7" fmla="*/ 8116082 w 8116082"/>
              <a:gd name="connsiteY7" fmla="*/ 6753525 h 8534400"/>
              <a:gd name="connsiteX8" fmla="*/ 6335207 w 8116082"/>
              <a:gd name="connsiteY8" fmla="*/ 8534400 h 8534400"/>
              <a:gd name="connsiteX9" fmla="*/ 1799127 w 8116082"/>
              <a:gd name="connsiteY9" fmla="*/ 8534400 h 8534400"/>
              <a:gd name="connsiteX10" fmla="*/ 18252 w 8116082"/>
              <a:gd name="connsiteY10" fmla="*/ 6753525 h 8534400"/>
              <a:gd name="connsiteX11" fmla="*/ 18252 w 8116082"/>
              <a:gd name="connsiteY11" fmla="*/ 1780875 h 8534400"/>
              <a:gd name="connsiteX0" fmla="*/ 14027 w 8111857"/>
              <a:gd name="connsiteY0" fmla="*/ 1780875 h 8534400"/>
              <a:gd name="connsiteX1" fmla="*/ 17202 w 8111857"/>
              <a:gd name="connsiteY1" fmla="*/ 1548864 h 8534400"/>
              <a:gd name="connsiteX2" fmla="*/ 293427 w 8111857"/>
              <a:gd name="connsiteY2" fmla="*/ 812264 h 8534400"/>
              <a:gd name="connsiteX3" fmla="*/ 1794902 w 8111857"/>
              <a:gd name="connsiteY3" fmla="*/ 0 h 8534400"/>
              <a:gd name="connsiteX4" fmla="*/ 6330982 w 8111857"/>
              <a:gd name="connsiteY4" fmla="*/ 0 h 8534400"/>
              <a:gd name="connsiteX5" fmla="*/ 5995727 w 8111857"/>
              <a:gd name="connsiteY5" fmla="*/ 1552039 h 8534400"/>
              <a:gd name="connsiteX6" fmla="*/ 8111857 w 8111857"/>
              <a:gd name="connsiteY6" fmla="*/ 1780875 h 8534400"/>
              <a:gd name="connsiteX7" fmla="*/ 8111857 w 8111857"/>
              <a:gd name="connsiteY7" fmla="*/ 6753525 h 8534400"/>
              <a:gd name="connsiteX8" fmla="*/ 6330982 w 8111857"/>
              <a:gd name="connsiteY8" fmla="*/ 8534400 h 8534400"/>
              <a:gd name="connsiteX9" fmla="*/ 1794902 w 8111857"/>
              <a:gd name="connsiteY9" fmla="*/ 8534400 h 8534400"/>
              <a:gd name="connsiteX10" fmla="*/ 14027 w 8111857"/>
              <a:gd name="connsiteY10" fmla="*/ 6753525 h 8534400"/>
              <a:gd name="connsiteX11" fmla="*/ 14027 w 8111857"/>
              <a:gd name="connsiteY11" fmla="*/ 1780875 h 8534400"/>
              <a:gd name="connsiteX0" fmla="*/ 14027 w 8111857"/>
              <a:gd name="connsiteY0" fmla="*/ 1795726 h 8549251"/>
              <a:gd name="connsiteX1" fmla="*/ 17202 w 8111857"/>
              <a:gd name="connsiteY1" fmla="*/ 1563715 h 8549251"/>
              <a:gd name="connsiteX2" fmla="*/ 293427 w 8111857"/>
              <a:gd name="connsiteY2" fmla="*/ 827115 h 8549251"/>
              <a:gd name="connsiteX3" fmla="*/ 6330982 w 8111857"/>
              <a:gd name="connsiteY3" fmla="*/ 14851 h 8549251"/>
              <a:gd name="connsiteX4" fmla="*/ 5995727 w 8111857"/>
              <a:gd name="connsiteY4" fmla="*/ 1566890 h 8549251"/>
              <a:gd name="connsiteX5" fmla="*/ 8111857 w 8111857"/>
              <a:gd name="connsiteY5" fmla="*/ 1795726 h 8549251"/>
              <a:gd name="connsiteX6" fmla="*/ 8111857 w 8111857"/>
              <a:gd name="connsiteY6" fmla="*/ 6768376 h 8549251"/>
              <a:gd name="connsiteX7" fmla="*/ 6330982 w 8111857"/>
              <a:gd name="connsiteY7" fmla="*/ 8549251 h 8549251"/>
              <a:gd name="connsiteX8" fmla="*/ 1794902 w 8111857"/>
              <a:gd name="connsiteY8" fmla="*/ 8549251 h 8549251"/>
              <a:gd name="connsiteX9" fmla="*/ 14027 w 8111857"/>
              <a:gd name="connsiteY9" fmla="*/ 6768376 h 8549251"/>
              <a:gd name="connsiteX10" fmla="*/ 14027 w 8111857"/>
              <a:gd name="connsiteY10" fmla="*/ 1795726 h 8549251"/>
              <a:gd name="connsiteX0" fmla="*/ 14027 w 8111857"/>
              <a:gd name="connsiteY0" fmla="*/ 1786760 h 8540285"/>
              <a:gd name="connsiteX1" fmla="*/ 17202 w 8111857"/>
              <a:gd name="connsiteY1" fmla="*/ 1554749 h 8540285"/>
              <a:gd name="connsiteX2" fmla="*/ 293427 w 8111857"/>
              <a:gd name="connsiteY2" fmla="*/ 818149 h 8540285"/>
              <a:gd name="connsiteX3" fmla="*/ 6330982 w 8111857"/>
              <a:gd name="connsiteY3" fmla="*/ 15029 h 8540285"/>
              <a:gd name="connsiteX4" fmla="*/ 5995727 w 8111857"/>
              <a:gd name="connsiteY4" fmla="*/ 1557924 h 8540285"/>
              <a:gd name="connsiteX5" fmla="*/ 8111857 w 8111857"/>
              <a:gd name="connsiteY5" fmla="*/ 1786760 h 8540285"/>
              <a:gd name="connsiteX6" fmla="*/ 8111857 w 8111857"/>
              <a:gd name="connsiteY6" fmla="*/ 6759410 h 8540285"/>
              <a:gd name="connsiteX7" fmla="*/ 6330982 w 8111857"/>
              <a:gd name="connsiteY7" fmla="*/ 8540285 h 8540285"/>
              <a:gd name="connsiteX8" fmla="*/ 1794902 w 8111857"/>
              <a:gd name="connsiteY8" fmla="*/ 8540285 h 8540285"/>
              <a:gd name="connsiteX9" fmla="*/ 14027 w 8111857"/>
              <a:gd name="connsiteY9" fmla="*/ 6759410 h 8540285"/>
              <a:gd name="connsiteX10" fmla="*/ 14027 w 8111857"/>
              <a:gd name="connsiteY10" fmla="*/ 1786760 h 8540285"/>
              <a:gd name="connsiteX0" fmla="*/ 14027 w 8111857"/>
              <a:gd name="connsiteY0" fmla="*/ 968611 h 7722136"/>
              <a:gd name="connsiteX1" fmla="*/ 17202 w 8111857"/>
              <a:gd name="connsiteY1" fmla="*/ 736600 h 7722136"/>
              <a:gd name="connsiteX2" fmla="*/ 293427 w 8111857"/>
              <a:gd name="connsiteY2" fmla="*/ 0 h 7722136"/>
              <a:gd name="connsiteX3" fmla="*/ 5995727 w 8111857"/>
              <a:gd name="connsiteY3" fmla="*/ 739775 h 7722136"/>
              <a:gd name="connsiteX4" fmla="*/ 8111857 w 8111857"/>
              <a:gd name="connsiteY4" fmla="*/ 968611 h 7722136"/>
              <a:gd name="connsiteX5" fmla="*/ 8111857 w 8111857"/>
              <a:gd name="connsiteY5" fmla="*/ 5941261 h 7722136"/>
              <a:gd name="connsiteX6" fmla="*/ 6330982 w 8111857"/>
              <a:gd name="connsiteY6" fmla="*/ 7722136 h 7722136"/>
              <a:gd name="connsiteX7" fmla="*/ 1794902 w 8111857"/>
              <a:gd name="connsiteY7" fmla="*/ 7722136 h 7722136"/>
              <a:gd name="connsiteX8" fmla="*/ 14027 w 8111857"/>
              <a:gd name="connsiteY8" fmla="*/ 5941261 h 7722136"/>
              <a:gd name="connsiteX9" fmla="*/ 14027 w 8111857"/>
              <a:gd name="connsiteY9" fmla="*/ 968611 h 7722136"/>
              <a:gd name="connsiteX0" fmla="*/ 7684 w 8105514"/>
              <a:gd name="connsiteY0" fmla="*/ 968611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968611 h 7722136"/>
              <a:gd name="connsiteX0" fmla="*/ 7684 w 8105514"/>
              <a:gd name="connsiteY0" fmla="*/ 749536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749536 h 7722136"/>
              <a:gd name="connsiteX0" fmla="*/ 236220 w 8334050"/>
              <a:gd name="connsiteY0" fmla="*/ 774564 h 7747164"/>
              <a:gd name="connsiteX1" fmla="*/ 515620 w 8334050"/>
              <a:gd name="connsiteY1" fmla="*/ 25028 h 7747164"/>
              <a:gd name="connsiteX2" fmla="*/ 6217920 w 8334050"/>
              <a:gd name="connsiteY2" fmla="*/ 764803 h 7747164"/>
              <a:gd name="connsiteX3" fmla="*/ 8334050 w 8334050"/>
              <a:gd name="connsiteY3" fmla="*/ 993639 h 7747164"/>
              <a:gd name="connsiteX4" fmla="*/ 8334050 w 8334050"/>
              <a:gd name="connsiteY4" fmla="*/ 5966289 h 7747164"/>
              <a:gd name="connsiteX5" fmla="*/ 6553175 w 8334050"/>
              <a:gd name="connsiteY5" fmla="*/ 7747164 h 7747164"/>
              <a:gd name="connsiteX6" fmla="*/ 2017095 w 8334050"/>
              <a:gd name="connsiteY6" fmla="*/ 7747164 h 7747164"/>
              <a:gd name="connsiteX7" fmla="*/ 236220 w 8334050"/>
              <a:gd name="connsiteY7" fmla="*/ 5966289 h 7747164"/>
              <a:gd name="connsiteX8" fmla="*/ 236220 w 8334050"/>
              <a:gd name="connsiteY8" fmla="*/ 774564 h 7747164"/>
              <a:gd name="connsiteX0" fmla="*/ 0 w 8097830"/>
              <a:gd name="connsiteY0" fmla="*/ 396179 h 7368779"/>
              <a:gd name="connsiteX1" fmla="*/ 5981700 w 8097830"/>
              <a:gd name="connsiteY1" fmla="*/ 386418 h 7368779"/>
              <a:gd name="connsiteX2" fmla="*/ 8097830 w 8097830"/>
              <a:gd name="connsiteY2" fmla="*/ 615254 h 7368779"/>
              <a:gd name="connsiteX3" fmla="*/ 8097830 w 8097830"/>
              <a:gd name="connsiteY3" fmla="*/ 5587904 h 7368779"/>
              <a:gd name="connsiteX4" fmla="*/ 6316955 w 8097830"/>
              <a:gd name="connsiteY4" fmla="*/ 7368779 h 7368779"/>
              <a:gd name="connsiteX5" fmla="*/ 1780875 w 8097830"/>
              <a:gd name="connsiteY5" fmla="*/ 7368779 h 7368779"/>
              <a:gd name="connsiteX6" fmla="*/ 0 w 8097830"/>
              <a:gd name="connsiteY6" fmla="*/ 5587904 h 7368779"/>
              <a:gd name="connsiteX7" fmla="*/ 0 w 8097830"/>
              <a:gd name="connsiteY7" fmla="*/ 396179 h 7368779"/>
              <a:gd name="connsiteX0" fmla="*/ 0 w 8097830"/>
              <a:gd name="connsiteY0" fmla="*/ 397045 h 7366470"/>
              <a:gd name="connsiteX1" fmla="*/ 5981700 w 8097830"/>
              <a:gd name="connsiteY1" fmla="*/ 384109 h 7366470"/>
              <a:gd name="connsiteX2" fmla="*/ 8097830 w 8097830"/>
              <a:gd name="connsiteY2" fmla="*/ 612945 h 7366470"/>
              <a:gd name="connsiteX3" fmla="*/ 8097830 w 8097830"/>
              <a:gd name="connsiteY3" fmla="*/ 5585595 h 7366470"/>
              <a:gd name="connsiteX4" fmla="*/ 6316955 w 8097830"/>
              <a:gd name="connsiteY4" fmla="*/ 7366470 h 7366470"/>
              <a:gd name="connsiteX5" fmla="*/ 1780875 w 8097830"/>
              <a:gd name="connsiteY5" fmla="*/ 7366470 h 7366470"/>
              <a:gd name="connsiteX6" fmla="*/ 0 w 8097830"/>
              <a:gd name="connsiteY6" fmla="*/ 5585595 h 7366470"/>
              <a:gd name="connsiteX7" fmla="*/ 0 w 8097830"/>
              <a:gd name="connsiteY7" fmla="*/ 397045 h 7366470"/>
              <a:gd name="connsiteX0" fmla="*/ 0 w 8097830"/>
              <a:gd name="connsiteY0" fmla="*/ 191935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0 w 8097830"/>
              <a:gd name="connsiteY7" fmla="*/ 191935 h 7161360"/>
              <a:gd name="connsiteX0" fmla="*/ 6350 w 8097830"/>
              <a:gd name="connsiteY0" fmla="*/ 182410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6350 w 8097830"/>
              <a:gd name="connsiteY7" fmla="*/ 18241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6317566 w 8098441"/>
              <a:gd name="connsiteY4" fmla="*/ 71613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5981016 w 8098441"/>
              <a:gd name="connsiteY4" fmla="*/ 70470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593 w 8098423"/>
              <a:gd name="connsiteY0" fmla="*/ 176060 h 7047060"/>
              <a:gd name="connsiteX1" fmla="*/ 5982293 w 8098423"/>
              <a:gd name="connsiteY1" fmla="*/ 178999 h 7047060"/>
              <a:gd name="connsiteX2" fmla="*/ 8098423 w 8098423"/>
              <a:gd name="connsiteY2" fmla="*/ 407835 h 7047060"/>
              <a:gd name="connsiteX3" fmla="*/ 8098423 w 8098423"/>
              <a:gd name="connsiteY3" fmla="*/ 5380485 h 7047060"/>
              <a:gd name="connsiteX4" fmla="*/ 5980998 w 8098423"/>
              <a:gd name="connsiteY4" fmla="*/ 7047060 h 7047060"/>
              <a:gd name="connsiteX5" fmla="*/ 1133768 w 8098423"/>
              <a:gd name="connsiteY5" fmla="*/ 7015310 h 7047060"/>
              <a:gd name="connsiteX6" fmla="*/ 593 w 8098423"/>
              <a:gd name="connsiteY6" fmla="*/ 5380485 h 7047060"/>
              <a:gd name="connsiteX7" fmla="*/ 593 w 8098423"/>
              <a:gd name="connsiteY7" fmla="*/ 176060 h 7047060"/>
              <a:gd name="connsiteX0" fmla="*/ 989 w 8098819"/>
              <a:gd name="connsiteY0" fmla="*/ 176060 h 7047060"/>
              <a:gd name="connsiteX1" fmla="*/ 5982689 w 8098819"/>
              <a:gd name="connsiteY1" fmla="*/ 178999 h 7047060"/>
              <a:gd name="connsiteX2" fmla="*/ 8098819 w 8098819"/>
              <a:gd name="connsiteY2" fmla="*/ 407835 h 7047060"/>
              <a:gd name="connsiteX3" fmla="*/ 8098819 w 8098819"/>
              <a:gd name="connsiteY3" fmla="*/ 5380485 h 7047060"/>
              <a:gd name="connsiteX4" fmla="*/ 5981394 w 8098819"/>
              <a:gd name="connsiteY4" fmla="*/ 7047060 h 7047060"/>
              <a:gd name="connsiteX5" fmla="*/ 1134164 w 8098819"/>
              <a:gd name="connsiteY5" fmla="*/ 7015310 h 7047060"/>
              <a:gd name="connsiteX6" fmla="*/ 989 w 8098819"/>
              <a:gd name="connsiteY6" fmla="*/ 5380485 h 7047060"/>
              <a:gd name="connsiteX7" fmla="*/ 989 w 8098819"/>
              <a:gd name="connsiteY7" fmla="*/ 176060 h 7047060"/>
              <a:gd name="connsiteX0" fmla="*/ 980 w 8098810"/>
              <a:gd name="connsiteY0" fmla="*/ 176060 h 7047060"/>
              <a:gd name="connsiteX1" fmla="*/ 5982680 w 8098810"/>
              <a:gd name="connsiteY1" fmla="*/ 178999 h 7047060"/>
              <a:gd name="connsiteX2" fmla="*/ 8098810 w 8098810"/>
              <a:gd name="connsiteY2" fmla="*/ 407835 h 7047060"/>
              <a:gd name="connsiteX3" fmla="*/ 8098810 w 8098810"/>
              <a:gd name="connsiteY3" fmla="*/ 5380485 h 7047060"/>
              <a:gd name="connsiteX4" fmla="*/ 5981385 w 8098810"/>
              <a:gd name="connsiteY4" fmla="*/ 7047060 h 7047060"/>
              <a:gd name="connsiteX5" fmla="*/ 1134155 w 8098810"/>
              <a:gd name="connsiteY5" fmla="*/ 7015310 h 7047060"/>
              <a:gd name="connsiteX6" fmla="*/ 980 w 8098810"/>
              <a:gd name="connsiteY6" fmla="*/ 5380485 h 7047060"/>
              <a:gd name="connsiteX7" fmla="*/ 980 w 8098810"/>
              <a:gd name="connsiteY7" fmla="*/ 176060 h 7047060"/>
              <a:gd name="connsiteX0" fmla="*/ 1113 w 8098943"/>
              <a:gd name="connsiteY0" fmla="*/ 176060 h 7047060"/>
              <a:gd name="connsiteX1" fmla="*/ 5982813 w 8098943"/>
              <a:gd name="connsiteY1" fmla="*/ 178999 h 7047060"/>
              <a:gd name="connsiteX2" fmla="*/ 8098943 w 8098943"/>
              <a:gd name="connsiteY2" fmla="*/ 407835 h 7047060"/>
              <a:gd name="connsiteX3" fmla="*/ 8098943 w 8098943"/>
              <a:gd name="connsiteY3" fmla="*/ 5380485 h 7047060"/>
              <a:gd name="connsiteX4" fmla="*/ 5981518 w 8098943"/>
              <a:gd name="connsiteY4" fmla="*/ 7047060 h 7047060"/>
              <a:gd name="connsiteX5" fmla="*/ 1134288 w 8098943"/>
              <a:gd name="connsiteY5" fmla="*/ 7015310 h 7047060"/>
              <a:gd name="connsiteX6" fmla="*/ 1113 w 8098943"/>
              <a:gd name="connsiteY6" fmla="*/ 5380485 h 7047060"/>
              <a:gd name="connsiteX7" fmla="*/ 1113 w 8098943"/>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86280 h 7025530"/>
              <a:gd name="connsiteX1" fmla="*/ 5984670 w 8103975"/>
              <a:gd name="connsiteY1" fmla="*/ 151119 h 7025530"/>
              <a:gd name="connsiteX2" fmla="*/ 8103975 w 8103975"/>
              <a:gd name="connsiteY2" fmla="*/ 418055 h 7025530"/>
              <a:gd name="connsiteX3" fmla="*/ 8103975 w 8103975"/>
              <a:gd name="connsiteY3" fmla="*/ 5390705 h 7025530"/>
              <a:gd name="connsiteX4" fmla="*/ 5983375 w 8103975"/>
              <a:gd name="connsiteY4" fmla="*/ 7025530 h 7025530"/>
              <a:gd name="connsiteX5" fmla="*/ 1139320 w 8103975"/>
              <a:gd name="connsiteY5" fmla="*/ 7025530 h 7025530"/>
              <a:gd name="connsiteX6" fmla="*/ 6145 w 8103975"/>
              <a:gd name="connsiteY6" fmla="*/ 5390705 h 7025530"/>
              <a:gd name="connsiteX7" fmla="*/ 6145 w 8103975"/>
              <a:gd name="connsiteY7" fmla="*/ 186280 h 7025530"/>
              <a:gd name="connsiteX0" fmla="*/ 6145 w 8103975"/>
              <a:gd name="connsiteY0" fmla="*/ 134828 h 6974078"/>
              <a:gd name="connsiteX1" fmla="*/ 5984670 w 8103975"/>
              <a:gd name="connsiteY1" fmla="*/ 99667 h 6974078"/>
              <a:gd name="connsiteX2" fmla="*/ 8103975 w 8103975"/>
              <a:gd name="connsiteY2" fmla="*/ 366603 h 6974078"/>
              <a:gd name="connsiteX3" fmla="*/ 8103975 w 8103975"/>
              <a:gd name="connsiteY3" fmla="*/ 5339253 h 6974078"/>
              <a:gd name="connsiteX4" fmla="*/ 5983375 w 8103975"/>
              <a:gd name="connsiteY4" fmla="*/ 6974078 h 6974078"/>
              <a:gd name="connsiteX5" fmla="*/ 1139320 w 8103975"/>
              <a:gd name="connsiteY5" fmla="*/ 6974078 h 6974078"/>
              <a:gd name="connsiteX6" fmla="*/ 6145 w 8103975"/>
              <a:gd name="connsiteY6" fmla="*/ 5339253 h 6974078"/>
              <a:gd name="connsiteX7" fmla="*/ 6145 w 8103975"/>
              <a:gd name="connsiteY7" fmla="*/ 134828 h 6974078"/>
              <a:gd name="connsiteX0" fmla="*/ 6145 w 8103975"/>
              <a:gd name="connsiteY0" fmla="*/ 35161 h 6874411"/>
              <a:gd name="connsiteX1" fmla="*/ 5984670 w 8103975"/>
              <a:gd name="connsiteY1" fmla="*/ 0 h 6874411"/>
              <a:gd name="connsiteX2" fmla="*/ 8103975 w 8103975"/>
              <a:gd name="connsiteY2" fmla="*/ 5239586 h 6874411"/>
              <a:gd name="connsiteX3" fmla="*/ 5983375 w 8103975"/>
              <a:gd name="connsiteY3" fmla="*/ 6874411 h 6874411"/>
              <a:gd name="connsiteX4" fmla="*/ 1139320 w 8103975"/>
              <a:gd name="connsiteY4" fmla="*/ 6874411 h 6874411"/>
              <a:gd name="connsiteX5" fmla="*/ 6145 w 8103975"/>
              <a:gd name="connsiteY5" fmla="*/ 5239586 h 6874411"/>
              <a:gd name="connsiteX6" fmla="*/ 6145 w 8103975"/>
              <a:gd name="connsiteY6" fmla="*/ 35161 h 6874411"/>
              <a:gd name="connsiteX0" fmla="*/ 6145 w 6662323"/>
              <a:gd name="connsiteY0" fmla="*/ 35161 h 6874411"/>
              <a:gd name="connsiteX1" fmla="*/ 5984670 w 6662323"/>
              <a:gd name="connsiteY1" fmla="*/ 0 h 6874411"/>
              <a:gd name="connsiteX2" fmla="*/ 5983375 w 6662323"/>
              <a:gd name="connsiteY2" fmla="*/ 6874411 h 6874411"/>
              <a:gd name="connsiteX3" fmla="*/ 1139320 w 6662323"/>
              <a:gd name="connsiteY3" fmla="*/ 6874411 h 6874411"/>
              <a:gd name="connsiteX4" fmla="*/ 6145 w 6662323"/>
              <a:gd name="connsiteY4" fmla="*/ 5239586 h 6874411"/>
              <a:gd name="connsiteX5" fmla="*/ 6145 w 6662323"/>
              <a:gd name="connsiteY5" fmla="*/ 35161 h 6874411"/>
              <a:gd name="connsiteX0" fmla="*/ 6145 w 6429576"/>
              <a:gd name="connsiteY0" fmla="*/ 35161 h 6874411"/>
              <a:gd name="connsiteX1" fmla="*/ 5984670 w 6429576"/>
              <a:gd name="connsiteY1" fmla="*/ 0 h 6874411"/>
              <a:gd name="connsiteX2" fmla="*/ 5983375 w 6429576"/>
              <a:gd name="connsiteY2" fmla="*/ 6874411 h 6874411"/>
              <a:gd name="connsiteX3" fmla="*/ 1139320 w 6429576"/>
              <a:gd name="connsiteY3" fmla="*/ 6874411 h 6874411"/>
              <a:gd name="connsiteX4" fmla="*/ 6145 w 6429576"/>
              <a:gd name="connsiteY4" fmla="*/ 5239586 h 6874411"/>
              <a:gd name="connsiteX5" fmla="*/ 6145 w 6429576"/>
              <a:gd name="connsiteY5" fmla="*/ 35161 h 6874411"/>
              <a:gd name="connsiteX0" fmla="*/ 6145 w 5991227"/>
              <a:gd name="connsiteY0" fmla="*/ 35161 h 6874411"/>
              <a:gd name="connsiteX1" fmla="*/ 5984670 w 5991227"/>
              <a:gd name="connsiteY1" fmla="*/ 0 h 6874411"/>
              <a:gd name="connsiteX2" fmla="*/ 5983375 w 5991227"/>
              <a:gd name="connsiteY2" fmla="*/ 6874411 h 6874411"/>
              <a:gd name="connsiteX3" fmla="*/ 1139320 w 5991227"/>
              <a:gd name="connsiteY3" fmla="*/ 6874411 h 6874411"/>
              <a:gd name="connsiteX4" fmla="*/ 6145 w 5991227"/>
              <a:gd name="connsiteY4" fmla="*/ 5239586 h 6874411"/>
              <a:gd name="connsiteX5" fmla="*/ 6145 w 5991227"/>
              <a:gd name="connsiteY5" fmla="*/ 35161 h 6874411"/>
              <a:gd name="connsiteX0" fmla="*/ 82310 w 6070567"/>
              <a:gd name="connsiteY0" fmla="*/ 6586 h 6874411"/>
              <a:gd name="connsiteX1" fmla="*/ 6064010 w 6070567"/>
              <a:gd name="connsiteY1" fmla="*/ 0 h 6874411"/>
              <a:gd name="connsiteX2" fmla="*/ 6062715 w 6070567"/>
              <a:gd name="connsiteY2" fmla="*/ 6874411 h 6874411"/>
              <a:gd name="connsiteX3" fmla="*/ 1218660 w 6070567"/>
              <a:gd name="connsiteY3" fmla="*/ 6874411 h 6874411"/>
              <a:gd name="connsiteX4" fmla="*/ 85485 w 6070567"/>
              <a:gd name="connsiteY4" fmla="*/ 5239586 h 6874411"/>
              <a:gd name="connsiteX5" fmla="*/ 82310 w 6070567"/>
              <a:gd name="connsiteY5" fmla="*/ 6586 h 6874411"/>
              <a:gd name="connsiteX0" fmla="*/ 39225 w 6100507"/>
              <a:gd name="connsiteY0" fmla="*/ 181211 h 6874411"/>
              <a:gd name="connsiteX1" fmla="*/ 6093950 w 6100507"/>
              <a:gd name="connsiteY1" fmla="*/ 0 h 6874411"/>
              <a:gd name="connsiteX2" fmla="*/ 6092655 w 6100507"/>
              <a:gd name="connsiteY2" fmla="*/ 6874411 h 6874411"/>
              <a:gd name="connsiteX3" fmla="*/ 1248600 w 6100507"/>
              <a:gd name="connsiteY3" fmla="*/ 6874411 h 6874411"/>
              <a:gd name="connsiteX4" fmla="*/ 115425 w 6100507"/>
              <a:gd name="connsiteY4" fmla="*/ 5239586 h 6874411"/>
              <a:gd name="connsiteX5" fmla="*/ 39225 w 6100507"/>
              <a:gd name="connsiteY5" fmla="*/ 181211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5628 w 5993885"/>
              <a:gd name="connsiteY0" fmla="*/ 6586 h 6874411"/>
              <a:gd name="connsiteX1" fmla="*/ 5987328 w 5993885"/>
              <a:gd name="connsiteY1" fmla="*/ 0 h 6874411"/>
              <a:gd name="connsiteX2" fmla="*/ 5986033 w 5993885"/>
              <a:gd name="connsiteY2" fmla="*/ 6874411 h 6874411"/>
              <a:gd name="connsiteX3" fmla="*/ 1141978 w 5993885"/>
              <a:gd name="connsiteY3" fmla="*/ 6874411 h 6874411"/>
              <a:gd name="connsiteX4" fmla="*/ 8803 w 5993885"/>
              <a:gd name="connsiteY4" fmla="*/ 5239586 h 6874411"/>
              <a:gd name="connsiteX5" fmla="*/ 5628 w 5993885"/>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9849 w 6008106"/>
              <a:gd name="connsiteY0" fmla="*/ 6586 h 6995509"/>
              <a:gd name="connsiteX1" fmla="*/ 6001549 w 6008106"/>
              <a:gd name="connsiteY1" fmla="*/ 0 h 6995509"/>
              <a:gd name="connsiteX2" fmla="*/ 6000254 w 6008106"/>
              <a:gd name="connsiteY2" fmla="*/ 6874411 h 6995509"/>
              <a:gd name="connsiteX3" fmla="*/ 1387974 w 6008106"/>
              <a:gd name="connsiteY3" fmla="*/ 6874411 h 6995509"/>
              <a:gd name="connsiteX4" fmla="*/ 799 w 6008106"/>
              <a:gd name="connsiteY4" fmla="*/ 5239586 h 6995509"/>
              <a:gd name="connsiteX5" fmla="*/ 19849 w 6008106"/>
              <a:gd name="connsiteY5" fmla="*/ 6586 h 6995509"/>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47"/>
              <a:gd name="connsiteX1" fmla="*/ 6001549 w 6008106"/>
              <a:gd name="connsiteY1" fmla="*/ 0 h 6874447"/>
              <a:gd name="connsiteX2" fmla="*/ 6000254 w 6008106"/>
              <a:gd name="connsiteY2" fmla="*/ 6874411 h 6874447"/>
              <a:gd name="connsiteX3" fmla="*/ 1387974 w 6008106"/>
              <a:gd name="connsiteY3" fmla="*/ 6874411 h 6874447"/>
              <a:gd name="connsiteX4" fmla="*/ 799 w 6008106"/>
              <a:gd name="connsiteY4" fmla="*/ 5239586 h 6874447"/>
              <a:gd name="connsiteX5" fmla="*/ 19849 w 6008106"/>
              <a:gd name="connsiteY5" fmla="*/ 6586 h 6874447"/>
              <a:gd name="connsiteX0" fmla="*/ 21445 w 6009702"/>
              <a:gd name="connsiteY0" fmla="*/ 6586 h 6874477"/>
              <a:gd name="connsiteX1" fmla="*/ 6003145 w 6009702"/>
              <a:gd name="connsiteY1" fmla="*/ 0 h 6874477"/>
              <a:gd name="connsiteX2" fmla="*/ 6001850 w 6009702"/>
              <a:gd name="connsiteY2" fmla="*/ 6874411 h 6874477"/>
              <a:gd name="connsiteX3" fmla="*/ 1389570 w 6009702"/>
              <a:gd name="connsiteY3" fmla="*/ 6874411 h 6874477"/>
              <a:gd name="connsiteX4" fmla="*/ 2395 w 6009702"/>
              <a:gd name="connsiteY4" fmla="*/ 5239586 h 6874477"/>
              <a:gd name="connsiteX5" fmla="*/ 21445 w 6009702"/>
              <a:gd name="connsiteY5" fmla="*/ 6586 h 6874477"/>
              <a:gd name="connsiteX0" fmla="*/ 21685 w 6009942"/>
              <a:gd name="connsiteY0" fmla="*/ 6586 h 6874411"/>
              <a:gd name="connsiteX1" fmla="*/ 6003385 w 6009942"/>
              <a:gd name="connsiteY1" fmla="*/ 0 h 6874411"/>
              <a:gd name="connsiteX2" fmla="*/ 6002090 w 6009942"/>
              <a:gd name="connsiteY2" fmla="*/ 6874411 h 6874411"/>
              <a:gd name="connsiteX3" fmla="*/ 1389810 w 6009942"/>
              <a:gd name="connsiteY3" fmla="*/ 6874411 h 6874411"/>
              <a:gd name="connsiteX4" fmla="*/ 2635 w 6009942"/>
              <a:gd name="connsiteY4" fmla="*/ 5239586 h 6874411"/>
              <a:gd name="connsiteX5" fmla="*/ 21685 w 6009942"/>
              <a:gd name="connsiteY5" fmla="*/ 6586 h 6874411"/>
              <a:gd name="connsiteX0" fmla="*/ 1308 w 6011790"/>
              <a:gd name="connsiteY0" fmla="*/ 660636 h 6874411"/>
              <a:gd name="connsiteX1" fmla="*/ 6005233 w 6011790"/>
              <a:gd name="connsiteY1" fmla="*/ 0 h 6874411"/>
              <a:gd name="connsiteX2" fmla="*/ 6003938 w 6011790"/>
              <a:gd name="connsiteY2" fmla="*/ 6874411 h 6874411"/>
              <a:gd name="connsiteX3" fmla="*/ 1391658 w 6011790"/>
              <a:gd name="connsiteY3" fmla="*/ 6874411 h 6874411"/>
              <a:gd name="connsiteX4" fmla="*/ 4483 w 6011790"/>
              <a:gd name="connsiteY4" fmla="*/ 5239586 h 6874411"/>
              <a:gd name="connsiteX5" fmla="*/ 1308 w 6011790"/>
              <a:gd name="connsiteY5" fmla="*/ 660636 h 6874411"/>
              <a:gd name="connsiteX0" fmla="*/ 1308 w 6010421"/>
              <a:gd name="connsiteY0" fmla="*/ 9761 h 6223536"/>
              <a:gd name="connsiteX1" fmla="*/ 6002058 w 6010421"/>
              <a:gd name="connsiteY1" fmla="*/ 0 h 6223536"/>
              <a:gd name="connsiteX2" fmla="*/ 6003938 w 6010421"/>
              <a:gd name="connsiteY2" fmla="*/ 6223536 h 6223536"/>
              <a:gd name="connsiteX3" fmla="*/ 1391658 w 6010421"/>
              <a:gd name="connsiteY3" fmla="*/ 6223536 h 6223536"/>
              <a:gd name="connsiteX4" fmla="*/ 4483 w 6010421"/>
              <a:gd name="connsiteY4" fmla="*/ 4588711 h 6223536"/>
              <a:gd name="connsiteX5" fmla="*/ 1308 w 6010421"/>
              <a:gd name="connsiteY5" fmla="*/ 9761 h 6223536"/>
              <a:gd name="connsiteX0" fmla="*/ 1308 w 6010421"/>
              <a:gd name="connsiteY0" fmla="*/ 12 h 6848787"/>
              <a:gd name="connsiteX1" fmla="*/ 6002058 w 6010421"/>
              <a:gd name="connsiteY1" fmla="*/ 625251 h 6848787"/>
              <a:gd name="connsiteX2" fmla="*/ 6003938 w 6010421"/>
              <a:gd name="connsiteY2" fmla="*/ 6848787 h 6848787"/>
              <a:gd name="connsiteX3" fmla="*/ 1391658 w 6010421"/>
              <a:gd name="connsiteY3" fmla="*/ 6848787 h 6848787"/>
              <a:gd name="connsiteX4" fmla="*/ 4483 w 6010421"/>
              <a:gd name="connsiteY4" fmla="*/ 5213962 h 6848787"/>
              <a:gd name="connsiteX5" fmla="*/ 1308 w 6010421"/>
              <a:gd name="connsiteY5" fmla="*/ 12 h 6848787"/>
              <a:gd name="connsiteX0" fmla="*/ 1308 w 6009381"/>
              <a:gd name="connsiteY0" fmla="*/ 3411 h 6852186"/>
              <a:gd name="connsiteX1" fmla="*/ 5998874 w 6009381"/>
              <a:gd name="connsiteY1" fmla="*/ 0 h 6852186"/>
              <a:gd name="connsiteX2" fmla="*/ 6003938 w 6009381"/>
              <a:gd name="connsiteY2" fmla="*/ 6852186 h 6852186"/>
              <a:gd name="connsiteX3" fmla="*/ 1391658 w 6009381"/>
              <a:gd name="connsiteY3" fmla="*/ 6852186 h 6852186"/>
              <a:gd name="connsiteX4" fmla="*/ 4483 w 6009381"/>
              <a:gd name="connsiteY4" fmla="*/ 5217361 h 6852186"/>
              <a:gd name="connsiteX5" fmla="*/ 1308 w 6009381"/>
              <a:gd name="connsiteY5" fmla="*/ 3411 h 6852186"/>
              <a:gd name="connsiteX0" fmla="*/ 1308 w 6009381"/>
              <a:gd name="connsiteY0" fmla="*/ 3411 h 6852252"/>
              <a:gd name="connsiteX1" fmla="*/ 5998874 w 6009381"/>
              <a:gd name="connsiteY1" fmla="*/ 0 h 6852252"/>
              <a:gd name="connsiteX2" fmla="*/ 6003938 w 6009381"/>
              <a:gd name="connsiteY2" fmla="*/ 6852186 h 6852252"/>
              <a:gd name="connsiteX3" fmla="*/ 1391658 w 6009381"/>
              <a:gd name="connsiteY3" fmla="*/ 6852186 h 6852252"/>
              <a:gd name="connsiteX4" fmla="*/ 4483 w 6009381"/>
              <a:gd name="connsiteY4" fmla="*/ 5217361 h 6852252"/>
              <a:gd name="connsiteX5" fmla="*/ 1308 w 6009381"/>
              <a:gd name="connsiteY5" fmla="*/ 3411 h 6852252"/>
              <a:gd name="connsiteX0" fmla="*/ 1308 w 6009381"/>
              <a:gd name="connsiteY0" fmla="*/ 3411 h 6852194"/>
              <a:gd name="connsiteX1" fmla="*/ 5998874 w 6009381"/>
              <a:gd name="connsiteY1" fmla="*/ 0 h 6852194"/>
              <a:gd name="connsiteX2" fmla="*/ 6003938 w 6009381"/>
              <a:gd name="connsiteY2" fmla="*/ 6852186 h 6852194"/>
              <a:gd name="connsiteX3" fmla="*/ 1391658 w 6009381"/>
              <a:gd name="connsiteY3" fmla="*/ 6852186 h 6852194"/>
              <a:gd name="connsiteX4" fmla="*/ 4483 w 6009381"/>
              <a:gd name="connsiteY4" fmla="*/ 5217361 h 6852194"/>
              <a:gd name="connsiteX5" fmla="*/ 1308 w 6009381"/>
              <a:gd name="connsiteY5" fmla="*/ 3411 h 685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9381" h="6852194">
                <a:moveTo>
                  <a:pt x="1308" y="3411"/>
                </a:moveTo>
                <a:lnTo>
                  <a:pt x="5998874" y="0"/>
                </a:lnTo>
                <a:cubicBezTo>
                  <a:pt x="6006938" y="2835940"/>
                  <a:pt x="6015083" y="3744916"/>
                  <a:pt x="6003938" y="6852186"/>
                </a:cubicBezTo>
                <a:lnTo>
                  <a:pt x="1391658" y="6852186"/>
                </a:lnTo>
                <a:cubicBezTo>
                  <a:pt x="1101070" y="6853923"/>
                  <a:pt x="-62771" y="6593773"/>
                  <a:pt x="4483" y="5217361"/>
                </a:cubicBezTo>
                <a:cubicBezTo>
                  <a:pt x="-759" y="4021924"/>
                  <a:pt x="-809" y="1736103"/>
                  <a:pt x="1308" y="3411"/>
                </a:cubicBezTo>
                <a:close/>
              </a:path>
            </a:pathLst>
          </a:custGeom>
          <a:solidFill>
            <a:srgbClr val="CCCCCC">
              <a:alpha val="72170"/>
            </a:srgbClr>
          </a:solidFill>
        </p:spPr>
        <p:txBody>
          <a:bodyPr vert="horz" lIns="0" tIns="45720" rIns="0" bIns="0" rtlCol="0" anchor="ctr" anchorCtr="0">
            <a:noAutofit/>
          </a:bodyPr>
          <a:lstStyle>
            <a:lvl1pPr marL="0" indent="0" algn="ctr">
              <a:buNone/>
              <a:defRPr lang="en-US" sz="1801" dirty="0">
                <a:solidFill>
                  <a:schemeClr val="tx1"/>
                </a:solidFill>
              </a:defRPr>
            </a:lvl1pPr>
          </a:lstStyle>
          <a:p>
            <a:pPr lvl="0" algn="ctr"/>
            <a:r>
              <a:rPr lang="en-US"/>
              <a:t>Click icon to add picture</a:t>
            </a:r>
            <a:endParaRPr lang="en-US" dirty="0"/>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spTree>
    <p:extLst>
      <p:ext uri="{BB962C8B-B14F-4D97-AF65-F5344CB8AC3E}">
        <p14:creationId xmlns:p14="http://schemas.microsoft.com/office/powerpoint/2010/main" val="4152055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1_Title and sub-title - no bar layout">
  <p:cSld name="1_Title and sub-title - no bar layout">
    <p:bg>
      <p:bgPr>
        <a:solidFill>
          <a:schemeClr val="lt1"/>
        </a:solidFill>
        <a:effectLst/>
      </p:bgPr>
    </p:bg>
    <p:spTree>
      <p:nvGrpSpPr>
        <p:cNvPr id="1" name="Shape 431"/>
        <p:cNvGrpSpPr/>
        <p:nvPr/>
      </p:nvGrpSpPr>
      <p:grpSpPr>
        <a:xfrm>
          <a:off x="0" y="0"/>
          <a:ext cx="0" cy="0"/>
          <a:chOff x="0" y="0"/>
          <a:chExt cx="0" cy="0"/>
        </a:xfrm>
      </p:grpSpPr>
      <p:pic>
        <p:nvPicPr>
          <p:cNvPr id="432" name="Google Shape;432;p135"/>
          <p:cNvPicPr preferRelativeResize="0"/>
          <p:nvPr/>
        </p:nvPicPr>
        <p:blipFill rotWithShape="1">
          <a:blip r:embed="rId2">
            <a:alphaModFix/>
          </a:blip>
          <a:srcRect/>
          <a:stretch/>
        </p:blipFill>
        <p:spPr>
          <a:xfrm>
            <a:off x="419100" y="6364150"/>
            <a:ext cx="597151" cy="334275"/>
          </a:xfrm>
          <a:prstGeom prst="rect">
            <a:avLst/>
          </a:prstGeom>
          <a:noFill/>
          <a:ln>
            <a:noFill/>
          </a:ln>
        </p:spPr>
      </p:pic>
      <p:sp>
        <p:nvSpPr>
          <p:cNvPr id="433" name="Google Shape;433;p135"/>
          <p:cNvSpPr txBox="1">
            <a:spLocks noGrp="1"/>
          </p:cNvSpPr>
          <p:nvPr>
            <p:ph type="title"/>
          </p:nvPr>
        </p:nvSpPr>
        <p:spPr>
          <a:xfrm>
            <a:off x="411479" y="301486"/>
            <a:ext cx="11353799" cy="59436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40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4" name="Google Shape;434;p135"/>
          <p:cNvSpPr txBox="1">
            <a:spLocks noGrp="1"/>
          </p:cNvSpPr>
          <p:nvPr>
            <p:ph type="sldNum" idx="12"/>
          </p:nvPr>
        </p:nvSpPr>
        <p:spPr>
          <a:xfrm>
            <a:off x="11033125" y="6363843"/>
            <a:ext cx="832612"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L="0" lvl="1"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2pPr>
            <a:lvl3pPr marL="0" lvl="2"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3pPr>
            <a:lvl4pPr marL="0" lvl="3"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0" lvl="4"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0" lvl="5"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0" lvl="6"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0" lvl="7"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0" lvl="8"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r>
              <a:rPr lang="en-US"/>
              <a:t>Page </a:t>
            </a:r>
            <a:fld id="{00000000-1234-1234-1234-123412341234}" type="slidenum">
              <a:rPr lang="en-US"/>
              <a:t>‹#›</a:t>
            </a:fld>
            <a:endParaRPr/>
          </a:p>
        </p:txBody>
      </p:sp>
      <p:sp>
        <p:nvSpPr>
          <p:cNvPr id="435" name="Google Shape;435;p135"/>
          <p:cNvSpPr txBox="1">
            <a:spLocks noGrp="1"/>
          </p:cNvSpPr>
          <p:nvPr>
            <p:ph type="body" idx="1"/>
          </p:nvPr>
        </p:nvSpPr>
        <p:spPr>
          <a:xfrm>
            <a:off x="419098" y="1138680"/>
            <a:ext cx="11346180" cy="438912"/>
          </a:xfrm>
          <a:prstGeom prst="rect">
            <a:avLst/>
          </a:prstGeom>
          <a:noFill/>
          <a:ln>
            <a:noFill/>
          </a:ln>
        </p:spPr>
        <p:txBody>
          <a:bodyPr spcFirstLastPara="1" wrap="square" lIns="0" tIns="45700" rIns="0" bIns="45700" anchor="t" anchorCtr="0">
            <a:noAutofit/>
          </a:bodyPr>
          <a:lstStyle>
            <a:lvl1pPr marL="457200" lvl="0" indent="-228600" algn="l">
              <a:lnSpc>
                <a:spcPct val="100000"/>
              </a:lnSpc>
              <a:spcBef>
                <a:spcPts val="1000"/>
              </a:spcBef>
              <a:spcAft>
                <a:spcPts val="0"/>
              </a:spcAft>
              <a:buClr>
                <a:srgbClr val="00A02A"/>
              </a:buClr>
              <a:buSzPts val="2001"/>
              <a:buNone/>
              <a:defRPr b="1">
                <a:solidFill>
                  <a:srgbClr val="00A02A"/>
                </a:solidFill>
              </a:defRPr>
            </a:lvl1pPr>
            <a:lvl2pPr marL="914400" lvl="1" indent="-228600" algn="l">
              <a:lnSpc>
                <a:spcPct val="100000"/>
              </a:lnSpc>
              <a:spcBef>
                <a:spcPts val="500"/>
              </a:spcBef>
              <a:spcAft>
                <a:spcPts val="0"/>
              </a:spcAft>
              <a:buClr>
                <a:schemeClr val="accent1"/>
              </a:buClr>
              <a:buSzPts val="2001"/>
              <a:buNone/>
              <a:defRPr b="1">
                <a:solidFill>
                  <a:schemeClr val="accent1"/>
                </a:solidFill>
              </a:defRPr>
            </a:lvl2pPr>
            <a:lvl3pPr marL="1371600" lvl="2" indent="-228600" algn="l">
              <a:lnSpc>
                <a:spcPct val="100000"/>
              </a:lnSpc>
              <a:spcBef>
                <a:spcPts val="500"/>
              </a:spcBef>
              <a:spcAft>
                <a:spcPts val="0"/>
              </a:spcAft>
              <a:buClr>
                <a:schemeClr val="accent1"/>
              </a:buClr>
              <a:buSzPts val="1801"/>
              <a:buNone/>
              <a:defRPr b="1">
                <a:solidFill>
                  <a:schemeClr val="accent1"/>
                </a:solidFill>
              </a:defRPr>
            </a:lvl3pPr>
            <a:lvl4pPr marL="1828800" lvl="3" indent="-228600" algn="l">
              <a:lnSpc>
                <a:spcPct val="100000"/>
              </a:lnSpc>
              <a:spcBef>
                <a:spcPts val="500"/>
              </a:spcBef>
              <a:spcAft>
                <a:spcPts val="0"/>
              </a:spcAft>
              <a:buClr>
                <a:schemeClr val="accent1"/>
              </a:buClr>
              <a:buSzPts val="1600"/>
              <a:buNone/>
              <a:defRPr b="1">
                <a:solidFill>
                  <a:schemeClr val="accent1"/>
                </a:solidFill>
              </a:defRPr>
            </a:lvl4pPr>
            <a:lvl5pPr marL="2286000" lvl="4" indent="-228600" algn="l">
              <a:lnSpc>
                <a:spcPct val="100000"/>
              </a:lnSpc>
              <a:spcBef>
                <a:spcPts val="500"/>
              </a:spcBef>
              <a:spcAft>
                <a:spcPts val="0"/>
              </a:spcAft>
              <a:buClr>
                <a:schemeClr val="accent1"/>
              </a:buClr>
              <a:buSzPts val="1400"/>
              <a:buNone/>
              <a:defRPr b="1">
                <a:solidFill>
                  <a:schemeClr val="accen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6" name="Google Shape;436;p135"/>
          <p:cNvSpPr txBox="1"/>
          <p:nvPr/>
        </p:nvSpPr>
        <p:spPr>
          <a:xfrm>
            <a:off x="4495384" y="6292541"/>
            <a:ext cx="3201234" cy="369291"/>
          </a:xfrm>
          <a:prstGeom prst="rect">
            <a:avLst/>
          </a:prstGeom>
          <a:noFill/>
          <a:ln>
            <a:noFill/>
          </a:ln>
        </p:spPr>
        <p:txBody>
          <a:bodyPr spcFirstLastPara="1" wrap="square" lIns="0" tIns="45700" rIns="0" bIns="45700" anchor="b" anchorCtr="0">
            <a:spAutoFit/>
          </a:bodyPr>
          <a:lstStyle/>
          <a:p>
            <a:pPr marL="0" marR="0" lvl="0" indent="0" algn="ctr" rtl="0">
              <a:spcBef>
                <a:spcPts val="0"/>
              </a:spcBef>
              <a:spcAft>
                <a:spcPts val="0"/>
              </a:spcAft>
              <a:buNone/>
            </a:pPr>
            <a:r>
              <a:rPr lang="en-US" sz="900" dirty="0">
                <a:solidFill>
                  <a:schemeClr val="dk1"/>
                </a:solidFill>
                <a:latin typeface="Arial"/>
                <a:ea typeface="Arial"/>
                <a:cs typeface="Arial"/>
                <a:sym typeface="Arial"/>
              </a:rPr>
              <a:t>© 2024 The Sage Group plc, or its licensors. All rights reserved.</a:t>
            </a:r>
            <a:endParaRPr dirty="0"/>
          </a:p>
        </p:txBody>
      </p:sp>
    </p:spTree>
    <p:extLst>
      <p:ext uri="{BB962C8B-B14F-4D97-AF65-F5344CB8AC3E}">
        <p14:creationId xmlns:p14="http://schemas.microsoft.com/office/powerpoint/2010/main" val="1246372349"/>
      </p:ext>
    </p:extLst>
  </p:cSld>
  <p:clrMapOvr>
    <a:masterClrMapping/>
  </p:clrMapOvr>
  <p:extLst>
    <p:ext uri="{DCECCB84-F9BA-43D5-87BE-67443E8EF086}">
      <p15:sldGuideLst xmlns:p15="http://schemas.microsoft.com/office/powerpoint/2012/main">
        <p15:guide id="1" orient="horz"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able single layout">
  <p:cSld name="Table single layout">
    <p:bg>
      <p:bgPr>
        <a:solidFill>
          <a:schemeClr val="lt1"/>
        </a:solidFill>
        <a:effectLst/>
      </p:bgPr>
    </p:bg>
    <p:spTree>
      <p:nvGrpSpPr>
        <p:cNvPr id="1" name="Shape 437"/>
        <p:cNvGrpSpPr/>
        <p:nvPr/>
      </p:nvGrpSpPr>
      <p:grpSpPr>
        <a:xfrm>
          <a:off x="0" y="0"/>
          <a:ext cx="0" cy="0"/>
          <a:chOff x="0" y="0"/>
          <a:chExt cx="0" cy="0"/>
        </a:xfrm>
      </p:grpSpPr>
      <p:sp>
        <p:nvSpPr>
          <p:cNvPr id="438" name="Google Shape;438;p136"/>
          <p:cNvSpPr/>
          <p:nvPr/>
        </p:nvSpPr>
        <p:spPr>
          <a:xfrm>
            <a:off x="0" y="6211888"/>
            <a:ext cx="12192000" cy="646112"/>
          </a:xfrm>
          <a:prstGeom prst="rect">
            <a:avLst/>
          </a:prstGeom>
          <a:solidFill>
            <a:schemeClr val="dk1"/>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050" b="1" i="0">
              <a:solidFill>
                <a:schemeClr val="lt1"/>
              </a:solidFill>
              <a:latin typeface="Arial"/>
              <a:ea typeface="Arial"/>
              <a:cs typeface="Arial"/>
              <a:sym typeface="Arial"/>
            </a:endParaRPr>
          </a:p>
        </p:txBody>
      </p:sp>
      <p:sp>
        <p:nvSpPr>
          <p:cNvPr id="439" name="Google Shape;439;p136"/>
          <p:cNvSpPr txBox="1">
            <a:spLocks noGrp="1"/>
          </p:cNvSpPr>
          <p:nvPr>
            <p:ph type="title"/>
          </p:nvPr>
        </p:nvSpPr>
        <p:spPr>
          <a:xfrm>
            <a:off x="411479" y="301486"/>
            <a:ext cx="5074921" cy="59436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40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0" name="Google Shape;440;p136"/>
          <p:cNvSpPr txBox="1">
            <a:spLocks noGrp="1"/>
          </p:cNvSpPr>
          <p:nvPr>
            <p:ph type="sldNum" idx="12"/>
          </p:nvPr>
        </p:nvSpPr>
        <p:spPr>
          <a:xfrm>
            <a:off x="11033125" y="6363843"/>
            <a:ext cx="832612"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2"/>
              </a:buClr>
              <a:buSzPts val="900"/>
              <a:buFont typeface="Arial"/>
              <a:buNone/>
              <a:defRPr/>
            </a:lvl1pPr>
            <a:lvl2pPr marL="0" marR="0" lvl="1" indent="0" algn="r">
              <a:lnSpc>
                <a:spcPct val="100000"/>
              </a:lnSpc>
              <a:spcBef>
                <a:spcPts val="0"/>
              </a:spcBef>
              <a:spcAft>
                <a:spcPts val="0"/>
              </a:spcAft>
              <a:buClr>
                <a:schemeClr val="dk2"/>
              </a:buClr>
              <a:buSzPts val="900"/>
              <a:buFont typeface="Arial"/>
              <a:buNone/>
              <a:defRPr/>
            </a:lvl2pPr>
            <a:lvl3pPr marL="0" marR="0" lvl="2" indent="0" algn="r">
              <a:lnSpc>
                <a:spcPct val="100000"/>
              </a:lnSpc>
              <a:spcBef>
                <a:spcPts val="0"/>
              </a:spcBef>
              <a:spcAft>
                <a:spcPts val="0"/>
              </a:spcAft>
              <a:buClr>
                <a:schemeClr val="dk2"/>
              </a:buClr>
              <a:buSzPts val="900"/>
              <a:buFont typeface="Arial"/>
              <a:buNone/>
              <a:defRPr/>
            </a:lvl3pPr>
            <a:lvl4pPr marL="0" marR="0" lvl="3" indent="0" algn="r">
              <a:lnSpc>
                <a:spcPct val="100000"/>
              </a:lnSpc>
              <a:spcBef>
                <a:spcPts val="0"/>
              </a:spcBef>
              <a:spcAft>
                <a:spcPts val="0"/>
              </a:spcAft>
              <a:buClr>
                <a:schemeClr val="dk2"/>
              </a:buClr>
              <a:buSzPts val="900"/>
              <a:buFont typeface="Arial"/>
              <a:buNone/>
              <a:defRPr/>
            </a:lvl4pPr>
            <a:lvl5pPr marL="0" marR="0" lvl="4" indent="0" algn="r">
              <a:lnSpc>
                <a:spcPct val="100000"/>
              </a:lnSpc>
              <a:spcBef>
                <a:spcPts val="0"/>
              </a:spcBef>
              <a:spcAft>
                <a:spcPts val="0"/>
              </a:spcAft>
              <a:buClr>
                <a:schemeClr val="dk2"/>
              </a:buClr>
              <a:buSzPts val="900"/>
              <a:buFont typeface="Arial"/>
              <a:buNone/>
              <a:defRPr/>
            </a:lvl5pPr>
            <a:lvl6pPr marL="0" marR="0" lvl="5" indent="0" algn="r">
              <a:lnSpc>
                <a:spcPct val="100000"/>
              </a:lnSpc>
              <a:spcBef>
                <a:spcPts val="0"/>
              </a:spcBef>
              <a:spcAft>
                <a:spcPts val="0"/>
              </a:spcAft>
              <a:buClr>
                <a:schemeClr val="dk2"/>
              </a:buClr>
              <a:buSzPts val="900"/>
              <a:buFont typeface="Arial"/>
              <a:buNone/>
              <a:defRPr/>
            </a:lvl6pPr>
            <a:lvl7pPr marL="0" marR="0" lvl="6" indent="0" algn="r">
              <a:lnSpc>
                <a:spcPct val="100000"/>
              </a:lnSpc>
              <a:spcBef>
                <a:spcPts val="0"/>
              </a:spcBef>
              <a:spcAft>
                <a:spcPts val="0"/>
              </a:spcAft>
              <a:buClr>
                <a:schemeClr val="dk2"/>
              </a:buClr>
              <a:buSzPts val="900"/>
              <a:buFont typeface="Arial"/>
              <a:buNone/>
              <a:defRPr/>
            </a:lvl7pPr>
            <a:lvl8pPr marL="0" marR="0" lvl="7" indent="0" algn="r">
              <a:lnSpc>
                <a:spcPct val="100000"/>
              </a:lnSpc>
              <a:spcBef>
                <a:spcPts val="0"/>
              </a:spcBef>
              <a:spcAft>
                <a:spcPts val="0"/>
              </a:spcAft>
              <a:buClr>
                <a:schemeClr val="dk2"/>
              </a:buClr>
              <a:buSzPts val="900"/>
              <a:buFont typeface="Arial"/>
              <a:buNone/>
              <a:defRPr/>
            </a:lvl8pPr>
            <a:lvl9pPr marL="0" marR="0" lvl="8" indent="0" algn="r">
              <a:lnSpc>
                <a:spcPct val="100000"/>
              </a:lnSpc>
              <a:spcBef>
                <a:spcPts val="0"/>
              </a:spcBef>
              <a:spcAft>
                <a:spcPts val="0"/>
              </a:spcAft>
              <a:buClr>
                <a:schemeClr val="dk2"/>
              </a:buClr>
              <a:buSzPts val="900"/>
              <a:buFont typeface="Arial"/>
              <a:buNone/>
              <a:defRPr/>
            </a:lvl9pPr>
          </a:lstStyle>
          <a:p>
            <a:pPr marL="0" lvl="0" indent="0" algn="r" rtl="0">
              <a:spcBef>
                <a:spcPts val="0"/>
              </a:spcBef>
              <a:spcAft>
                <a:spcPts val="0"/>
              </a:spcAft>
              <a:buNone/>
            </a:pPr>
            <a:r>
              <a:rPr lang="en-US"/>
              <a:t>Page </a:t>
            </a:r>
            <a:fld id="{00000000-1234-1234-1234-123412341234}" type="slidenum">
              <a:rPr lang="en-US"/>
              <a:t>‹#›</a:t>
            </a:fld>
            <a:endParaRPr/>
          </a:p>
        </p:txBody>
      </p:sp>
      <p:pic>
        <p:nvPicPr>
          <p:cNvPr id="441" name="Google Shape;441;p136"/>
          <p:cNvPicPr preferRelativeResize="0"/>
          <p:nvPr/>
        </p:nvPicPr>
        <p:blipFill rotWithShape="1">
          <a:blip r:embed="rId2">
            <a:alphaModFix/>
          </a:blip>
          <a:srcRect/>
          <a:stretch/>
        </p:blipFill>
        <p:spPr>
          <a:xfrm>
            <a:off x="417698" y="6364150"/>
            <a:ext cx="597151" cy="334275"/>
          </a:xfrm>
          <a:prstGeom prst="rect">
            <a:avLst/>
          </a:prstGeom>
          <a:noFill/>
          <a:ln>
            <a:noFill/>
          </a:ln>
        </p:spPr>
      </p:pic>
      <p:sp>
        <p:nvSpPr>
          <p:cNvPr id="442" name="Google Shape;442;p136"/>
          <p:cNvSpPr txBox="1">
            <a:spLocks noGrp="1"/>
          </p:cNvSpPr>
          <p:nvPr>
            <p:ph type="body" idx="1"/>
          </p:nvPr>
        </p:nvSpPr>
        <p:spPr>
          <a:xfrm>
            <a:off x="6254750" y="499867"/>
            <a:ext cx="5518150" cy="1214633"/>
          </a:xfrm>
          <a:prstGeom prst="rect">
            <a:avLst/>
          </a:prstGeom>
          <a:noFill/>
          <a:ln>
            <a:noFill/>
          </a:ln>
        </p:spPr>
        <p:txBody>
          <a:bodyPr spcFirstLastPara="1" wrap="square" lIns="0" tIns="45700" rIns="0" bIns="45700" anchor="t" anchorCtr="0">
            <a:noAutofit/>
          </a:bodyPr>
          <a:lstStyle>
            <a:lvl1pPr marL="457200" lvl="0" indent="-228600" algn="l">
              <a:lnSpc>
                <a:spcPct val="100000"/>
              </a:lnSpc>
              <a:spcBef>
                <a:spcPts val="1000"/>
              </a:spcBef>
              <a:spcAft>
                <a:spcPts val="0"/>
              </a:spcAft>
              <a:buClr>
                <a:schemeClr val="dk1"/>
              </a:buClr>
              <a:buSzPts val="2001"/>
              <a:buNone/>
              <a:defRPr sz="2001" b="0" i="0">
                <a:solidFill>
                  <a:schemeClr val="dk1"/>
                </a:solidFill>
                <a:latin typeface="Arial"/>
                <a:ea typeface="Arial"/>
                <a:cs typeface="Arial"/>
                <a:sym typeface="Arial"/>
              </a:defRPr>
            </a:lvl1pPr>
            <a:lvl2pPr marL="914400" lvl="1" indent="-355663" algn="l">
              <a:lnSpc>
                <a:spcPct val="100000"/>
              </a:lnSpc>
              <a:spcBef>
                <a:spcPts val="500"/>
              </a:spcBef>
              <a:spcAft>
                <a:spcPts val="0"/>
              </a:spcAft>
              <a:buClr>
                <a:schemeClr val="dk1"/>
              </a:buClr>
              <a:buSzPts val="2001"/>
              <a:buChar char="•"/>
              <a:defRPr sz="2001" b="0" i="0">
                <a:solidFill>
                  <a:schemeClr val="dk1"/>
                </a:solidFill>
                <a:latin typeface="Arial"/>
                <a:ea typeface="Arial"/>
                <a:cs typeface="Arial"/>
                <a:sym typeface="Arial"/>
              </a:defRPr>
            </a:lvl2pPr>
            <a:lvl3pPr marL="1371600" lvl="2" indent="-342963" algn="l">
              <a:lnSpc>
                <a:spcPct val="100000"/>
              </a:lnSpc>
              <a:spcBef>
                <a:spcPts val="500"/>
              </a:spcBef>
              <a:spcAft>
                <a:spcPts val="0"/>
              </a:spcAft>
              <a:buClr>
                <a:schemeClr val="dk1"/>
              </a:buClr>
              <a:buSzPts val="1801"/>
              <a:buChar char="•"/>
              <a:defRPr sz="1801" b="0" i="0">
                <a:solidFill>
                  <a:schemeClr val="dk1"/>
                </a:solidFill>
                <a:latin typeface="Arial"/>
                <a:ea typeface="Arial"/>
                <a:cs typeface="Arial"/>
                <a:sym typeface="Arial"/>
              </a:defRPr>
            </a:lvl3pPr>
            <a:lvl4pPr marL="1828800" lvl="3" indent="-330200" algn="l">
              <a:lnSpc>
                <a:spcPct val="100000"/>
              </a:lnSpc>
              <a:spcBef>
                <a:spcPts val="500"/>
              </a:spcBef>
              <a:spcAft>
                <a:spcPts val="0"/>
              </a:spcAft>
              <a:buClr>
                <a:schemeClr val="dk1"/>
              </a:buClr>
              <a:buSzPts val="1600"/>
              <a:buChar char="•"/>
              <a:defRPr sz="1600" b="0" i="0">
                <a:solidFill>
                  <a:schemeClr val="dk1"/>
                </a:solidFill>
                <a:latin typeface="Arial"/>
                <a:ea typeface="Arial"/>
                <a:cs typeface="Arial"/>
                <a:sym typeface="Arial"/>
              </a:defRPr>
            </a:lvl4pPr>
            <a:lvl5pPr marL="2286000" lvl="4" indent="-317500" algn="l">
              <a:lnSpc>
                <a:spcPct val="100000"/>
              </a:lnSpc>
              <a:spcBef>
                <a:spcPts val="500"/>
              </a:spcBef>
              <a:spcAft>
                <a:spcPts val="0"/>
              </a:spcAft>
              <a:buClr>
                <a:schemeClr val="dk1"/>
              </a:buClr>
              <a:buSzPts val="1400"/>
              <a:buChar char="•"/>
              <a:defRPr sz="1400" b="0" i="0">
                <a:solidFill>
                  <a:schemeClr val="dk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3" name="Google Shape;443;p136"/>
          <p:cNvSpPr txBox="1"/>
          <p:nvPr/>
        </p:nvSpPr>
        <p:spPr>
          <a:xfrm>
            <a:off x="4495384" y="6292541"/>
            <a:ext cx="3201234" cy="369291"/>
          </a:xfrm>
          <a:prstGeom prst="rect">
            <a:avLst/>
          </a:prstGeom>
          <a:noFill/>
          <a:ln>
            <a:noFill/>
          </a:ln>
        </p:spPr>
        <p:txBody>
          <a:bodyPr spcFirstLastPara="1" wrap="square" lIns="0" tIns="45700" rIns="0" bIns="45700" anchor="b" anchorCtr="0">
            <a:spAutoFit/>
          </a:bodyPr>
          <a:lstStyle/>
          <a:p>
            <a:pPr marL="0" marR="0" lvl="0" indent="0" algn="ctr" rtl="0">
              <a:spcBef>
                <a:spcPts val="0"/>
              </a:spcBef>
              <a:spcAft>
                <a:spcPts val="0"/>
              </a:spcAft>
              <a:buNone/>
            </a:pPr>
            <a:r>
              <a:rPr lang="en-US" sz="900" dirty="0">
                <a:solidFill>
                  <a:srgbClr val="00D638"/>
                </a:solidFill>
                <a:latin typeface="Arial"/>
                <a:ea typeface="Arial"/>
                <a:cs typeface="Arial"/>
                <a:sym typeface="Arial"/>
              </a:rPr>
              <a:t>© 2024 The Sage Group plc, or its licensors. All rights reserved.</a:t>
            </a:r>
            <a:endParaRPr dirty="0"/>
          </a:p>
        </p:txBody>
      </p:sp>
    </p:spTree>
    <p:extLst>
      <p:ext uri="{BB962C8B-B14F-4D97-AF65-F5344CB8AC3E}">
        <p14:creationId xmlns:p14="http://schemas.microsoft.com/office/powerpoint/2010/main" val="2861132782"/>
      </p:ext>
    </p:extLst>
  </p:cSld>
  <p:clrMapOvr>
    <a:masterClrMapping/>
  </p:clrMapOvr>
  <p:extLst>
    <p:ext uri="{DCECCB84-F9BA-43D5-87BE-67443E8EF086}">
      <p15:sldGuideLst xmlns:p15="http://schemas.microsoft.com/office/powerpoint/2012/main">
        <p15:guide id="1" orient="horz" pos="960">
          <p15:clr>
            <a:srgbClr val="FBAE40"/>
          </p15:clr>
        </p15:guide>
        <p15:guide id="2" pos="3456">
          <p15:clr>
            <a:srgbClr val="FBAE40"/>
          </p15:clr>
        </p15:guide>
        <p15:guide id="3" orient="horz" pos="146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1_Chart headline and overview (no bar) layout">
  <p:cSld name="1_Chart headline and overview (no bar) layout">
    <p:bg>
      <p:bgPr>
        <a:solidFill>
          <a:schemeClr val="lt1"/>
        </a:solidFill>
        <a:effectLst/>
      </p:bgPr>
    </p:bg>
    <p:spTree>
      <p:nvGrpSpPr>
        <p:cNvPr id="1" name="Shape 444"/>
        <p:cNvGrpSpPr/>
        <p:nvPr/>
      </p:nvGrpSpPr>
      <p:grpSpPr>
        <a:xfrm>
          <a:off x="0" y="0"/>
          <a:ext cx="0" cy="0"/>
          <a:chOff x="0" y="0"/>
          <a:chExt cx="0" cy="0"/>
        </a:xfrm>
      </p:grpSpPr>
      <p:sp>
        <p:nvSpPr>
          <p:cNvPr id="445" name="Google Shape;445;p137"/>
          <p:cNvSpPr txBox="1">
            <a:spLocks noGrp="1"/>
          </p:cNvSpPr>
          <p:nvPr>
            <p:ph type="title"/>
          </p:nvPr>
        </p:nvSpPr>
        <p:spPr>
          <a:xfrm>
            <a:off x="411479" y="301486"/>
            <a:ext cx="5074921" cy="59436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40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6" name="Google Shape;446;p137"/>
          <p:cNvSpPr txBox="1">
            <a:spLocks noGrp="1"/>
          </p:cNvSpPr>
          <p:nvPr>
            <p:ph type="sldNum" idx="12"/>
          </p:nvPr>
        </p:nvSpPr>
        <p:spPr>
          <a:xfrm>
            <a:off x="11033125" y="6363843"/>
            <a:ext cx="832612"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L="0" lvl="1"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2pPr>
            <a:lvl3pPr marL="0" lvl="2"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3pPr>
            <a:lvl4pPr marL="0" lvl="3"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0" lvl="4"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0" lvl="5"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0" lvl="6"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0" lvl="7"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0" lvl="8"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r>
              <a:rPr lang="en-US"/>
              <a:t>Page </a:t>
            </a:r>
            <a:fld id="{00000000-1234-1234-1234-123412341234}" type="slidenum">
              <a:rPr lang="en-US"/>
              <a:t>‹#›</a:t>
            </a:fld>
            <a:endParaRPr/>
          </a:p>
        </p:txBody>
      </p:sp>
      <p:sp>
        <p:nvSpPr>
          <p:cNvPr id="447" name="Google Shape;447;p137"/>
          <p:cNvSpPr txBox="1">
            <a:spLocks noGrp="1"/>
          </p:cNvSpPr>
          <p:nvPr>
            <p:ph type="body" idx="1"/>
          </p:nvPr>
        </p:nvSpPr>
        <p:spPr>
          <a:xfrm>
            <a:off x="6254750" y="499867"/>
            <a:ext cx="5518150" cy="1214633"/>
          </a:xfrm>
          <a:prstGeom prst="rect">
            <a:avLst/>
          </a:prstGeom>
          <a:noFill/>
          <a:ln>
            <a:noFill/>
          </a:ln>
        </p:spPr>
        <p:txBody>
          <a:bodyPr spcFirstLastPara="1" wrap="square" lIns="0" tIns="45700" rIns="0" bIns="45700" anchor="t" anchorCtr="0">
            <a:noAutofit/>
          </a:bodyPr>
          <a:lstStyle>
            <a:lvl1pPr marL="457200" lvl="0" indent="-228600" algn="l">
              <a:lnSpc>
                <a:spcPct val="100000"/>
              </a:lnSpc>
              <a:spcBef>
                <a:spcPts val="1000"/>
              </a:spcBef>
              <a:spcAft>
                <a:spcPts val="0"/>
              </a:spcAft>
              <a:buClr>
                <a:schemeClr val="dk1"/>
              </a:buClr>
              <a:buSzPts val="2001"/>
              <a:buNone/>
              <a:defRPr sz="2001" b="0" i="0">
                <a:solidFill>
                  <a:schemeClr val="dk1"/>
                </a:solidFill>
                <a:latin typeface="Arial"/>
                <a:ea typeface="Arial"/>
                <a:cs typeface="Arial"/>
                <a:sym typeface="Arial"/>
              </a:defRPr>
            </a:lvl1pPr>
            <a:lvl2pPr marL="914400" lvl="1" indent="-355663" algn="l">
              <a:lnSpc>
                <a:spcPct val="100000"/>
              </a:lnSpc>
              <a:spcBef>
                <a:spcPts val="500"/>
              </a:spcBef>
              <a:spcAft>
                <a:spcPts val="0"/>
              </a:spcAft>
              <a:buClr>
                <a:schemeClr val="dk1"/>
              </a:buClr>
              <a:buSzPts val="2001"/>
              <a:buChar char="•"/>
              <a:defRPr sz="2001" b="0" i="0">
                <a:solidFill>
                  <a:schemeClr val="dk1"/>
                </a:solidFill>
                <a:latin typeface="Arial"/>
                <a:ea typeface="Arial"/>
                <a:cs typeface="Arial"/>
                <a:sym typeface="Arial"/>
              </a:defRPr>
            </a:lvl2pPr>
            <a:lvl3pPr marL="1371600" lvl="2" indent="-342963" algn="l">
              <a:lnSpc>
                <a:spcPct val="100000"/>
              </a:lnSpc>
              <a:spcBef>
                <a:spcPts val="500"/>
              </a:spcBef>
              <a:spcAft>
                <a:spcPts val="0"/>
              </a:spcAft>
              <a:buClr>
                <a:schemeClr val="dk1"/>
              </a:buClr>
              <a:buSzPts val="1801"/>
              <a:buChar char="•"/>
              <a:defRPr sz="1801" b="0" i="0">
                <a:solidFill>
                  <a:schemeClr val="dk1"/>
                </a:solidFill>
                <a:latin typeface="Arial"/>
                <a:ea typeface="Arial"/>
                <a:cs typeface="Arial"/>
                <a:sym typeface="Arial"/>
              </a:defRPr>
            </a:lvl3pPr>
            <a:lvl4pPr marL="1828800" lvl="3" indent="-330200" algn="l">
              <a:lnSpc>
                <a:spcPct val="100000"/>
              </a:lnSpc>
              <a:spcBef>
                <a:spcPts val="500"/>
              </a:spcBef>
              <a:spcAft>
                <a:spcPts val="0"/>
              </a:spcAft>
              <a:buClr>
                <a:schemeClr val="dk1"/>
              </a:buClr>
              <a:buSzPts val="1600"/>
              <a:buChar char="•"/>
              <a:defRPr sz="1600" b="0" i="0">
                <a:solidFill>
                  <a:schemeClr val="dk1"/>
                </a:solidFill>
                <a:latin typeface="Arial"/>
                <a:ea typeface="Arial"/>
                <a:cs typeface="Arial"/>
                <a:sym typeface="Arial"/>
              </a:defRPr>
            </a:lvl4pPr>
            <a:lvl5pPr marL="2286000" lvl="4" indent="-317500" algn="l">
              <a:lnSpc>
                <a:spcPct val="100000"/>
              </a:lnSpc>
              <a:spcBef>
                <a:spcPts val="500"/>
              </a:spcBef>
              <a:spcAft>
                <a:spcPts val="0"/>
              </a:spcAft>
              <a:buClr>
                <a:schemeClr val="dk1"/>
              </a:buClr>
              <a:buSzPts val="1400"/>
              <a:buChar char="•"/>
              <a:defRPr sz="1400" b="0" i="0">
                <a:solidFill>
                  <a:schemeClr val="dk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448" name="Google Shape;448;p137"/>
          <p:cNvPicPr preferRelativeResize="0"/>
          <p:nvPr/>
        </p:nvPicPr>
        <p:blipFill rotWithShape="1">
          <a:blip r:embed="rId2">
            <a:alphaModFix/>
          </a:blip>
          <a:srcRect/>
          <a:stretch/>
        </p:blipFill>
        <p:spPr>
          <a:xfrm>
            <a:off x="419100" y="6364150"/>
            <a:ext cx="597151" cy="334275"/>
          </a:xfrm>
          <a:prstGeom prst="rect">
            <a:avLst/>
          </a:prstGeom>
          <a:noFill/>
          <a:ln>
            <a:noFill/>
          </a:ln>
        </p:spPr>
      </p:pic>
      <p:sp>
        <p:nvSpPr>
          <p:cNvPr id="449" name="Google Shape;449;p137"/>
          <p:cNvSpPr txBox="1"/>
          <p:nvPr/>
        </p:nvSpPr>
        <p:spPr>
          <a:xfrm>
            <a:off x="4495384" y="6292541"/>
            <a:ext cx="3201234" cy="369291"/>
          </a:xfrm>
          <a:prstGeom prst="rect">
            <a:avLst/>
          </a:prstGeom>
          <a:noFill/>
          <a:ln>
            <a:noFill/>
          </a:ln>
        </p:spPr>
        <p:txBody>
          <a:bodyPr spcFirstLastPara="1" wrap="square" lIns="0" tIns="45700" rIns="0" bIns="45700" anchor="b" anchorCtr="0">
            <a:spAutoFit/>
          </a:bodyPr>
          <a:lstStyle/>
          <a:p>
            <a:pPr marL="0" marR="0" lvl="0" indent="0" algn="ctr" rtl="0">
              <a:spcBef>
                <a:spcPts val="0"/>
              </a:spcBef>
              <a:spcAft>
                <a:spcPts val="0"/>
              </a:spcAft>
              <a:buNone/>
            </a:pPr>
            <a:r>
              <a:rPr lang="en-US" sz="900" dirty="0">
                <a:solidFill>
                  <a:schemeClr val="dk1"/>
                </a:solidFill>
                <a:latin typeface="Arial"/>
                <a:ea typeface="Arial"/>
                <a:cs typeface="Arial"/>
                <a:sym typeface="Arial"/>
              </a:rPr>
              <a:t>© 2024 The Sage Group plc, or its licensors. All rights reserved.</a:t>
            </a:r>
            <a:endParaRPr dirty="0"/>
          </a:p>
        </p:txBody>
      </p:sp>
    </p:spTree>
    <p:extLst>
      <p:ext uri="{BB962C8B-B14F-4D97-AF65-F5344CB8AC3E}">
        <p14:creationId xmlns:p14="http://schemas.microsoft.com/office/powerpoint/2010/main" val="4244755461"/>
      </p:ext>
    </p:extLst>
  </p:cSld>
  <p:clrMapOvr>
    <a:masterClrMapping/>
  </p:clrMapOvr>
  <p:extLst>
    <p:ext uri="{DCECCB84-F9BA-43D5-87BE-67443E8EF086}">
      <p15:sldGuideLst xmlns:p15="http://schemas.microsoft.com/office/powerpoint/2012/main">
        <p15:guide id="1" orient="horz" pos="960">
          <p15:clr>
            <a:srgbClr val="FBAE40"/>
          </p15:clr>
        </p15:guide>
        <p15:guide id="2" pos="3456">
          <p15:clr>
            <a:srgbClr val="FBAE40"/>
          </p15:clr>
        </p15:guide>
        <p15:guide id="3" orient="horz" pos="146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ideo/Media layout 1">
  <p:cSld name="Video/Media layout 1">
    <p:spTree>
      <p:nvGrpSpPr>
        <p:cNvPr id="1" name="Shape 450"/>
        <p:cNvGrpSpPr/>
        <p:nvPr/>
      </p:nvGrpSpPr>
      <p:grpSpPr>
        <a:xfrm>
          <a:off x="0" y="0"/>
          <a:ext cx="0" cy="0"/>
          <a:chOff x="0" y="0"/>
          <a:chExt cx="0" cy="0"/>
        </a:xfrm>
      </p:grpSpPr>
      <p:sp>
        <p:nvSpPr>
          <p:cNvPr id="451" name="Google Shape;451;p138"/>
          <p:cNvSpPr txBox="1">
            <a:spLocks noGrp="1"/>
          </p:cNvSpPr>
          <p:nvPr>
            <p:ph type="sldNum" idx="12"/>
          </p:nvPr>
        </p:nvSpPr>
        <p:spPr>
          <a:xfrm>
            <a:off x="11180249" y="6370500"/>
            <a:ext cx="59730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2"/>
              </a:buClr>
              <a:buSzPts val="900"/>
              <a:buFont typeface="Arial"/>
              <a:buNone/>
              <a:defRPr>
                <a:latin typeface="Arial"/>
                <a:ea typeface="Arial"/>
                <a:cs typeface="Arial"/>
                <a:sym typeface="Arial"/>
              </a:defRPr>
            </a:lvl1pPr>
            <a:lvl2pPr marL="0" marR="0" lvl="1" indent="0" algn="r">
              <a:lnSpc>
                <a:spcPct val="100000"/>
              </a:lnSpc>
              <a:spcBef>
                <a:spcPts val="0"/>
              </a:spcBef>
              <a:spcAft>
                <a:spcPts val="0"/>
              </a:spcAft>
              <a:buClr>
                <a:schemeClr val="dk2"/>
              </a:buClr>
              <a:buSzPts val="900"/>
              <a:buFont typeface="Arial"/>
              <a:buNone/>
              <a:defRPr>
                <a:latin typeface="Arial"/>
                <a:ea typeface="Arial"/>
                <a:cs typeface="Arial"/>
                <a:sym typeface="Arial"/>
              </a:defRPr>
            </a:lvl2pPr>
            <a:lvl3pPr marL="0" marR="0" lvl="2" indent="0" algn="r">
              <a:lnSpc>
                <a:spcPct val="100000"/>
              </a:lnSpc>
              <a:spcBef>
                <a:spcPts val="0"/>
              </a:spcBef>
              <a:spcAft>
                <a:spcPts val="0"/>
              </a:spcAft>
              <a:buClr>
                <a:schemeClr val="dk2"/>
              </a:buClr>
              <a:buSzPts val="900"/>
              <a:buFont typeface="Arial"/>
              <a:buNone/>
              <a:defRPr>
                <a:latin typeface="Arial"/>
                <a:ea typeface="Arial"/>
                <a:cs typeface="Arial"/>
                <a:sym typeface="Arial"/>
              </a:defRPr>
            </a:lvl3pPr>
            <a:lvl4pPr marL="0" marR="0" lvl="3" indent="0" algn="r">
              <a:lnSpc>
                <a:spcPct val="100000"/>
              </a:lnSpc>
              <a:spcBef>
                <a:spcPts val="0"/>
              </a:spcBef>
              <a:spcAft>
                <a:spcPts val="0"/>
              </a:spcAft>
              <a:buClr>
                <a:schemeClr val="dk2"/>
              </a:buClr>
              <a:buSzPts val="900"/>
              <a:buFont typeface="Arial"/>
              <a:buNone/>
              <a:defRPr>
                <a:latin typeface="Arial"/>
                <a:ea typeface="Arial"/>
                <a:cs typeface="Arial"/>
                <a:sym typeface="Arial"/>
              </a:defRPr>
            </a:lvl4pPr>
            <a:lvl5pPr marL="0" marR="0" lvl="4" indent="0" algn="r">
              <a:lnSpc>
                <a:spcPct val="100000"/>
              </a:lnSpc>
              <a:spcBef>
                <a:spcPts val="0"/>
              </a:spcBef>
              <a:spcAft>
                <a:spcPts val="0"/>
              </a:spcAft>
              <a:buClr>
                <a:schemeClr val="dk2"/>
              </a:buClr>
              <a:buSzPts val="900"/>
              <a:buFont typeface="Arial"/>
              <a:buNone/>
              <a:defRPr>
                <a:latin typeface="Arial"/>
                <a:ea typeface="Arial"/>
                <a:cs typeface="Arial"/>
                <a:sym typeface="Arial"/>
              </a:defRPr>
            </a:lvl5pPr>
            <a:lvl6pPr marL="0" marR="0" lvl="5" indent="0" algn="r">
              <a:lnSpc>
                <a:spcPct val="100000"/>
              </a:lnSpc>
              <a:spcBef>
                <a:spcPts val="0"/>
              </a:spcBef>
              <a:spcAft>
                <a:spcPts val="0"/>
              </a:spcAft>
              <a:buClr>
                <a:schemeClr val="dk2"/>
              </a:buClr>
              <a:buSzPts val="900"/>
              <a:buFont typeface="Arial"/>
              <a:buNone/>
              <a:defRPr>
                <a:latin typeface="Arial"/>
                <a:ea typeface="Arial"/>
                <a:cs typeface="Arial"/>
                <a:sym typeface="Arial"/>
              </a:defRPr>
            </a:lvl6pPr>
            <a:lvl7pPr marL="0" marR="0" lvl="6" indent="0" algn="r">
              <a:lnSpc>
                <a:spcPct val="100000"/>
              </a:lnSpc>
              <a:spcBef>
                <a:spcPts val="0"/>
              </a:spcBef>
              <a:spcAft>
                <a:spcPts val="0"/>
              </a:spcAft>
              <a:buClr>
                <a:schemeClr val="dk2"/>
              </a:buClr>
              <a:buSzPts val="900"/>
              <a:buFont typeface="Arial"/>
              <a:buNone/>
              <a:defRPr>
                <a:latin typeface="Arial"/>
                <a:ea typeface="Arial"/>
                <a:cs typeface="Arial"/>
                <a:sym typeface="Arial"/>
              </a:defRPr>
            </a:lvl7pPr>
            <a:lvl8pPr marL="0" marR="0" lvl="7" indent="0" algn="r">
              <a:lnSpc>
                <a:spcPct val="100000"/>
              </a:lnSpc>
              <a:spcBef>
                <a:spcPts val="0"/>
              </a:spcBef>
              <a:spcAft>
                <a:spcPts val="0"/>
              </a:spcAft>
              <a:buClr>
                <a:schemeClr val="dk2"/>
              </a:buClr>
              <a:buSzPts val="900"/>
              <a:buFont typeface="Arial"/>
              <a:buNone/>
              <a:defRPr>
                <a:latin typeface="Arial"/>
                <a:ea typeface="Arial"/>
                <a:cs typeface="Arial"/>
                <a:sym typeface="Arial"/>
              </a:defRPr>
            </a:lvl8pPr>
            <a:lvl9pPr marL="0" marR="0" lvl="8" indent="0" algn="r">
              <a:lnSpc>
                <a:spcPct val="100000"/>
              </a:lnSpc>
              <a:spcBef>
                <a:spcPts val="0"/>
              </a:spcBef>
              <a:spcAft>
                <a:spcPts val="0"/>
              </a:spcAft>
              <a:buClr>
                <a:schemeClr val="dk2"/>
              </a:buClr>
              <a:buSzPts val="900"/>
              <a:buFont typeface="Arial"/>
              <a:buNone/>
              <a:defRPr>
                <a:latin typeface="Arial"/>
                <a:ea typeface="Arial"/>
                <a:cs typeface="Arial"/>
                <a:sym typeface="Arial"/>
              </a:defRPr>
            </a:lvl9pPr>
          </a:lstStyle>
          <a:p>
            <a:pPr marL="0" lvl="0" indent="0" algn="r" rtl="0">
              <a:spcBef>
                <a:spcPts val="0"/>
              </a:spcBef>
              <a:spcAft>
                <a:spcPts val="0"/>
              </a:spcAft>
              <a:buNone/>
            </a:pPr>
            <a:r>
              <a:rPr lang="en-US"/>
              <a:t>Page </a:t>
            </a:r>
            <a:fld id="{00000000-1234-1234-1234-123412341234}" type="slidenum">
              <a:rPr lang="en-US"/>
              <a:t>‹#›</a:t>
            </a:fld>
            <a:endParaRPr/>
          </a:p>
        </p:txBody>
      </p:sp>
      <p:sp>
        <p:nvSpPr>
          <p:cNvPr id="452" name="Google Shape;452;p138"/>
          <p:cNvSpPr>
            <a:spLocks noGrp="1"/>
          </p:cNvSpPr>
          <p:nvPr>
            <p:ph type="media" idx="2"/>
          </p:nvPr>
        </p:nvSpPr>
        <p:spPr>
          <a:xfrm>
            <a:off x="414338" y="544010"/>
            <a:ext cx="11363325" cy="5667878"/>
          </a:xfrm>
          <a:prstGeom prst="rect">
            <a:avLst/>
          </a:prstGeom>
          <a:solidFill>
            <a:srgbClr val="F2F2F2">
              <a:alpha val="71764"/>
            </a:srgbClr>
          </a:solidFill>
          <a:ln>
            <a:noFill/>
          </a:ln>
        </p:spPr>
        <p:txBody>
          <a:bodyPr spcFirstLastPara="1" wrap="square" lIns="0" tIns="0" rIns="0" bIns="45700" anchor="ctr" anchorCtr="0">
            <a:noAutofit/>
          </a:bodyPr>
          <a:lstStyle>
            <a:lvl1pPr marR="0" lvl="0" algn="ctr" rtl="0">
              <a:lnSpc>
                <a:spcPct val="100000"/>
              </a:lnSpc>
              <a:spcBef>
                <a:spcPts val="1000"/>
              </a:spcBef>
              <a:spcAft>
                <a:spcPts val="0"/>
              </a:spcAft>
              <a:buClr>
                <a:schemeClr val="dk1"/>
              </a:buClr>
              <a:buSzPts val="2001"/>
              <a:buFont typeface="Arial"/>
              <a:buNone/>
              <a:defRPr sz="2001" b="0" i="0" u="none" strike="noStrike" cap="none">
                <a:solidFill>
                  <a:schemeClr val="dk1"/>
                </a:solidFill>
                <a:latin typeface="Arial"/>
                <a:ea typeface="Arial"/>
                <a:cs typeface="Arial"/>
                <a:sym typeface="Arial"/>
              </a:defRPr>
            </a:lvl1pPr>
            <a:lvl2pPr marR="0" lvl="1" algn="l" rtl="0">
              <a:lnSpc>
                <a:spcPct val="100000"/>
              </a:lnSpc>
              <a:spcBef>
                <a:spcPts val="500"/>
              </a:spcBef>
              <a:spcAft>
                <a:spcPts val="0"/>
              </a:spcAft>
              <a:buClr>
                <a:schemeClr val="lt1"/>
              </a:buClr>
              <a:buSzPts val="2001"/>
              <a:buFont typeface="Arial"/>
              <a:buChar char="•"/>
              <a:defRPr sz="2001" b="0" i="0" u="none" strike="noStrike" cap="none">
                <a:solidFill>
                  <a:schemeClr val="lt1"/>
                </a:solidFill>
                <a:latin typeface="Arial"/>
                <a:ea typeface="Arial"/>
                <a:cs typeface="Arial"/>
                <a:sym typeface="Arial"/>
              </a:defRPr>
            </a:lvl2pPr>
            <a:lvl3pPr marR="0" lvl="2" algn="l" rtl="0">
              <a:lnSpc>
                <a:spcPct val="100000"/>
              </a:lnSpc>
              <a:spcBef>
                <a:spcPts val="500"/>
              </a:spcBef>
              <a:spcAft>
                <a:spcPts val="0"/>
              </a:spcAft>
              <a:buClr>
                <a:schemeClr val="lt1"/>
              </a:buClr>
              <a:buSzPts val="1801"/>
              <a:buFont typeface="Arial"/>
              <a:buChar char="•"/>
              <a:defRPr sz="1801" b="0" i="0" u="none" strike="noStrike" cap="none">
                <a:solidFill>
                  <a:schemeClr val="lt1"/>
                </a:solidFill>
                <a:latin typeface="Arial"/>
                <a:ea typeface="Arial"/>
                <a:cs typeface="Arial"/>
                <a:sym typeface="Arial"/>
              </a:defRPr>
            </a:lvl3pPr>
            <a:lvl4pPr marR="0" lvl="3" algn="l" rtl="0">
              <a:lnSpc>
                <a:spcPct val="100000"/>
              </a:lnSpc>
              <a:spcBef>
                <a:spcPts val="5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4pPr>
            <a:lvl5pPr marR="0" lvl="4" algn="l" rtl="0">
              <a:lnSpc>
                <a:spcPct val="100000"/>
              </a:lnSpc>
              <a:spcBef>
                <a:spcPts val="5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689942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1_End slide Hero_S_Symbol Handshake">
  <p:cSld name="1_End slide Hero_S_Symbol Handshake">
    <p:spTree>
      <p:nvGrpSpPr>
        <p:cNvPr id="1" name="Shape 362"/>
        <p:cNvGrpSpPr/>
        <p:nvPr/>
      </p:nvGrpSpPr>
      <p:grpSpPr>
        <a:xfrm>
          <a:off x="0" y="0"/>
          <a:ext cx="0" cy="0"/>
          <a:chOff x="0" y="0"/>
          <a:chExt cx="0" cy="0"/>
        </a:xfrm>
      </p:grpSpPr>
      <p:sp>
        <p:nvSpPr>
          <p:cNvPr id="363" name="Google Shape;363;p126"/>
          <p:cNvSpPr txBox="1">
            <a:spLocks noGrp="1"/>
          </p:cNvSpPr>
          <p:nvPr>
            <p:ph type="title"/>
          </p:nvPr>
        </p:nvSpPr>
        <p:spPr>
          <a:xfrm>
            <a:off x="3311652" y="6028161"/>
            <a:ext cx="5568696" cy="594360"/>
          </a:xfrm>
          <a:prstGeom prst="rect">
            <a:avLst/>
          </a:prstGeom>
          <a:noFill/>
          <a:ln>
            <a:noFill/>
          </a:ln>
        </p:spPr>
        <p:txBody>
          <a:bodyPr spcFirstLastPara="1" wrap="square" lIns="0" tIns="0" rIns="0" bIns="0" anchor="ctr" anchorCtr="0">
            <a:noAutofit/>
          </a:bodyPr>
          <a:lstStyle>
            <a:lvl1pPr lvl="0" algn="ctr">
              <a:lnSpc>
                <a:spcPct val="90000"/>
              </a:lnSpc>
              <a:spcBef>
                <a:spcPts val="0"/>
              </a:spcBef>
              <a:spcAft>
                <a:spcPts val="0"/>
              </a:spcAft>
              <a:buClr>
                <a:schemeClr val="lt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64" name="Google Shape;364;p126"/>
          <p:cNvPicPr preferRelativeResize="0"/>
          <p:nvPr/>
        </p:nvPicPr>
        <p:blipFill rotWithShape="1">
          <a:blip r:embed="rId2">
            <a:alphaModFix/>
          </a:blip>
          <a:srcRect/>
          <a:stretch/>
        </p:blipFill>
        <p:spPr>
          <a:xfrm>
            <a:off x="414560" y="6104446"/>
            <a:ext cx="881063" cy="493204"/>
          </a:xfrm>
          <a:prstGeom prst="rect">
            <a:avLst/>
          </a:prstGeom>
          <a:noFill/>
          <a:ln>
            <a:noFill/>
          </a:ln>
        </p:spPr>
      </p:pic>
      <p:sp>
        <p:nvSpPr>
          <p:cNvPr id="365" name="Google Shape;365;p126"/>
          <p:cNvSpPr txBox="1"/>
          <p:nvPr/>
        </p:nvSpPr>
        <p:spPr>
          <a:xfrm>
            <a:off x="9093200" y="6130925"/>
            <a:ext cx="2679700" cy="491596"/>
          </a:xfrm>
          <a:prstGeom prst="rect">
            <a:avLst/>
          </a:prstGeom>
          <a:noFill/>
          <a:ln>
            <a:noFill/>
          </a:ln>
        </p:spPr>
        <p:txBody>
          <a:bodyPr spcFirstLastPara="1"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D639"/>
                </a:solidFill>
                <a:effectLst/>
                <a:uLnTx/>
                <a:uFillTx/>
                <a:latin typeface="Arial"/>
                <a:ea typeface="Arial"/>
                <a:cs typeface="Arial"/>
                <a:sym typeface="Arial"/>
              </a:rPr>
              <a:t>© 2024 The Sage Group plc or its licensors. All rights reserved. Sage, Sage logos, and Sage product and service names mentioned herein are the trademarks of Sage Global Services Limited or its licensors. All other trademarks are the property of their respective owners.</a:t>
            </a:r>
            <a:endParaRPr kumimoji="0" sz="1800" b="0" i="0" u="none" strike="noStrike" kern="1200" cap="none" spc="0" normalizeH="0" baseline="0" noProof="0" dirty="0">
              <a:ln>
                <a:noFill/>
              </a:ln>
              <a:solidFill>
                <a:srgbClr val="000000"/>
              </a:solidFill>
              <a:effectLst/>
              <a:uLnTx/>
              <a:uFillTx/>
              <a:latin typeface="Arial"/>
              <a:ea typeface="+mn-ea"/>
              <a:cs typeface="+mn-cs"/>
            </a:endParaRPr>
          </a:p>
        </p:txBody>
      </p:sp>
      <p:pic>
        <p:nvPicPr>
          <p:cNvPr id="366" name="Google Shape;366;p126"/>
          <p:cNvPicPr preferRelativeResize="0"/>
          <p:nvPr/>
        </p:nvPicPr>
        <p:blipFill rotWithShape="1">
          <a:blip r:embed="rId3">
            <a:alphaModFix/>
          </a:blip>
          <a:srcRect l="36186" r="34325"/>
          <a:stretch/>
        </p:blipFill>
        <p:spPr>
          <a:xfrm>
            <a:off x="4838700" y="443060"/>
            <a:ext cx="2683890" cy="5119540"/>
          </a:xfrm>
          <a:prstGeom prst="rect">
            <a:avLst/>
          </a:prstGeom>
          <a:noFill/>
          <a:ln>
            <a:noFill/>
          </a:ln>
        </p:spPr>
      </p:pic>
    </p:spTree>
    <p:extLst>
      <p:ext uri="{BB962C8B-B14F-4D97-AF65-F5344CB8AC3E}">
        <p14:creationId xmlns:p14="http://schemas.microsoft.com/office/powerpoint/2010/main" val="1387673755"/>
      </p:ext>
    </p:extLst>
  </p:cSld>
  <p:clrMapOvr>
    <a:masterClrMapping/>
  </p:clrMapOvr>
  <p:extLst>
    <p:ext uri="{DCECCB84-F9BA-43D5-87BE-67443E8EF086}">
      <p15:sldGuideLst xmlns:p15="http://schemas.microsoft.com/office/powerpoint/2012/main">
        <p15:guide id="1" orient="horz" pos="1944">
          <p15:clr>
            <a:srgbClr val="FBAE40"/>
          </p15:clr>
        </p15:guide>
        <p15:guide id="2" orient="horz" pos="367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Full Bleed _ BREAKTHROUGH layou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BD0E68-6BA2-A860-B94F-D1773A48C91B}"/>
              </a:ext>
            </a:extLst>
          </p:cNvPr>
          <p:cNvPicPr>
            <a:picLocks noChangeAspect="1"/>
          </p:cNvPicPr>
          <p:nvPr userDrawn="1"/>
        </p:nvPicPr>
        <p:blipFill rotWithShape="1">
          <a:blip r:embed="rId2"/>
          <a:srcRect l="2590" r="4146"/>
          <a:stretch/>
        </p:blipFill>
        <p:spPr>
          <a:xfrm>
            <a:off x="1593130" y="0"/>
            <a:ext cx="10598870" cy="6392442"/>
          </a:xfrm>
          <a:prstGeom prst="rect">
            <a:avLst/>
          </a:prstGeom>
        </p:spPr>
      </p:pic>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4" y="2258568"/>
            <a:ext cx="3820450"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3"/>
          <a:srcRect/>
          <a:stretch/>
        </p:blipFill>
        <p:spPr>
          <a:xfrm>
            <a:off x="417698" y="6104446"/>
            <a:ext cx="881063" cy="493204"/>
          </a:xfrm>
          <a:prstGeom prst="rect">
            <a:avLst/>
          </a:prstGeom>
        </p:spPr>
      </p:pic>
    </p:spTree>
    <p:extLst>
      <p:ext uri="{BB962C8B-B14F-4D97-AF65-F5344CB8AC3E}">
        <p14:creationId xmlns:p14="http://schemas.microsoft.com/office/powerpoint/2010/main" val="617337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able of Contents + 2 column layou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9725A-F3D9-8D49-923D-D2FB2D166458}"/>
              </a:ext>
            </a:extLst>
          </p:cNvPr>
          <p:cNvSpPr/>
          <p:nvPr userDrawn="1"/>
        </p:nvSpPr>
        <p:spPr>
          <a:xfrm>
            <a:off x="0" y="6211888"/>
            <a:ext cx="12192000"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2" name="Title 1">
            <a:extLst>
              <a:ext uri="{FF2B5EF4-FFF2-40B4-BE49-F238E27FC236}">
                <a16:creationId xmlns:a16="http://schemas.microsoft.com/office/drawing/2014/main" id="{3692AD90-1AC3-0448-9612-8BFC6C08D10A}"/>
              </a:ext>
            </a:extLst>
          </p:cNvPr>
          <p:cNvSpPr>
            <a:spLocks noGrp="1"/>
          </p:cNvSpPr>
          <p:nvPr>
            <p:ph type="title" hasCustomPrompt="1"/>
          </p:nvPr>
        </p:nvSpPr>
        <p:spPr>
          <a:xfrm>
            <a:off x="411480" y="301486"/>
            <a:ext cx="4427220" cy="594360"/>
          </a:xfrm>
        </p:spPr>
        <p:txBody>
          <a:bodyPr anchor="t" anchorCtr="0">
            <a:noAutofit/>
          </a:bodyPr>
          <a:lstStyle>
            <a:lvl1pPr>
              <a:lnSpc>
                <a:spcPct val="100000"/>
              </a:lnSpc>
              <a:defRPr>
                <a:solidFill>
                  <a:schemeClr val="tx1"/>
                </a:solidFill>
              </a:defRPr>
            </a:lvl1pPr>
          </a:lstStyle>
          <a:p>
            <a:r>
              <a:rPr lang="en-US" dirty="0"/>
              <a:t>Table of contents </a:t>
            </a:r>
          </a:p>
        </p:txBody>
      </p:sp>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sp>
        <p:nvSpPr>
          <p:cNvPr id="5" name="Text Placeholder 4">
            <a:extLst>
              <a:ext uri="{FF2B5EF4-FFF2-40B4-BE49-F238E27FC236}">
                <a16:creationId xmlns:a16="http://schemas.microsoft.com/office/drawing/2014/main" id="{8FD906B9-1A78-0C47-9042-A290B1CC441D}"/>
              </a:ext>
            </a:extLst>
          </p:cNvPr>
          <p:cNvSpPr>
            <a:spLocks noGrp="1"/>
          </p:cNvSpPr>
          <p:nvPr>
            <p:ph type="body" sz="quarter" idx="11"/>
          </p:nvPr>
        </p:nvSpPr>
        <p:spPr>
          <a:xfrm>
            <a:off x="419100" y="1714500"/>
            <a:ext cx="4968875" cy="3848100"/>
          </a:xfrm>
        </p:spPr>
        <p:txBody>
          <a:bodyPr>
            <a:noAutofit/>
          </a:bodyPr>
          <a:lstStyle>
            <a:lvl1pPr marL="0" indent="0">
              <a:lnSpc>
                <a:spcPct val="100000"/>
              </a:lnSpc>
              <a:spcBef>
                <a:spcPts val="1200"/>
              </a:spcBef>
              <a:spcAft>
                <a:spcPts val="600"/>
              </a:spcAft>
              <a:buNone/>
              <a:defRPr>
                <a:solidFill>
                  <a:schemeClr val="tx1"/>
                </a:solidFill>
              </a:defRPr>
            </a:lvl1pPr>
            <a:lvl2pPr marL="176213" indent="-176213">
              <a:lnSpc>
                <a:spcPct val="100000"/>
              </a:lnSpc>
              <a:spcBef>
                <a:spcPts val="1200"/>
              </a:spcBef>
              <a:spcAft>
                <a:spcPts val="900"/>
              </a:spcAft>
              <a:tabLst/>
              <a:defRPr>
                <a:solidFill>
                  <a:schemeClr val="tx1"/>
                </a:solidFill>
              </a:defRPr>
            </a:lvl2pPr>
            <a:lvl3pPr marL="522288" indent="-179388">
              <a:lnSpc>
                <a:spcPct val="100000"/>
              </a:lnSpc>
              <a:spcBef>
                <a:spcPts val="600"/>
              </a:spcBef>
              <a:tabLst/>
              <a:defRPr>
                <a:solidFill>
                  <a:schemeClr val="tx1"/>
                </a:solidFill>
              </a:defRPr>
            </a:lvl3pPr>
            <a:lvl4pPr marL="858838" indent="-169863">
              <a:lnSpc>
                <a:spcPct val="100000"/>
              </a:lnSpc>
              <a:spcBef>
                <a:spcPts val="1200"/>
              </a:spcBef>
              <a:tabLst/>
              <a:defRPr>
                <a:solidFill>
                  <a:schemeClr val="tx1"/>
                </a:solidFill>
              </a:defRPr>
            </a:lvl4pPr>
            <a:lvl5pPr marL="1203325" indent="-174625">
              <a:lnSpc>
                <a:spcPct val="100000"/>
              </a:lnSpc>
              <a:spcBef>
                <a:spcPts val="1200"/>
              </a:spcBef>
              <a:tabLs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a:extLst>
              <a:ext uri="{FF2B5EF4-FFF2-40B4-BE49-F238E27FC236}">
                <a16:creationId xmlns:a16="http://schemas.microsoft.com/office/drawing/2014/main" id="{4F256E42-E60E-7E4F-8041-0B1642303B41}"/>
              </a:ext>
            </a:extLst>
          </p:cNvPr>
          <p:cNvSpPr>
            <a:spLocks noGrp="1"/>
          </p:cNvSpPr>
          <p:nvPr>
            <p:ph type="body" sz="quarter" idx="12" hasCustomPrompt="1"/>
          </p:nvPr>
        </p:nvSpPr>
        <p:spPr>
          <a:xfrm>
            <a:off x="6254750" y="1714500"/>
            <a:ext cx="2679192" cy="987552"/>
          </a:xfrm>
        </p:spPr>
        <p:txBody>
          <a:bodyPr>
            <a:noAutofit/>
          </a:bodyPr>
          <a:lstStyle>
            <a:lvl1pPr marL="0" indent="0">
              <a:lnSpc>
                <a:spcPct val="100000"/>
              </a:lnSpc>
              <a:spcBef>
                <a:spcPts val="0"/>
              </a:spcBef>
              <a:buNone/>
              <a:defRPr sz="2000" b="1">
                <a:solidFill>
                  <a:schemeClr val="tx2">
                    <a:lumMod val="75000"/>
                  </a:schemeClr>
                </a:solidFill>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p:txBody>
      </p:sp>
      <p:sp>
        <p:nvSpPr>
          <p:cNvPr id="8" name="Text Placeholder 6">
            <a:extLst>
              <a:ext uri="{FF2B5EF4-FFF2-40B4-BE49-F238E27FC236}">
                <a16:creationId xmlns:a16="http://schemas.microsoft.com/office/drawing/2014/main" id="{49367204-50A7-B344-846F-A75814882866}"/>
              </a:ext>
            </a:extLst>
          </p:cNvPr>
          <p:cNvSpPr>
            <a:spLocks noGrp="1"/>
          </p:cNvSpPr>
          <p:nvPr>
            <p:ph type="body" sz="quarter" idx="13" hasCustomPrompt="1"/>
          </p:nvPr>
        </p:nvSpPr>
        <p:spPr>
          <a:xfrm>
            <a:off x="9093708" y="1714500"/>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9" name="Text Placeholder 6">
            <a:extLst>
              <a:ext uri="{FF2B5EF4-FFF2-40B4-BE49-F238E27FC236}">
                <a16:creationId xmlns:a16="http://schemas.microsoft.com/office/drawing/2014/main" id="{6443E19D-1EC0-9F42-8074-41EAC773D74F}"/>
              </a:ext>
            </a:extLst>
          </p:cNvPr>
          <p:cNvSpPr>
            <a:spLocks noGrp="1"/>
          </p:cNvSpPr>
          <p:nvPr>
            <p:ph type="body" sz="quarter" idx="14" hasCustomPrompt="1"/>
          </p:nvPr>
        </p:nvSpPr>
        <p:spPr>
          <a:xfrm>
            <a:off x="6254750" y="2935225"/>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0" name="Text Placeholder 6">
            <a:extLst>
              <a:ext uri="{FF2B5EF4-FFF2-40B4-BE49-F238E27FC236}">
                <a16:creationId xmlns:a16="http://schemas.microsoft.com/office/drawing/2014/main" id="{3266FEAE-5405-5B4A-96C7-7E534DF9F140}"/>
              </a:ext>
            </a:extLst>
          </p:cNvPr>
          <p:cNvSpPr>
            <a:spLocks noGrp="1"/>
          </p:cNvSpPr>
          <p:nvPr>
            <p:ph type="body" sz="quarter" idx="15" hasCustomPrompt="1"/>
          </p:nvPr>
        </p:nvSpPr>
        <p:spPr>
          <a:xfrm>
            <a:off x="9093708" y="2935225"/>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1" name="Text Placeholder 6">
            <a:extLst>
              <a:ext uri="{FF2B5EF4-FFF2-40B4-BE49-F238E27FC236}">
                <a16:creationId xmlns:a16="http://schemas.microsoft.com/office/drawing/2014/main" id="{1F6E8D08-B039-0241-BDA0-7B97F4463F02}"/>
              </a:ext>
            </a:extLst>
          </p:cNvPr>
          <p:cNvSpPr>
            <a:spLocks noGrp="1"/>
          </p:cNvSpPr>
          <p:nvPr>
            <p:ph type="body" sz="quarter" idx="16" hasCustomPrompt="1"/>
          </p:nvPr>
        </p:nvSpPr>
        <p:spPr>
          <a:xfrm>
            <a:off x="6254750" y="4155949"/>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2" name="Text Placeholder 6">
            <a:extLst>
              <a:ext uri="{FF2B5EF4-FFF2-40B4-BE49-F238E27FC236}">
                <a16:creationId xmlns:a16="http://schemas.microsoft.com/office/drawing/2014/main" id="{6C8D4DBE-1AA5-794B-99CD-CF8A31C27AC4}"/>
              </a:ext>
            </a:extLst>
          </p:cNvPr>
          <p:cNvSpPr>
            <a:spLocks noGrp="1"/>
          </p:cNvSpPr>
          <p:nvPr>
            <p:ph type="body" sz="quarter" idx="17" hasCustomPrompt="1"/>
          </p:nvPr>
        </p:nvSpPr>
        <p:spPr>
          <a:xfrm>
            <a:off x="9093708" y="4155949"/>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pic>
        <p:nvPicPr>
          <p:cNvPr id="14" name="Picture 13">
            <a:extLst>
              <a:ext uri="{FF2B5EF4-FFF2-40B4-BE49-F238E27FC236}">
                <a16:creationId xmlns:a16="http://schemas.microsoft.com/office/drawing/2014/main" id="{C157FB6E-BA79-B84F-B034-AC5DAD8FA030}"/>
              </a:ext>
            </a:extLst>
          </p:cNvPr>
          <p:cNvPicPr>
            <a:picLocks noChangeAspect="1"/>
          </p:cNvPicPr>
          <p:nvPr userDrawn="1"/>
        </p:nvPicPr>
        <p:blipFill>
          <a:blip r:embed="rId2"/>
          <a:srcRect/>
          <a:stretch/>
        </p:blipFill>
        <p:spPr>
          <a:xfrm>
            <a:off x="417698" y="6364150"/>
            <a:ext cx="597151" cy="334275"/>
          </a:xfrm>
          <a:prstGeom prst="rect">
            <a:avLst/>
          </a:prstGeom>
        </p:spPr>
      </p:pic>
      <p:sp>
        <p:nvSpPr>
          <p:cNvPr id="4" name="TextBox 3">
            <a:extLst>
              <a:ext uri="{FF2B5EF4-FFF2-40B4-BE49-F238E27FC236}">
                <a16:creationId xmlns:a16="http://schemas.microsoft.com/office/drawing/2014/main" id="{CAD485AB-300C-1579-7761-3A9C9255D3E3}"/>
              </a:ext>
            </a:extLst>
          </p:cNvPr>
          <p:cNvSpPr txBox="1"/>
          <p:nvPr userDrawn="1"/>
        </p:nvSpPr>
        <p:spPr>
          <a:xfrm>
            <a:off x="4495384" y="6431000"/>
            <a:ext cx="3201234" cy="230832"/>
          </a:xfrm>
          <a:prstGeom prst="rect">
            <a:avLst/>
          </a:prstGeom>
          <a:noFill/>
        </p:spPr>
        <p:txBody>
          <a:bodyPr wrap="square" lIns="0" rIns="0" rtlCol="0" anchor="b" anchorCtr="0">
            <a:spAutoFit/>
          </a:bodyPr>
          <a:lstStyle/>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2024 The Sage Group plc, or its licensors. All rights reserved.</a:t>
            </a:r>
          </a:p>
        </p:txBody>
      </p:sp>
    </p:spTree>
    <p:extLst>
      <p:ext uri="{BB962C8B-B14F-4D97-AF65-F5344CB8AC3E}">
        <p14:creationId xmlns:p14="http://schemas.microsoft.com/office/powerpoint/2010/main" val="2681028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and sub-title only layou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9725A-F3D9-8D49-923D-D2FB2D166458}"/>
              </a:ext>
            </a:extLst>
          </p:cNvPr>
          <p:cNvSpPr/>
          <p:nvPr userDrawn="1"/>
        </p:nvSpPr>
        <p:spPr>
          <a:xfrm>
            <a:off x="0" y="6211888"/>
            <a:ext cx="12192000"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2" name="Title 1">
            <a:extLst>
              <a:ext uri="{FF2B5EF4-FFF2-40B4-BE49-F238E27FC236}">
                <a16:creationId xmlns:a16="http://schemas.microsoft.com/office/drawing/2014/main" id="{3692AD90-1AC3-0448-9612-8BFC6C08D10A}"/>
              </a:ext>
            </a:extLst>
          </p:cNvPr>
          <p:cNvSpPr>
            <a:spLocks noGrp="1"/>
          </p:cNvSpPr>
          <p:nvPr>
            <p:ph type="title" hasCustomPrompt="1"/>
          </p:nvPr>
        </p:nvSpPr>
        <p:spPr>
          <a:xfrm>
            <a:off x="411479" y="301486"/>
            <a:ext cx="11353799" cy="594360"/>
          </a:xfrm>
        </p:spPr>
        <p:txBody>
          <a:bodyPr anchor="t" anchorCtr="0"/>
          <a:lstStyle>
            <a:lvl1pPr>
              <a:lnSpc>
                <a:spcPct val="100000"/>
              </a:lnSpc>
              <a:defRPr>
                <a:solidFill>
                  <a:schemeClr val="tx1"/>
                </a:solidFill>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pic>
        <p:nvPicPr>
          <p:cNvPr id="14" name="Picture 13">
            <a:extLst>
              <a:ext uri="{FF2B5EF4-FFF2-40B4-BE49-F238E27FC236}">
                <a16:creationId xmlns:a16="http://schemas.microsoft.com/office/drawing/2014/main" id="{C157FB6E-BA79-B84F-B034-AC5DAD8FA030}"/>
              </a:ext>
            </a:extLst>
          </p:cNvPr>
          <p:cNvPicPr>
            <a:picLocks noChangeAspect="1"/>
          </p:cNvPicPr>
          <p:nvPr userDrawn="1"/>
        </p:nvPicPr>
        <p:blipFill>
          <a:blip r:embed="rId2"/>
          <a:srcRect/>
          <a:stretch/>
        </p:blipFill>
        <p:spPr>
          <a:xfrm>
            <a:off x="417698" y="6364150"/>
            <a:ext cx="597151" cy="334275"/>
          </a:xfrm>
          <a:prstGeom prst="rect">
            <a:avLst/>
          </a:prstGeom>
        </p:spPr>
      </p:pic>
      <p:sp>
        <p:nvSpPr>
          <p:cNvPr id="6" name="Text Placeholder 5">
            <a:extLst>
              <a:ext uri="{FF2B5EF4-FFF2-40B4-BE49-F238E27FC236}">
                <a16:creationId xmlns:a16="http://schemas.microsoft.com/office/drawing/2014/main" id="{F1E7FD49-05EC-C04E-87AA-DAE7AFCD5D10}"/>
              </a:ext>
            </a:extLst>
          </p:cNvPr>
          <p:cNvSpPr>
            <a:spLocks noGrp="1"/>
          </p:cNvSpPr>
          <p:nvPr>
            <p:ph type="body" sz="quarter" idx="12" hasCustomPrompt="1"/>
          </p:nvPr>
        </p:nvSpPr>
        <p:spPr>
          <a:xfrm>
            <a:off x="419098" y="1138680"/>
            <a:ext cx="11346180" cy="438912"/>
          </a:xfrm>
        </p:spPr>
        <p:txBody>
          <a:bodyPr>
            <a:noAutofit/>
          </a:bodyPr>
          <a:lstStyle>
            <a:lvl1pPr marL="0" indent="0">
              <a:buNone/>
              <a:defRPr b="1">
                <a:solidFill>
                  <a:schemeClr val="tx2">
                    <a:lumMod val="75000"/>
                  </a:schemeClr>
                </a:solidFill>
              </a:defRPr>
            </a:lvl1pPr>
            <a:lvl2pPr marL="0" indent="0">
              <a:buNone/>
              <a:defRPr b="1">
                <a:solidFill>
                  <a:schemeClr val="accent1"/>
                </a:solidFill>
              </a:defRPr>
            </a:lvl2pPr>
            <a:lvl3pPr marL="342900" indent="0">
              <a:buNone/>
              <a:defRPr b="1">
                <a:solidFill>
                  <a:schemeClr val="accent1"/>
                </a:solidFill>
              </a:defRPr>
            </a:lvl3pPr>
            <a:lvl4pPr marL="688975" indent="0">
              <a:buNone/>
              <a:defRPr b="1">
                <a:solidFill>
                  <a:schemeClr val="accent1"/>
                </a:solidFill>
              </a:defRPr>
            </a:lvl4pPr>
            <a:lvl5pPr marL="1028700" indent="0">
              <a:buNone/>
              <a:defRPr b="1">
                <a:solidFill>
                  <a:schemeClr val="accent1"/>
                </a:solidFill>
              </a:defRPr>
            </a:lvl5pPr>
          </a:lstStyle>
          <a:p>
            <a:pPr lvl="0"/>
            <a:r>
              <a:rPr lang="en-US" dirty="0"/>
              <a:t>Click to edit master text styles</a:t>
            </a:r>
          </a:p>
        </p:txBody>
      </p:sp>
      <p:sp>
        <p:nvSpPr>
          <p:cNvPr id="4" name="TextBox 3">
            <a:extLst>
              <a:ext uri="{FF2B5EF4-FFF2-40B4-BE49-F238E27FC236}">
                <a16:creationId xmlns:a16="http://schemas.microsoft.com/office/drawing/2014/main" id="{6A0DCEC2-2741-BF1F-EFA6-083D9C870AF4}"/>
              </a:ext>
            </a:extLst>
          </p:cNvPr>
          <p:cNvSpPr txBox="1"/>
          <p:nvPr userDrawn="1"/>
        </p:nvSpPr>
        <p:spPr>
          <a:xfrm>
            <a:off x="4495384" y="6431000"/>
            <a:ext cx="3201234" cy="230832"/>
          </a:xfrm>
          <a:prstGeom prst="rect">
            <a:avLst/>
          </a:prstGeom>
          <a:noFill/>
        </p:spPr>
        <p:txBody>
          <a:bodyPr wrap="square" lIns="0" rIns="0" rtlCol="0" anchor="b" anchorCtr="0">
            <a:spAutoFit/>
          </a:bodyPr>
          <a:lstStyle/>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2024 The Sage Group plc, or its licensors. All rights reserved.</a:t>
            </a:r>
          </a:p>
        </p:txBody>
      </p:sp>
    </p:spTree>
    <p:extLst>
      <p:ext uri="{BB962C8B-B14F-4D97-AF65-F5344CB8AC3E}">
        <p14:creationId xmlns:p14="http://schemas.microsoft.com/office/powerpoint/2010/main" val="1126673970"/>
      </p:ext>
    </p:extLst>
  </p:cSld>
  <p:clrMapOvr>
    <a:masterClrMapping/>
  </p:clrMapOvr>
  <p:extLst>
    <p:ext uri="{DCECCB84-F9BA-43D5-87BE-67443E8EF086}">
      <p15:sldGuideLst xmlns:p15="http://schemas.microsoft.com/office/powerpoint/2012/main">
        <p15:guide id="1" orient="horz" pos="9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divider - LEAP">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26DCC7-59E0-7616-FCC5-20B9159CA481}"/>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4260740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Section divider - FLUI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502574-3EE8-0A64-62F6-11D212434AE8}"/>
              </a:ext>
            </a:extLst>
          </p:cNvPr>
          <p:cNvPicPr>
            <a:picLocks noChangeAspect="1"/>
          </p:cNvPicPr>
          <p:nvPr userDrawn="1"/>
        </p:nvPicPr>
        <p:blipFill rotWithShape="1">
          <a:blip r:embed="rId2"/>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841339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_Section divider - UNSTOPPAB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A2F28B-845B-229B-9C15-2F5971DC6BD5}"/>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3395354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End slide Hero_S_Symbol Handshak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95D66-11C8-6647-8537-B75B474DD1A5}"/>
              </a:ext>
            </a:extLst>
          </p:cNvPr>
          <p:cNvSpPr>
            <a:spLocks noGrp="1"/>
          </p:cNvSpPr>
          <p:nvPr>
            <p:ph type="title" hasCustomPrompt="1"/>
          </p:nvPr>
        </p:nvSpPr>
        <p:spPr>
          <a:xfrm>
            <a:off x="3311652" y="6028161"/>
            <a:ext cx="5568696" cy="594360"/>
          </a:xfrm>
        </p:spPr>
        <p:txBody>
          <a:bodyPr anchor="ctr" anchorCtr="0"/>
          <a:lstStyle>
            <a:lvl1pPr algn="ctr">
              <a:defRPr sz="2800"/>
            </a:lvl1pPr>
          </a:lstStyle>
          <a:p>
            <a:r>
              <a:rPr lang="en-US" dirty="0"/>
              <a:t>End slide</a:t>
            </a:r>
          </a:p>
        </p:txBody>
      </p:sp>
      <p:pic>
        <p:nvPicPr>
          <p:cNvPr id="4" name="Picture 3">
            <a:extLst>
              <a:ext uri="{FF2B5EF4-FFF2-40B4-BE49-F238E27FC236}">
                <a16:creationId xmlns:a16="http://schemas.microsoft.com/office/drawing/2014/main" id="{BAB36327-468E-2848-BC8A-8AFD4F423200}"/>
              </a:ext>
            </a:extLst>
          </p:cNvPr>
          <p:cNvPicPr>
            <a:picLocks noChangeAspect="1"/>
          </p:cNvPicPr>
          <p:nvPr userDrawn="1"/>
        </p:nvPicPr>
        <p:blipFill>
          <a:blip r:embed="rId2"/>
          <a:srcRect/>
          <a:stretch/>
        </p:blipFill>
        <p:spPr>
          <a:xfrm>
            <a:off x="414560" y="6104446"/>
            <a:ext cx="881063" cy="493204"/>
          </a:xfrm>
          <a:prstGeom prst="rect">
            <a:avLst/>
          </a:prstGeom>
        </p:spPr>
      </p:pic>
      <p:sp>
        <p:nvSpPr>
          <p:cNvPr id="5" name="TextBox 4">
            <a:extLst>
              <a:ext uri="{FF2B5EF4-FFF2-40B4-BE49-F238E27FC236}">
                <a16:creationId xmlns:a16="http://schemas.microsoft.com/office/drawing/2014/main" id="{28329689-EA49-7C4C-BF3C-7F760C953082}"/>
              </a:ext>
            </a:extLst>
          </p:cNvPr>
          <p:cNvSpPr txBox="1"/>
          <p:nvPr userDrawn="1"/>
        </p:nvSpPr>
        <p:spPr>
          <a:xfrm>
            <a:off x="9093200" y="6130925"/>
            <a:ext cx="2679700" cy="491596"/>
          </a:xfrm>
          <a:prstGeom prst="rect">
            <a:avLst/>
          </a:prstGeom>
          <a:noFill/>
        </p:spPr>
        <p:txBody>
          <a:bodyPr wrap="square" lIns="0" tIns="0" rIns="0" bIns="0" rtlCol="0" anchor="ctr" anchorCtr="0">
            <a:noAutofit/>
          </a:bodyPr>
          <a:lstStyle/>
          <a:p>
            <a:pPr algn="r"/>
            <a:r>
              <a:rPr lang="en-US" sz="700" b="0" i="0" dirty="0">
                <a:solidFill>
                  <a:schemeClr val="tx2"/>
                </a:solidFill>
                <a:latin typeface="Sage Text" panose="02010503040201060103" pitchFamily="2" charset="77"/>
              </a:rPr>
              <a:t>© 2024 The Sage Group plc or its licensors. All rights reserved. Sage, Sage logos, and Sage product and service names mentioned herein are the trademarks of Sage Global Services Limited or its licensors. All other trademarks are the property of their respective owners.</a:t>
            </a:r>
          </a:p>
        </p:txBody>
      </p:sp>
      <p:pic>
        <p:nvPicPr>
          <p:cNvPr id="7" name="Picture 6">
            <a:extLst>
              <a:ext uri="{FF2B5EF4-FFF2-40B4-BE49-F238E27FC236}">
                <a16:creationId xmlns:a16="http://schemas.microsoft.com/office/drawing/2014/main" id="{AD408D42-1C4C-EF8B-466E-E670309E1C89}"/>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36186" r="34325"/>
          <a:stretch/>
        </p:blipFill>
        <p:spPr>
          <a:xfrm>
            <a:off x="4838700" y="443060"/>
            <a:ext cx="2683890" cy="5119540"/>
          </a:xfrm>
          <a:prstGeom prst="rect">
            <a:avLst/>
          </a:prstGeom>
        </p:spPr>
      </p:pic>
    </p:spTree>
    <p:extLst>
      <p:ext uri="{BB962C8B-B14F-4D97-AF65-F5344CB8AC3E}">
        <p14:creationId xmlns:p14="http://schemas.microsoft.com/office/powerpoint/2010/main" val="1937698369"/>
      </p:ext>
    </p:extLst>
  </p:cSld>
  <p:clrMapOvr>
    <a:masterClrMapping/>
  </p:clrMapOvr>
  <p:extLst>
    <p:ext uri="{DCECCB84-F9BA-43D5-87BE-67443E8EF086}">
      <p15:sldGuideLst xmlns:p15="http://schemas.microsoft.com/office/powerpoint/2012/main">
        <p15:guide id="1" orient="horz" pos="1944" userDrawn="1">
          <p15:clr>
            <a:srgbClr val="FBAE40"/>
          </p15:clr>
        </p15:guide>
        <p15:guide id="2" orient="horz" pos="367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1_Title: DATA DRIVEN INSIGHTS HERO ILLUSTRA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4" y="2258568"/>
            <a:ext cx="3820450"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pic>
        <p:nvPicPr>
          <p:cNvPr id="19" name="Picture 18">
            <a:extLst>
              <a:ext uri="{FF2B5EF4-FFF2-40B4-BE49-F238E27FC236}">
                <a16:creationId xmlns:a16="http://schemas.microsoft.com/office/drawing/2014/main" id="{679A7C02-4304-DE2C-0BD6-64711FB54117}"/>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39542" t="-535" r="24075" b="549"/>
          <a:stretch/>
        </p:blipFill>
        <p:spPr>
          <a:xfrm>
            <a:off x="6980373" y="1"/>
            <a:ext cx="4436534" cy="6858000"/>
          </a:xfrm>
          <a:prstGeom prst="rect">
            <a:avLst/>
          </a:prstGeom>
        </p:spPr>
      </p:pic>
    </p:spTree>
    <p:extLst>
      <p:ext uri="{BB962C8B-B14F-4D97-AF65-F5344CB8AC3E}">
        <p14:creationId xmlns:p14="http://schemas.microsoft.com/office/powerpoint/2010/main" val="2618784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8.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2.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A79849-CEA9-954F-A7AC-4B237A8ABE65}"/>
              </a:ext>
            </a:extLst>
          </p:cNvPr>
          <p:cNvSpPr>
            <a:spLocks noGrp="1"/>
          </p:cNvSpPr>
          <p:nvPr>
            <p:ph type="title"/>
          </p:nvPr>
        </p:nvSpPr>
        <p:spPr>
          <a:xfrm>
            <a:off x="411480" y="356401"/>
            <a:ext cx="11365992" cy="59436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2C8FF8-7223-7E4E-B6DF-8223A5D803A5}"/>
              </a:ext>
            </a:extLst>
          </p:cNvPr>
          <p:cNvSpPr>
            <a:spLocks noGrp="1"/>
          </p:cNvSpPr>
          <p:nvPr>
            <p:ph type="body" idx="1"/>
          </p:nvPr>
        </p:nvSpPr>
        <p:spPr>
          <a:xfrm>
            <a:off x="419100" y="1714500"/>
            <a:ext cx="11353800" cy="4462463"/>
          </a:xfrm>
          <a:prstGeom prst="rect">
            <a:avLst/>
          </a:prstGeom>
        </p:spPr>
        <p:txBody>
          <a:bodyPr vert="horz" lIns="0" tIns="45720" rIns="0" bIns="45720" rtlCol="0">
            <a:noAutofit/>
          </a:bodyPr>
          <a:lstStyle/>
          <a:p>
            <a:pPr marL="0" lvl="0" indent="0" algn="l" defTabSz="228623" rtl="0" eaLnBrk="1" latinLnBrk="0" hangingPunct="1">
              <a:spcBef>
                <a:spcPts val="1200"/>
              </a:spcBef>
              <a:spcAft>
                <a:spcPts val="600"/>
              </a:spcAft>
              <a:buFont typeface="Sage Text" panose="02010503040201060103" pitchFamily="50" charset="0"/>
              <a:buNone/>
            </a:pPr>
            <a:r>
              <a:rPr lang="en-US"/>
              <a:t>Click to edit Master text styles</a:t>
            </a:r>
          </a:p>
          <a:p>
            <a:pPr marL="0" lvl="1" indent="0" algn="l" defTabSz="228623" rtl="0" eaLnBrk="1" latinLnBrk="0" hangingPunct="1">
              <a:spcBef>
                <a:spcPts val="1200"/>
              </a:spcBef>
              <a:spcAft>
                <a:spcPts val="600"/>
              </a:spcAft>
              <a:buFont typeface="Sage Text" panose="02010503040201060103" pitchFamily="50" charset="0"/>
              <a:buNone/>
            </a:pPr>
            <a:r>
              <a:rPr lang="en-US"/>
              <a:t>Second level</a:t>
            </a:r>
          </a:p>
          <a:p>
            <a:pPr marL="0" lvl="2" indent="0" algn="l" defTabSz="228623" rtl="0" eaLnBrk="1" latinLnBrk="0" hangingPunct="1">
              <a:spcBef>
                <a:spcPts val="1200"/>
              </a:spcBef>
              <a:spcAft>
                <a:spcPts val="600"/>
              </a:spcAft>
              <a:buFont typeface="Sage Text" panose="02010503040201060103" pitchFamily="50" charset="0"/>
              <a:buNone/>
            </a:pPr>
            <a:r>
              <a:rPr lang="en-US"/>
              <a:t>Third level</a:t>
            </a:r>
          </a:p>
          <a:p>
            <a:pPr marL="0" lvl="3" indent="0" algn="l" defTabSz="228623" rtl="0" eaLnBrk="1" latinLnBrk="0" hangingPunct="1">
              <a:spcBef>
                <a:spcPts val="1200"/>
              </a:spcBef>
              <a:spcAft>
                <a:spcPts val="600"/>
              </a:spcAft>
              <a:buFont typeface="Sage Text" panose="02010503040201060103" pitchFamily="50" charset="0"/>
              <a:buNone/>
            </a:pPr>
            <a:r>
              <a:rPr lang="en-US"/>
              <a:t>Fourth level</a:t>
            </a:r>
          </a:p>
          <a:p>
            <a:pPr marL="0" lvl="4" indent="0" algn="l" defTabSz="228623" rtl="0" eaLnBrk="1" latinLnBrk="0" hangingPunct="1">
              <a:spcBef>
                <a:spcPts val="1200"/>
              </a:spcBef>
              <a:spcAft>
                <a:spcPts val="600"/>
              </a:spcAft>
              <a:buFont typeface="Sage Text" panose="02010503040201060103" pitchFamily="50" charset="0"/>
              <a:buNone/>
            </a:pPr>
            <a:r>
              <a:rPr lang="en-US"/>
              <a:t>Fifth level</a:t>
            </a:r>
            <a:endParaRPr lang="en-US" dirty="0"/>
          </a:p>
        </p:txBody>
      </p:sp>
      <p:sp>
        <p:nvSpPr>
          <p:cNvPr id="6" name="Slide Number Placeholder 5">
            <a:extLst>
              <a:ext uri="{FF2B5EF4-FFF2-40B4-BE49-F238E27FC236}">
                <a16:creationId xmlns:a16="http://schemas.microsoft.com/office/drawing/2014/main" id="{E2C6E03B-B244-104E-BEF4-4E2FA17FAE7B}"/>
              </a:ext>
            </a:extLst>
          </p:cNvPr>
          <p:cNvSpPr>
            <a:spLocks noGrp="1"/>
          </p:cNvSpPr>
          <p:nvPr>
            <p:ph type="sldNum" sz="quarter" idx="4"/>
          </p:nvPr>
        </p:nvSpPr>
        <p:spPr>
          <a:xfrm>
            <a:off x="11033125" y="6363843"/>
            <a:ext cx="832612" cy="365125"/>
          </a:xfrm>
          <a:prstGeom prst="rect">
            <a:avLst/>
          </a:prstGeom>
        </p:spPr>
        <p:txBody>
          <a:bodyPr vert="horz" lIns="91440" tIns="45720" rIns="91440" bIns="45720" rtlCol="0" anchor="ctr"/>
          <a:lstStyle>
            <a:lvl1pPr marL="0" marR="0" indent="0" algn="r" defTabSz="412791" rtl="0" fontAlgn="auto" latinLnBrk="0" hangingPunct="0">
              <a:lnSpc>
                <a:spcPct val="100000"/>
              </a:lnSpc>
              <a:spcBef>
                <a:spcPts val="0"/>
              </a:spcBef>
              <a:spcAft>
                <a:spcPts val="0"/>
              </a:spcAft>
              <a:buClrTx/>
              <a:buSzTx/>
              <a:buFontTx/>
              <a:buNone/>
              <a:tabLst/>
              <a:defRPr kumimoji="0" lang="en-US" sz="900" b="0" i="0" u="none" strike="noStrike" cap="none" spc="0" normalizeH="0" baseline="0" smtClean="0">
                <a:ln>
                  <a:noFill/>
                </a:ln>
                <a:solidFill>
                  <a:schemeClr val="tx2"/>
                </a:solidFill>
                <a:effectLst/>
                <a:uFillTx/>
                <a:latin typeface="Sage Text Light" panose="02010303040201060103" pitchFamily="2" charset="77"/>
                <a:ea typeface="Sage Text" panose="02010503040201060103" pitchFamily="50" charset="0"/>
                <a:cs typeface="Sage Text" panose="02010503040201060103" pitchFamily="50" charset="0"/>
                <a:sym typeface="Sage Text" panose="02010503040201060103" pitchFamily="50" charset="0"/>
              </a:defRPr>
            </a:lvl1pPr>
          </a:lstStyle>
          <a:p>
            <a:r>
              <a:rPr lang="en-US"/>
              <a:t>Page </a:t>
            </a:r>
            <a:fld id="{888928BD-9DD5-4B49-B597-3FD2BD4272DD}" type="slidenum">
              <a:rPr smtClean="0"/>
              <a:pPr/>
              <a:t>‹#›</a:t>
            </a:fld>
            <a:endParaRPr dirty="0"/>
          </a:p>
        </p:txBody>
      </p:sp>
      <p:pic>
        <p:nvPicPr>
          <p:cNvPr id="7" name="Picture 6">
            <a:extLst>
              <a:ext uri="{FF2B5EF4-FFF2-40B4-BE49-F238E27FC236}">
                <a16:creationId xmlns:a16="http://schemas.microsoft.com/office/drawing/2014/main" id="{2279AB74-5C78-464A-8D7C-9E04A80E796E}"/>
              </a:ext>
            </a:extLst>
          </p:cNvPr>
          <p:cNvPicPr>
            <a:picLocks noChangeAspect="1"/>
          </p:cNvPicPr>
          <p:nvPr userDrawn="1"/>
        </p:nvPicPr>
        <p:blipFill>
          <a:blip r:embed="rId11"/>
          <a:srcRect/>
          <a:stretch/>
        </p:blipFill>
        <p:spPr>
          <a:xfrm>
            <a:off x="417698" y="6364150"/>
            <a:ext cx="597151" cy="334275"/>
          </a:xfrm>
          <a:prstGeom prst="rect">
            <a:avLst/>
          </a:prstGeom>
        </p:spPr>
      </p:pic>
      <p:sp>
        <p:nvSpPr>
          <p:cNvPr id="9" name="TextBox 8">
            <a:extLst>
              <a:ext uri="{FF2B5EF4-FFF2-40B4-BE49-F238E27FC236}">
                <a16:creationId xmlns:a16="http://schemas.microsoft.com/office/drawing/2014/main" id="{BC2CB362-2A35-B340-BB2E-3C8352599C6A}"/>
              </a:ext>
            </a:extLst>
          </p:cNvPr>
          <p:cNvSpPr txBox="1"/>
          <p:nvPr userDrawn="1"/>
        </p:nvSpPr>
        <p:spPr>
          <a:xfrm>
            <a:off x="4495384" y="6292500"/>
            <a:ext cx="3201234" cy="369332"/>
          </a:xfrm>
          <a:prstGeom prst="rect">
            <a:avLst/>
          </a:prstGeom>
          <a:noFill/>
        </p:spPr>
        <p:txBody>
          <a:bodyPr wrap="square" lIns="0" rIns="0" rtlCol="0" anchor="b" anchorCtr="0">
            <a:spAutoFit/>
          </a:bodyPr>
          <a:lstStyle/>
          <a:p>
            <a:pPr algn="ctr" defTabSz="412667" hangingPunct="0"/>
            <a:endPar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endParaRPr>
          </a:p>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2024 The Sage Group plc, or its licensors. All rights reserved.</a:t>
            </a:r>
          </a:p>
        </p:txBody>
      </p:sp>
    </p:spTree>
    <p:extLst>
      <p:ext uri="{BB962C8B-B14F-4D97-AF65-F5344CB8AC3E}">
        <p14:creationId xmlns:p14="http://schemas.microsoft.com/office/powerpoint/2010/main" val="4061751043"/>
      </p:ext>
    </p:extLst>
  </p:cSld>
  <p:clrMap bg1="lt1" tx1="dk1" bg2="lt2" tx2="dk2" accent1="accent1" accent2="accent2" accent3="accent3" accent4="accent4" accent5="accent5" accent6="accent6" hlink="hlink" folHlink="folHlink"/>
  <p:sldLayoutIdLst>
    <p:sldLayoutId id="2147483649" r:id="rId1"/>
    <p:sldLayoutId id="2147483719" r:id="rId2"/>
    <p:sldLayoutId id="2147483668" r:id="rId3"/>
    <p:sldLayoutId id="2147483675" r:id="rId4"/>
    <p:sldLayoutId id="2147483716" r:id="rId5"/>
    <p:sldLayoutId id="2147483720" r:id="rId6"/>
    <p:sldLayoutId id="2147483734" r:id="rId7"/>
    <p:sldLayoutId id="2147483733" r:id="rId8"/>
    <p:sldLayoutId id="2147483735" r:id="rId9"/>
  </p:sldLayoutIdLst>
  <p:hf hdr="0" ftr="0" dt="0"/>
  <p:txStyles>
    <p:titleStyle>
      <a:lvl1pPr algn="l" defTabSz="914400" rtl="0" eaLnBrk="1" latinLnBrk="0" hangingPunct="1">
        <a:lnSpc>
          <a:spcPct val="90000"/>
        </a:lnSpc>
        <a:spcBef>
          <a:spcPct val="0"/>
        </a:spcBef>
        <a:buNone/>
        <a:defRPr sz="4000" b="0" i="0" kern="1200">
          <a:solidFill>
            <a:schemeClr val="bg1"/>
          </a:solidFill>
          <a:latin typeface="Sage Headline Black" panose="02010A03040201060103" pitchFamily="2" charset="77"/>
          <a:ea typeface="+mj-ea"/>
          <a:cs typeface="+mj-cs"/>
        </a:defRPr>
      </a:lvl1pPr>
    </p:titleStyle>
    <p:body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264" userDrawn="1">
          <p15:clr>
            <a:srgbClr val="F26B43"/>
          </p15:clr>
        </p15:guide>
        <p15:guide id="3" pos="7416" userDrawn="1">
          <p15:clr>
            <a:srgbClr val="F26B43"/>
          </p15:clr>
        </p15:guide>
        <p15:guide id="4" pos="3048" userDrawn="1">
          <p15:clr>
            <a:srgbClr val="F26B43"/>
          </p15:clr>
        </p15:guide>
        <p15:guide id="5" pos="3744" userDrawn="1">
          <p15:clr>
            <a:srgbClr val="F26B43"/>
          </p15:clr>
        </p15:guide>
        <p15:guide id="6" orient="horz" pos="504" userDrawn="1">
          <p15:clr>
            <a:srgbClr val="F26B43"/>
          </p15:clr>
        </p15:guide>
        <p15:guide id="7" orient="horz" pos="888" userDrawn="1">
          <p15:clr>
            <a:srgbClr val="F26B43"/>
          </p15:clr>
        </p15:guide>
        <p15:guide id="8" orient="horz" pos="1080" userDrawn="1">
          <p15:clr>
            <a:srgbClr val="F26B43"/>
          </p15:clr>
        </p15:guide>
        <p15:guide id="9" orient="horz" pos="3912" userDrawn="1">
          <p15:clr>
            <a:srgbClr val="F26B43"/>
          </p15:clr>
        </p15:guide>
        <p15:guide id="10" orient="horz" pos="4152" userDrawn="1">
          <p15:clr>
            <a:srgbClr val="F26B43"/>
          </p15:clr>
        </p15:guide>
        <p15:guide id="11" orient="horz" pos="3504" userDrawn="1">
          <p15:clr>
            <a:srgbClr val="F26B43"/>
          </p15:clr>
        </p15:guide>
        <p15:guide id="12" pos="39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78"/>
          <p:cNvSpPr txBox="1">
            <a:spLocks noGrp="1"/>
          </p:cNvSpPr>
          <p:nvPr>
            <p:ph type="title"/>
          </p:nvPr>
        </p:nvSpPr>
        <p:spPr>
          <a:xfrm>
            <a:off x="411480" y="356401"/>
            <a:ext cx="11365992" cy="59436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1"/>
              </a:buClr>
              <a:buSzPts val="4000"/>
              <a:buFont typeface="Arial"/>
              <a:buNone/>
              <a:defRPr sz="40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8"/>
          <p:cNvSpPr txBox="1">
            <a:spLocks noGrp="1"/>
          </p:cNvSpPr>
          <p:nvPr>
            <p:ph type="body" idx="1"/>
          </p:nvPr>
        </p:nvSpPr>
        <p:spPr>
          <a:xfrm>
            <a:off x="419100" y="1714500"/>
            <a:ext cx="11353800" cy="4462463"/>
          </a:xfrm>
          <a:prstGeom prst="rect">
            <a:avLst/>
          </a:prstGeom>
          <a:noFill/>
          <a:ln>
            <a:noFill/>
          </a:ln>
        </p:spPr>
        <p:txBody>
          <a:bodyPr spcFirstLastPara="1" wrap="square" lIns="0" tIns="45700" rIns="0" bIns="45700" anchor="t" anchorCtr="0">
            <a:noAutofit/>
          </a:bodyPr>
          <a:lstStyle>
            <a:lvl1pPr marL="457200" marR="0" lvl="0" indent="-355663" algn="l" rtl="0">
              <a:lnSpc>
                <a:spcPct val="100000"/>
              </a:lnSpc>
              <a:spcBef>
                <a:spcPts val="1000"/>
              </a:spcBef>
              <a:spcAft>
                <a:spcPts val="0"/>
              </a:spcAft>
              <a:buClr>
                <a:schemeClr val="lt1"/>
              </a:buClr>
              <a:buSzPts val="2001"/>
              <a:buFont typeface="Arial"/>
              <a:buChar char="•"/>
              <a:defRPr sz="2001" b="0" i="0" u="none" strike="noStrike" cap="none">
                <a:solidFill>
                  <a:schemeClr val="lt1"/>
                </a:solidFill>
                <a:latin typeface="Arial"/>
                <a:ea typeface="Arial"/>
                <a:cs typeface="Arial"/>
                <a:sym typeface="Arial"/>
              </a:defRPr>
            </a:lvl1pPr>
            <a:lvl2pPr marL="914400" marR="0" lvl="1" indent="-355663" algn="l" rtl="0">
              <a:lnSpc>
                <a:spcPct val="100000"/>
              </a:lnSpc>
              <a:spcBef>
                <a:spcPts val="500"/>
              </a:spcBef>
              <a:spcAft>
                <a:spcPts val="0"/>
              </a:spcAft>
              <a:buClr>
                <a:schemeClr val="lt1"/>
              </a:buClr>
              <a:buSzPts val="2001"/>
              <a:buFont typeface="Arial"/>
              <a:buChar char="•"/>
              <a:defRPr sz="2001" b="0" i="0" u="none" strike="noStrike" cap="none">
                <a:solidFill>
                  <a:schemeClr val="lt1"/>
                </a:solidFill>
                <a:latin typeface="Arial"/>
                <a:ea typeface="Arial"/>
                <a:cs typeface="Arial"/>
                <a:sym typeface="Arial"/>
              </a:defRPr>
            </a:lvl2pPr>
            <a:lvl3pPr marL="1371600" marR="0" lvl="2" indent="-342963" algn="l" rtl="0">
              <a:lnSpc>
                <a:spcPct val="100000"/>
              </a:lnSpc>
              <a:spcBef>
                <a:spcPts val="500"/>
              </a:spcBef>
              <a:spcAft>
                <a:spcPts val="0"/>
              </a:spcAft>
              <a:buClr>
                <a:schemeClr val="lt1"/>
              </a:buClr>
              <a:buSzPts val="1801"/>
              <a:buFont typeface="Arial"/>
              <a:buChar char="•"/>
              <a:defRPr sz="1801" b="0" i="0" u="none" strike="noStrike" cap="none">
                <a:solidFill>
                  <a:schemeClr val="lt1"/>
                </a:solidFill>
                <a:latin typeface="Arial"/>
                <a:ea typeface="Arial"/>
                <a:cs typeface="Arial"/>
                <a:sym typeface="Arial"/>
              </a:defRPr>
            </a:lvl3pPr>
            <a:lvl4pPr marL="1828800" marR="0" lvl="3" indent="-330200" algn="l" rtl="0">
              <a:lnSpc>
                <a:spcPct val="100000"/>
              </a:lnSpc>
              <a:spcBef>
                <a:spcPts val="5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4pPr>
            <a:lvl5pPr marL="2286000" marR="0" lvl="4" indent="-317500" algn="l" rtl="0">
              <a:lnSpc>
                <a:spcPct val="100000"/>
              </a:lnSpc>
              <a:spcBef>
                <a:spcPts val="5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78"/>
          <p:cNvSpPr txBox="1">
            <a:spLocks noGrp="1"/>
          </p:cNvSpPr>
          <p:nvPr>
            <p:ph type="sldNum" idx="12"/>
          </p:nvPr>
        </p:nvSpPr>
        <p:spPr>
          <a:xfrm>
            <a:off x="11033125" y="6363843"/>
            <a:ext cx="832612"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2"/>
              </a:buClr>
              <a:buSzPts val="900"/>
              <a:buFont typeface="Arial"/>
              <a:buNone/>
              <a:defRPr sz="9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SzPts val="900"/>
              <a:buFont typeface="Arial"/>
              <a:buNone/>
              <a:defRPr sz="9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SzPts val="900"/>
              <a:buFont typeface="Arial"/>
              <a:buNone/>
              <a:defRPr sz="9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SzPts val="900"/>
              <a:buFont typeface="Arial"/>
              <a:buNone/>
              <a:defRPr sz="9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SzPts val="900"/>
              <a:buFont typeface="Arial"/>
              <a:buNone/>
              <a:defRPr sz="9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SzPts val="900"/>
              <a:buFont typeface="Arial"/>
              <a:buNone/>
              <a:defRPr sz="9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SzPts val="900"/>
              <a:buFont typeface="Arial"/>
              <a:buNone/>
              <a:defRPr sz="9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SzPts val="900"/>
              <a:buFont typeface="Arial"/>
              <a:buNone/>
              <a:defRPr sz="9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r>
              <a:rPr lang="en-US"/>
              <a:t>Page </a:t>
            </a:r>
            <a:fld id="{00000000-1234-1234-1234-123412341234}" type="slidenum">
              <a:rPr lang="en-US"/>
              <a:t>‹#›</a:t>
            </a:fld>
            <a:endParaRPr/>
          </a:p>
        </p:txBody>
      </p:sp>
      <p:pic>
        <p:nvPicPr>
          <p:cNvPr id="13" name="Google Shape;13;p78"/>
          <p:cNvPicPr preferRelativeResize="0"/>
          <p:nvPr/>
        </p:nvPicPr>
        <p:blipFill rotWithShape="1">
          <a:blip r:embed="rId7">
            <a:alphaModFix/>
          </a:blip>
          <a:srcRect/>
          <a:stretch/>
        </p:blipFill>
        <p:spPr>
          <a:xfrm>
            <a:off x="417698" y="6364150"/>
            <a:ext cx="597151" cy="334275"/>
          </a:xfrm>
          <a:prstGeom prst="rect">
            <a:avLst/>
          </a:prstGeom>
          <a:noFill/>
          <a:ln>
            <a:noFill/>
          </a:ln>
        </p:spPr>
      </p:pic>
      <p:sp>
        <p:nvSpPr>
          <p:cNvPr id="14" name="Google Shape;14;p78"/>
          <p:cNvSpPr txBox="1"/>
          <p:nvPr/>
        </p:nvSpPr>
        <p:spPr>
          <a:xfrm>
            <a:off x="4495384" y="6154041"/>
            <a:ext cx="3201234" cy="507791"/>
          </a:xfrm>
          <a:prstGeom prst="rect">
            <a:avLst/>
          </a:prstGeom>
          <a:noFill/>
          <a:ln>
            <a:noFill/>
          </a:ln>
        </p:spPr>
        <p:txBody>
          <a:bodyPr spcFirstLastPara="1" wrap="square" lIns="0" tIns="45700" rIns="0" bIns="45700" anchor="b" anchorCtr="0">
            <a:spAutoFit/>
          </a:bodyPr>
          <a:lstStyle/>
          <a:p>
            <a:pPr marL="0" marR="0" lvl="0" indent="0" algn="ctr" rtl="0">
              <a:spcBef>
                <a:spcPts val="0"/>
              </a:spcBef>
              <a:spcAft>
                <a:spcPts val="0"/>
              </a:spcAft>
              <a:buNone/>
            </a:pPr>
            <a:endParaRPr sz="900" b="0" i="0" u="none" strike="noStrike" cap="none" dirty="0">
              <a:solidFill>
                <a:srgbClr val="00D638"/>
              </a:solidFill>
              <a:latin typeface="Arial"/>
              <a:ea typeface="Arial"/>
              <a:cs typeface="Arial"/>
              <a:sym typeface="Arial"/>
            </a:endParaRPr>
          </a:p>
          <a:p>
            <a:pPr marL="0" marR="0" lvl="0" indent="0" algn="ctr" rtl="0">
              <a:spcBef>
                <a:spcPts val="0"/>
              </a:spcBef>
              <a:spcAft>
                <a:spcPts val="0"/>
              </a:spcAft>
              <a:buNone/>
            </a:pPr>
            <a:r>
              <a:rPr lang="en-US" sz="900" b="0" i="0" u="none" strike="noStrike" cap="none" dirty="0">
                <a:solidFill>
                  <a:srgbClr val="00D638"/>
                </a:solidFill>
                <a:latin typeface="Arial"/>
                <a:ea typeface="Arial"/>
                <a:cs typeface="Arial"/>
                <a:sym typeface="Arial"/>
              </a:rPr>
              <a:t>© 2024 The Sage Group plc, or its licensors. All rights reserved.</a:t>
            </a:r>
            <a:endParaRPr dirty="0"/>
          </a:p>
        </p:txBody>
      </p:sp>
    </p:spTree>
    <p:extLst>
      <p:ext uri="{BB962C8B-B14F-4D97-AF65-F5344CB8AC3E}">
        <p14:creationId xmlns:p14="http://schemas.microsoft.com/office/powerpoint/2010/main" val="2522388482"/>
      </p:ext>
    </p:extLst>
  </p:cSld>
  <p:clrMap bg1="lt1" tx1="dk1" bg2="dk2" tx2="lt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7"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F26B43"/>
          </p15:clr>
        </p15:guide>
        <p15:guide id="2" pos="264">
          <p15:clr>
            <a:srgbClr val="F26B43"/>
          </p15:clr>
        </p15:guide>
        <p15:guide id="3" pos="7416">
          <p15:clr>
            <a:srgbClr val="F26B43"/>
          </p15:clr>
        </p15:guide>
        <p15:guide id="4" pos="3048">
          <p15:clr>
            <a:srgbClr val="F26B43"/>
          </p15:clr>
        </p15:guide>
        <p15:guide id="5" pos="3744">
          <p15:clr>
            <a:srgbClr val="F26B43"/>
          </p15:clr>
        </p15:guide>
        <p15:guide id="6" orient="horz" pos="504">
          <p15:clr>
            <a:srgbClr val="F26B43"/>
          </p15:clr>
        </p15:guide>
        <p15:guide id="7" orient="horz" pos="888">
          <p15:clr>
            <a:srgbClr val="F26B43"/>
          </p15:clr>
        </p15:guide>
        <p15:guide id="8" orient="horz" pos="1080">
          <p15:clr>
            <a:srgbClr val="F26B43"/>
          </p15:clr>
        </p15:guide>
        <p15:guide id="9" orient="horz" pos="3912">
          <p15:clr>
            <a:srgbClr val="F26B43"/>
          </p15:clr>
        </p15:guide>
        <p15:guide id="10" orient="horz" pos="4152">
          <p15:clr>
            <a:srgbClr val="F26B43"/>
          </p15:clr>
        </p15:guide>
        <p15:guide id="11" orient="horz" pos="3504">
          <p15:clr>
            <a:srgbClr val="F26B43"/>
          </p15:clr>
        </p15:guide>
        <p15:guide id="12"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www.dropbox.com/scl/fi/icn6pzz5qp6oinih5twg5/Snippets.txt?rlkey=6c949eamwexc92530ftmspsio&amp;dl=0"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82673A-5138-5C44-89FF-758D212C23CB}"/>
              </a:ext>
            </a:extLst>
          </p:cNvPr>
          <p:cNvSpPr>
            <a:spLocks noGrp="1"/>
          </p:cNvSpPr>
          <p:nvPr>
            <p:ph type="ctrTitle"/>
          </p:nvPr>
        </p:nvSpPr>
        <p:spPr>
          <a:xfrm>
            <a:off x="420624" y="309832"/>
            <a:ext cx="4043529" cy="1449394"/>
          </a:xfrm>
        </p:spPr>
        <p:txBody>
          <a:bodyPr/>
          <a:lstStyle/>
          <a:p>
            <a:r>
              <a:rPr lang="en-US" sz="2800" dirty="0"/>
              <a:t>Sage 300 </a:t>
            </a:r>
            <a:br>
              <a:rPr lang="en-US" sz="2800" dirty="0"/>
            </a:br>
            <a:r>
              <a:rPr lang="en-US" sz="2800" dirty="0"/>
              <a:t>Technical Session</a:t>
            </a:r>
            <a:br>
              <a:rPr lang="en-US" sz="2800" dirty="0"/>
            </a:br>
            <a:r>
              <a:rPr lang="en-US" sz="2800" dirty="0"/>
              <a:t>Hands On</a:t>
            </a:r>
          </a:p>
        </p:txBody>
      </p:sp>
      <p:sp>
        <p:nvSpPr>
          <p:cNvPr id="5" name="Subtitle 4">
            <a:extLst>
              <a:ext uri="{FF2B5EF4-FFF2-40B4-BE49-F238E27FC236}">
                <a16:creationId xmlns:a16="http://schemas.microsoft.com/office/drawing/2014/main" id="{233D5B1D-9FB6-3F45-BDA8-90564D1A89C6}"/>
              </a:ext>
            </a:extLst>
          </p:cNvPr>
          <p:cNvSpPr>
            <a:spLocks noGrp="1"/>
          </p:cNvSpPr>
          <p:nvPr>
            <p:ph type="subTitle" idx="1"/>
          </p:nvPr>
        </p:nvSpPr>
        <p:spPr/>
        <p:txBody>
          <a:bodyPr/>
          <a:lstStyle/>
          <a:p>
            <a:r>
              <a:rPr lang="en-US" dirty="0"/>
              <a:t>John Thomas (JT)</a:t>
            </a:r>
          </a:p>
          <a:p>
            <a:r>
              <a:rPr lang="en-US" dirty="0"/>
              <a:t>Principal Software Architect</a:t>
            </a:r>
          </a:p>
          <a:p>
            <a:r>
              <a:rPr lang="en-US" dirty="0"/>
              <a:t>February 2024</a:t>
            </a:r>
          </a:p>
        </p:txBody>
      </p:sp>
      <p:sp>
        <p:nvSpPr>
          <p:cNvPr id="3" name="Picture Placeholder 2">
            <a:extLst>
              <a:ext uri="{FF2B5EF4-FFF2-40B4-BE49-F238E27FC236}">
                <a16:creationId xmlns:a16="http://schemas.microsoft.com/office/drawing/2014/main" id="{8E2D4D87-0089-C0A2-7B4D-5372F404EEF7}"/>
              </a:ext>
            </a:extLst>
          </p:cNvPr>
          <p:cNvSpPr>
            <a:spLocks noGrp="1"/>
          </p:cNvSpPr>
          <p:nvPr>
            <p:ph type="pic" sz="quarter" idx="13"/>
          </p:nvPr>
        </p:nvSpPr>
        <p:spPr>
          <a:xfrm>
            <a:off x="4497619" y="0"/>
            <a:ext cx="7720215" cy="6858008"/>
          </a:xfrm>
        </p:spPr>
        <p:txBody>
          <a:bodyPr/>
          <a:lstStyle/>
          <a:p>
            <a:endParaRPr lang="en-US"/>
          </a:p>
        </p:txBody>
      </p:sp>
      <p:pic>
        <p:nvPicPr>
          <p:cNvPr id="8" name="Picture Placeholder 8">
            <a:extLst>
              <a:ext uri="{FF2B5EF4-FFF2-40B4-BE49-F238E27FC236}">
                <a16:creationId xmlns:a16="http://schemas.microsoft.com/office/drawing/2014/main" id="{6724E4B2-7B0A-920F-3C0C-60177E4B502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464153" y="0"/>
            <a:ext cx="7707831" cy="6858000"/>
          </a:xfrm>
          <a:custGeom>
            <a:avLst/>
            <a:gdLst>
              <a:gd name="connsiteX0" fmla="*/ 0 w 8097830"/>
              <a:gd name="connsiteY0" fmla="*/ 1780875 h 8534400"/>
              <a:gd name="connsiteX1" fmla="*/ 1780875 w 8097830"/>
              <a:gd name="connsiteY1" fmla="*/ 0 h 8534400"/>
              <a:gd name="connsiteX2" fmla="*/ 6316955 w 8097830"/>
              <a:gd name="connsiteY2" fmla="*/ 0 h 8534400"/>
              <a:gd name="connsiteX3" fmla="*/ 8097830 w 8097830"/>
              <a:gd name="connsiteY3" fmla="*/ 1780875 h 8534400"/>
              <a:gd name="connsiteX4" fmla="*/ 8097830 w 8097830"/>
              <a:gd name="connsiteY4" fmla="*/ 6753525 h 8534400"/>
              <a:gd name="connsiteX5" fmla="*/ 6316955 w 8097830"/>
              <a:gd name="connsiteY5" fmla="*/ 8534400 h 8534400"/>
              <a:gd name="connsiteX6" fmla="*/ 1780875 w 8097830"/>
              <a:gd name="connsiteY6" fmla="*/ 8534400 h 8534400"/>
              <a:gd name="connsiteX7" fmla="*/ 0 w 8097830"/>
              <a:gd name="connsiteY7" fmla="*/ 6753525 h 8534400"/>
              <a:gd name="connsiteX8" fmla="*/ 0 w 8097830"/>
              <a:gd name="connsiteY8" fmla="*/ 1780875 h 8534400"/>
              <a:gd name="connsiteX0" fmla="*/ 0 w 8150271"/>
              <a:gd name="connsiteY0" fmla="*/ 1780875 h 8534400"/>
              <a:gd name="connsiteX1" fmla="*/ 1780875 w 8150271"/>
              <a:gd name="connsiteY1" fmla="*/ 0 h 8534400"/>
              <a:gd name="connsiteX2" fmla="*/ 6316955 w 8150271"/>
              <a:gd name="connsiteY2" fmla="*/ 0 h 8534400"/>
              <a:gd name="connsiteX3" fmla="*/ 7988300 w 8150271"/>
              <a:gd name="connsiteY3" fmla="*/ 1158339 h 8534400"/>
              <a:gd name="connsiteX4" fmla="*/ 8097830 w 8150271"/>
              <a:gd name="connsiteY4" fmla="*/ 1780875 h 8534400"/>
              <a:gd name="connsiteX5" fmla="*/ 8097830 w 8150271"/>
              <a:gd name="connsiteY5" fmla="*/ 6753525 h 8534400"/>
              <a:gd name="connsiteX6" fmla="*/ 6316955 w 8150271"/>
              <a:gd name="connsiteY6" fmla="*/ 8534400 h 8534400"/>
              <a:gd name="connsiteX7" fmla="*/ 1780875 w 8150271"/>
              <a:gd name="connsiteY7" fmla="*/ 8534400 h 8534400"/>
              <a:gd name="connsiteX8" fmla="*/ 0 w 8150271"/>
              <a:gd name="connsiteY8" fmla="*/ 6753525 h 8534400"/>
              <a:gd name="connsiteX9" fmla="*/ 0 w 8150271"/>
              <a:gd name="connsiteY9" fmla="*/ 1780875 h 8534400"/>
              <a:gd name="connsiteX0" fmla="*/ 0 w 8097830"/>
              <a:gd name="connsiteY0" fmla="*/ 1780875 h 8534400"/>
              <a:gd name="connsiteX1" fmla="*/ 1780875 w 8097830"/>
              <a:gd name="connsiteY1" fmla="*/ 0 h 8534400"/>
              <a:gd name="connsiteX2" fmla="*/ 6316955 w 8097830"/>
              <a:gd name="connsiteY2" fmla="*/ 0 h 8534400"/>
              <a:gd name="connsiteX3" fmla="*/ 5981700 w 8097830"/>
              <a:gd name="connsiteY3" fmla="*/ 1552039 h 8534400"/>
              <a:gd name="connsiteX4" fmla="*/ 8097830 w 8097830"/>
              <a:gd name="connsiteY4" fmla="*/ 1780875 h 8534400"/>
              <a:gd name="connsiteX5" fmla="*/ 8097830 w 8097830"/>
              <a:gd name="connsiteY5" fmla="*/ 6753525 h 8534400"/>
              <a:gd name="connsiteX6" fmla="*/ 6316955 w 8097830"/>
              <a:gd name="connsiteY6" fmla="*/ 8534400 h 8534400"/>
              <a:gd name="connsiteX7" fmla="*/ 1780875 w 8097830"/>
              <a:gd name="connsiteY7" fmla="*/ 8534400 h 8534400"/>
              <a:gd name="connsiteX8" fmla="*/ 0 w 8097830"/>
              <a:gd name="connsiteY8" fmla="*/ 6753525 h 8534400"/>
              <a:gd name="connsiteX9" fmla="*/ 0 w 8097830"/>
              <a:gd name="connsiteY9"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18252 w 8116082"/>
              <a:gd name="connsiteY0" fmla="*/ 1780875 h 8534400"/>
              <a:gd name="connsiteX1" fmla="*/ 21427 w 8116082"/>
              <a:gd name="connsiteY1" fmla="*/ 1548864 h 8534400"/>
              <a:gd name="connsiteX2" fmla="*/ 297652 w 8116082"/>
              <a:gd name="connsiteY2" fmla="*/ 812264 h 8534400"/>
              <a:gd name="connsiteX3" fmla="*/ 1799127 w 8116082"/>
              <a:gd name="connsiteY3" fmla="*/ 0 h 8534400"/>
              <a:gd name="connsiteX4" fmla="*/ 6335207 w 8116082"/>
              <a:gd name="connsiteY4" fmla="*/ 0 h 8534400"/>
              <a:gd name="connsiteX5" fmla="*/ 5999952 w 8116082"/>
              <a:gd name="connsiteY5" fmla="*/ 1552039 h 8534400"/>
              <a:gd name="connsiteX6" fmla="*/ 8116082 w 8116082"/>
              <a:gd name="connsiteY6" fmla="*/ 1780875 h 8534400"/>
              <a:gd name="connsiteX7" fmla="*/ 8116082 w 8116082"/>
              <a:gd name="connsiteY7" fmla="*/ 6753525 h 8534400"/>
              <a:gd name="connsiteX8" fmla="*/ 6335207 w 8116082"/>
              <a:gd name="connsiteY8" fmla="*/ 8534400 h 8534400"/>
              <a:gd name="connsiteX9" fmla="*/ 1799127 w 8116082"/>
              <a:gd name="connsiteY9" fmla="*/ 8534400 h 8534400"/>
              <a:gd name="connsiteX10" fmla="*/ 18252 w 8116082"/>
              <a:gd name="connsiteY10" fmla="*/ 6753525 h 8534400"/>
              <a:gd name="connsiteX11" fmla="*/ 18252 w 8116082"/>
              <a:gd name="connsiteY11" fmla="*/ 1780875 h 8534400"/>
              <a:gd name="connsiteX0" fmla="*/ 14027 w 8111857"/>
              <a:gd name="connsiteY0" fmla="*/ 1780875 h 8534400"/>
              <a:gd name="connsiteX1" fmla="*/ 17202 w 8111857"/>
              <a:gd name="connsiteY1" fmla="*/ 1548864 h 8534400"/>
              <a:gd name="connsiteX2" fmla="*/ 293427 w 8111857"/>
              <a:gd name="connsiteY2" fmla="*/ 812264 h 8534400"/>
              <a:gd name="connsiteX3" fmla="*/ 1794902 w 8111857"/>
              <a:gd name="connsiteY3" fmla="*/ 0 h 8534400"/>
              <a:gd name="connsiteX4" fmla="*/ 6330982 w 8111857"/>
              <a:gd name="connsiteY4" fmla="*/ 0 h 8534400"/>
              <a:gd name="connsiteX5" fmla="*/ 5995727 w 8111857"/>
              <a:gd name="connsiteY5" fmla="*/ 1552039 h 8534400"/>
              <a:gd name="connsiteX6" fmla="*/ 8111857 w 8111857"/>
              <a:gd name="connsiteY6" fmla="*/ 1780875 h 8534400"/>
              <a:gd name="connsiteX7" fmla="*/ 8111857 w 8111857"/>
              <a:gd name="connsiteY7" fmla="*/ 6753525 h 8534400"/>
              <a:gd name="connsiteX8" fmla="*/ 6330982 w 8111857"/>
              <a:gd name="connsiteY8" fmla="*/ 8534400 h 8534400"/>
              <a:gd name="connsiteX9" fmla="*/ 1794902 w 8111857"/>
              <a:gd name="connsiteY9" fmla="*/ 8534400 h 8534400"/>
              <a:gd name="connsiteX10" fmla="*/ 14027 w 8111857"/>
              <a:gd name="connsiteY10" fmla="*/ 6753525 h 8534400"/>
              <a:gd name="connsiteX11" fmla="*/ 14027 w 8111857"/>
              <a:gd name="connsiteY11" fmla="*/ 1780875 h 8534400"/>
              <a:gd name="connsiteX0" fmla="*/ 14027 w 8111857"/>
              <a:gd name="connsiteY0" fmla="*/ 1795726 h 8549251"/>
              <a:gd name="connsiteX1" fmla="*/ 17202 w 8111857"/>
              <a:gd name="connsiteY1" fmla="*/ 1563715 h 8549251"/>
              <a:gd name="connsiteX2" fmla="*/ 293427 w 8111857"/>
              <a:gd name="connsiteY2" fmla="*/ 827115 h 8549251"/>
              <a:gd name="connsiteX3" fmla="*/ 6330982 w 8111857"/>
              <a:gd name="connsiteY3" fmla="*/ 14851 h 8549251"/>
              <a:gd name="connsiteX4" fmla="*/ 5995727 w 8111857"/>
              <a:gd name="connsiteY4" fmla="*/ 1566890 h 8549251"/>
              <a:gd name="connsiteX5" fmla="*/ 8111857 w 8111857"/>
              <a:gd name="connsiteY5" fmla="*/ 1795726 h 8549251"/>
              <a:gd name="connsiteX6" fmla="*/ 8111857 w 8111857"/>
              <a:gd name="connsiteY6" fmla="*/ 6768376 h 8549251"/>
              <a:gd name="connsiteX7" fmla="*/ 6330982 w 8111857"/>
              <a:gd name="connsiteY7" fmla="*/ 8549251 h 8549251"/>
              <a:gd name="connsiteX8" fmla="*/ 1794902 w 8111857"/>
              <a:gd name="connsiteY8" fmla="*/ 8549251 h 8549251"/>
              <a:gd name="connsiteX9" fmla="*/ 14027 w 8111857"/>
              <a:gd name="connsiteY9" fmla="*/ 6768376 h 8549251"/>
              <a:gd name="connsiteX10" fmla="*/ 14027 w 8111857"/>
              <a:gd name="connsiteY10" fmla="*/ 1795726 h 8549251"/>
              <a:gd name="connsiteX0" fmla="*/ 14027 w 8111857"/>
              <a:gd name="connsiteY0" fmla="*/ 1786760 h 8540285"/>
              <a:gd name="connsiteX1" fmla="*/ 17202 w 8111857"/>
              <a:gd name="connsiteY1" fmla="*/ 1554749 h 8540285"/>
              <a:gd name="connsiteX2" fmla="*/ 293427 w 8111857"/>
              <a:gd name="connsiteY2" fmla="*/ 818149 h 8540285"/>
              <a:gd name="connsiteX3" fmla="*/ 6330982 w 8111857"/>
              <a:gd name="connsiteY3" fmla="*/ 15029 h 8540285"/>
              <a:gd name="connsiteX4" fmla="*/ 5995727 w 8111857"/>
              <a:gd name="connsiteY4" fmla="*/ 1557924 h 8540285"/>
              <a:gd name="connsiteX5" fmla="*/ 8111857 w 8111857"/>
              <a:gd name="connsiteY5" fmla="*/ 1786760 h 8540285"/>
              <a:gd name="connsiteX6" fmla="*/ 8111857 w 8111857"/>
              <a:gd name="connsiteY6" fmla="*/ 6759410 h 8540285"/>
              <a:gd name="connsiteX7" fmla="*/ 6330982 w 8111857"/>
              <a:gd name="connsiteY7" fmla="*/ 8540285 h 8540285"/>
              <a:gd name="connsiteX8" fmla="*/ 1794902 w 8111857"/>
              <a:gd name="connsiteY8" fmla="*/ 8540285 h 8540285"/>
              <a:gd name="connsiteX9" fmla="*/ 14027 w 8111857"/>
              <a:gd name="connsiteY9" fmla="*/ 6759410 h 8540285"/>
              <a:gd name="connsiteX10" fmla="*/ 14027 w 8111857"/>
              <a:gd name="connsiteY10" fmla="*/ 1786760 h 8540285"/>
              <a:gd name="connsiteX0" fmla="*/ 14027 w 8111857"/>
              <a:gd name="connsiteY0" fmla="*/ 968611 h 7722136"/>
              <a:gd name="connsiteX1" fmla="*/ 17202 w 8111857"/>
              <a:gd name="connsiteY1" fmla="*/ 736600 h 7722136"/>
              <a:gd name="connsiteX2" fmla="*/ 293427 w 8111857"/>
              <a:gd name="connsiteY2" fmla="*/ 0 h 7722136"/>
              <a:gd name="connsiteX3" fmla="*/ 5995727 w 8111857"/>
              <a:gd name="connsiteY3" fmla="*/ 739775 h 7722136"/>
              <a:gd name="connsiteX4" fmla="*/ 8111857 w 8111857"/>
              <a:gd name="connsiteY4" fmla="*/ 968611 h 7722136"/>
              <a:gd name="connsiteX5" fmla="*/ 8111857 w 8111857"/>
              <a:gd name="connsiteY5" fmla="*/ 5941261 h 7722136"/>
              <a:gd name="connsiteX6" fmla="*/ 6330982 w 8111857"/>
              <a:gd name="connsiteY6" fmla="*/ 7722136 h 7722136"/>
              <a:gd name="connsiteX7" fmla="*/ 1794902 w 8111857"/>
              <a:gd name="connsiteY7" fmla="*/ 7722136 h 7722136"/>
              <a:gd name="connsiteX8" fmla="*/ 14027 w 8111857"/>
              <a:gd name="connsiteY8" fmla="*/ 5941261 h 7722136"/>
              <a:gd name="connsiteX9" fmla="*/ 14027 w 8111857"/>
              <a:gd name="connsiteY9" fmla="*/ 968611 h 7722136"/>
              <a:gd name="connsiteX0" fmla="*/ 7684 w 8105514"/>
              <a:gd name="connsiteY0" fmla="*/ 968611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968611 h 7722136"/>
              <a:gd name="connsiteX0" fmla="*/ 7684 w 8105514"/>
              <a:gd name="connsiteY0" fmla="*/ 749536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749536 h 7722136"/>
              <a:gd name="connsiteX0" fmla="*/ 236220 w 8334050"/>
              <a:gd name="connsiteY0" fmla="*/ 774564 h 7747164"/>
              <a:gd name="connsiteX1" fmla="*/ 515620 w 8334050"/>
              <a:gd name="connsiteY1" fmla="*/ 25028 h 7747164"/>
              <a:gd name="connsiteX2" fmla="*/ 6217920 w 8334050"/>
              <a:gd name="connsiteY2" fmla="*/ 764803 h 7747164"/>
              <a:gd name="connsiteX3" fmla="*/ 8334050 w 8334050"/>
              <a:gd name="connsiteY3" fmla="*/ 993639 h 7747164"/>
              <a:gd name="connsiteX4" fmla="*/ 8334050 w 8334050"/>
              <a:gd name="connsiteY4" fmla="*/ 5966289 h 7747164"/>
              <a:gd name="connsiteX5" fmla="*/ 6553175 w 8334050"/>
              <a:gd name="connsiteY5" fmla="*/ 7747164 h 7747164"/>
              <a:gd name="connsiteX6" fmla="*/ 2017095 w 8334050"/>
              <a:gd name="connsiteY6" fmla="*/ 7747164 h 7747164"/>
              <a:gd name="connsiteX7" fmla="*/ 236220 w 8334050"/>
              <a:gd name="connsiteY7" fmla="*/ 5966289 h 7747164"/>
              <a:gd name="connsiteX8" fmla="*/ 236220 w 8334050"/>
              <a:gd name="connsiteY8" fmla="*/ 774564 h 7747164"/>
              <a:gd name="connsiteX0" fmla="*/ 0 w 8097830"/>
              <a:gd name="connsiteY0" fmla="*/ 396179 h 7368779"/>
              <a:gd name="connsiteX1" fmla="*/ 5981700 w 8097830"/>
              <a:gd name="connsiteY1" fmla="*/ 386418 h 7368779"/>
              <a:gd name="connsiteX2" fmla="*/ 8097830 w 8097830"/>
              <a:gd name="connsiteY2" fmla="*/ 615254 h 7368779"/>
              <a:gd name="connsiteX3" fmla="*/ 8097830 w 8097830"/>
              <a:gd name="connsiteY3" fmla="*/ 5587904 h 7368779"/>
              <a:gd name="connsiteX4" fmla="*/ 6316955 w 8097830"/>
              <a:gd name="connsiteY4" fmla="*/ 7368779 h 7368779"/>
              <a:gd name="connsiteX5" fmla="*/ 1780875 w 8097830"/>
              <a:gd name="connsiteY5" fmla="*/ 7368779 h 7368779"/>
              <a:gd name="connsiteX6" fmla="*/ 0 w 8097830"/>
              <a:gd name="connsiteY6" fmla="*/ 5587904 h 7368779"/>
              <a:gd name="connsiteX7" fmla="*/ 0 w 8097830"/>
              <a:gd name="connsiteY7" fmla="*/ 396179 h 7368779"/>
              <a:gd name="connsiteX0" fmla="*/ 0 w 8097830"/>
              <a:gd name="connsiteY0" fmla="*/ 397045 h 7366470"/>
              <a:gd name="connsiteX1" fmla="*/ 5981700 w 8097830"/>
              <a:gd name="connsiteY1" fmla="*/ 384109 h 7366470"/>
              <a:gd name="connsiteX2" fmla="*/ 8097830 w 8097830"/>
              <a:gd name="connsiteY2" fmla="*/ 612945 h 7366470"/>
              <a:gd name="connsiteX3" fmla="*/ 8097830 w 8097830"/>
              <a:gd name="connsiteY3" fmla="*/ 5585595 h 7366470"/>
              <a:gd name="connsiteX4" fmla="*/ 6316955 w 8097830"/>
              <a:gd name="connsiteY4" fmla="*/ 7366470 h 7366470"/>
              <a:gd name="connsiteX5" fmla="*/ 1780875 w 8097830"/>
              <a:gd name="connsiteY5" fmla="*/ 7366470 h 7366470"/>
              <a:gd name="connsiteX6" fmla="*/ 0 w 8097830"/>
              <a:gd name="connsiteY6" fmla="*/ 5585595 h 7366470"/>
              <a:gd name="connsiteX7" fmla="*/ 0 w 8097830"/>
              <a:gd name="connsiteY7" fmla="*/ 397045 h 7366470"/>
              <a:gd name="connsiteX0" fmla="*/ 0 w 8097830"/>
              <a:gd name="connsiteY0" fmla="*/ 191935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0 w 8097830"/>
              <a:gd name="connsiteY7" fmla="*/ 191935 h 7161360"/>
              <a:gd name="connsiteX0" fmla="*/ 6350 w 8097830"/>
              <a:gd name="connsiteY0" fmla="*/ 182410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6350 w 8097830"/>
              <a:gd name="connsiteY7" fmla="*/ 18241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6317566 w 8098441"/>
              <a:gd name="connsiteY4" fmla="*/ 71613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5981016 w 8098441"/>
              <a:gd name="connsiteY4" fmla="*/ 70470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593 w 8098423"/>
              <a:gd name="connsiteY0" fmla="*/ 176060 h 7047060"/>
              <a:gd name="connsiteX1" fmla="*/ 5982293 w 8098423"/>
              <a:gd name="connsiteY1" fmla="*/ 178999 h 7047060"/>
              <a:gd name="connsiteX2" fmla="*/ 8098423 w 8098423"/>
              <a:gd name="connsiteY2" fmla="*/ 407835 h 7047060"/>
              <a:gd name="connsiteX3" fmla="*/ 8098423 w 8098423"/>
              <a:gd name="connsiteY3" fmla="*/ 5380485 h 7047060"/>
              <a:gd name="connsiteX4" fmla="*/ 5980998 w 8098423"/>
              <a:gd name="connsiteY4" fmla="*/ 7047060 h 7047060"/>
              <a:gd name="connsiteX5" fmla="*/ 1133768 w 8098423"/>
              <a:gd name="connsiteY5" fmla="*/ 7015310 h 7047060"/>
              <a:gd name="connsiteX6" fmla="*/ 593 w 8098423"/>
              <a:gd name="connsiteY6" fmla="*/ 5380485 h 7047060"/>
              <a:gd name="connsiteX7" fmla="*/ 593 w 8098423"/>
              <a:gd name="connsiteY7" fmla="*/ 176060 h 7047060"/>
              <a:gd name="connsiteX0" fmla="*/ 989 w 8098819"/>
              <a:gd name="connsiteY0" fmla="*/ 176060 h 7047060"/>
              <a:gd name="connsiteX1" fmla="*/ 5982689 w 8098819"/>
              <a:gd name="connsiteY1" fmla="*/ 178999 h 7047060"/>
              <a:gd name="connsiteX2" fmla="*/ 8098819 w 8098819"/>
              <a:gd name="connsiteY2" fmla="*/ 407835 h 7047060"/>
              <a:gd name="connsiteX3" fmla="*/ 8098819 w 8098819"/>
              <a:gd name="connsiteY3" fmla="*/ 5380485 h 7047060"/>
              <a:gd name="connsiteX4" fmla="*/ 5981394 w 8098819"/>
              <a:gd name="connsiteY4" fmla="*/ 7047060 h 7047060"/>
              <a:gd name="connsiteX5" fmla="*/ 1134164 w 8098819"/>
              <a:gd name="connsiteY5" fmla="*/ 7015310 h 7047060"/>
              <a:gd name="connsiteX6" fmla="*/ 989 w 8098819"/>
              <a:gd name="connsiteY6" fmla="*/ 5380485 h 7047060"/>
              <a:gd name="connsiteX7" fmla="*/ 989 w 8098819"/>
              <a:gd name="connsiteY7" fmla="*/ 176060 h 7047060"/>
              <a:gd name="connsiteX0" fmla="*/ 980 w 8098810"/>
              <a:gd name="connsiteY0" fmla="*/ 176060 h 7047060"/>
              <a:gd name="connsiteX1" fmla="*/ 5982680 w 8098810"/>
              <a:gd name="connsiteY1" fmla="*/ 178999 h 7047060"/>
              <a:gd name="connsiteX2" fmla="*/ 8098810 w 8098810"/>
              <a:gd name="connsiteY2" fmla="*/ 407835 h 7047060"/>
              <a:gd name="connsiteX3" fmla="*/ 8098810 w 8098810"/>
              <a:gd name="connsiteY3" fmla="*/ 5380485 h 7047060"/>
              <a:gd name="connsiteX4" fmla="*/ 5981385 w 8098810"/>
              <a:gd name="connsiteY4" fmla="*/ 7047060 h 7047060"/>
              <a:gd name="connsiteX5" fmla="*/ 1134155 w 8098810"/>
              <a:gd name="connsiteY5" fmla="*/ 7015310 h 7047060"/>
              <a:gd name="connsiteX6" fmla="*/ 980 w 8098810"/>
              <a:gd name="connsiteY6" fmla="*/ 5380485 h 7047060"/>
              <a:gd name="connsiteX7" fmla="*/ 980 w 8098810"/>
              <a:gd name="connsiteY7" fmla="*/ 176060 h 7047060"/>
              <a:gd name="connsiteX0" fmla="*/ 1113 w 8098943"/>
              <a:gd name="connsiteY0" fmla="*/ 176060 h 7047060"/>
              <a:gd name="connsiteX1" fmla="*/ 5982813 w 8098943"/>
              <a:gd name="connsiteY1" fmla="*/ 178999 h 7047060"/>
              <a:gd name="connsiteX2" fmla="*/ 8098943 w 8098943"/>
              <a:gd name="connsiteY2" fmla="*/ 407835 h 7047060"/>
              <a:gd name="connsiteX3" fmla="*/ 8098943 w 8098943"/>
              <a:gd name="connsiteY3" fmla="*/ 5380485 h 7047060"/>
              <a:gd name="connsiteX4" fmla="*/ 5981518 w 8098943"/>
              <a:gd name="connsiteY4" fmla="*/ 7047060 h 7047060"/>
              <a:gd name="connsiteX5" fmla="*/ 1134288 w 8098943"/>
              <a:gd name="connsiteY5" fmla="*/ 7015310 h 7047060"/>
              <a:gd name="connsiteX6" fmla="*/ 1113 w 8098943"/>
              <a:gd name="connsiteY6" fmla="*/ 5380485 h 7047060"/>
              <a:gd name="connsiteX7" fmla="*/ 1113 w 8098943"/>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86280 h 7025530"/>
              <a:gd name="connsiteX1" fmla="*/ 5984670 w 8103975"/>
              <a:gd name="connsiteY1" fmla="*/ 151119 h 7025530"/>
              <a:gd name="connsiteX2" fmla="*/ 8103975 w 8103975"/>
              <a:gd name="connsiteY2" fmla="*/ 418055 h 7025530"/>
              <a:gd name="connsiteX3" fmla="*/ 8103975 w 8103975"/>
              <a:gd name="connsiteY3" fmla="*/ 5390705 h 7025530"/>
              <a:gd name="connsiteX4" fmla="*/ 5983375 w 8103975"/>
              <a:gd name="connsiteY4" fmla="*/ 7025530 h 7025530"/>
              <a:gd name="connsiteX5" fmla="*/ 1139320 w 8103975"/>
              <a:gd name="connsiteY5" fmla="*/ 7025530 h 7025530"/>
              <a:gd name="connsiteX6" fmla="*/ 6145 w 8103975"/>
              <a:gd name="connsiteY6" fmla="*/ 5390705 h 7025530"/>
              <a:gd name="connsiteX7" fmla="*/ 6145 w 8103975"/>
              <a:gd name="connsiteY7" fmla="*/ 186280 h 7025530"/>
              <a:gd name="connsiteX0" fmla="*/ 6145 w 8103975"/>
              <a:gd name="connsiteY0" fmla="*/ 134828 h 6974078"/>
              <a:gd name="connsiteX1" fmla="*/ 5984670 w 8103975"/>
              <a:gd name="connsiteY1" fmla="*/ 99667 h 6974078"/>
              <a:gd name="connsiteX2" fmla="*/ 8103975 w 8103975"/>
              <a:gd name="connsiteY2" fmla="*/ 366603 h 6974078"/>
              <a:gd name="connsiteX3" fmla="*/ 8103975 w 8103975"/>
              <a:gd name="connsiteY3" fmla="*/ 5339253 h 6974078"/>
              <a:gd name="connsiteX4" fmla="*/ 5983375 w 8103975"/>
              <a:gd name="connsiteY4" fmla="*/ 6974078 h 6974078"/>
              <a:gd name="connsiteX5" fmla="*/ 1139320 w 8103975"/>
              <a:gd name="connsiteY5" fmla="*/ 6974078 h 6974078"/>
              <a:gd name="connsiteX6" fmla="*/ 6145 w 8103975"/>
              <a:gd name="connsiteY6" fmla="*/ 5339253 h 6974078"/>
              <a:gd name="connsiteX7" fmla="*/ 6145 w 8103975"/>
              <a:gd name="connsiteY7" fmla="*/ 134828 h 6974078"/>
              <a:gd name="connsiteX0" fmla="*/ 6145 w 8103975"/>
              <a:gd name="connsiteY0" fmla="*/ 35161 h 6874411"/>
              <a:gd name="connsiteX1" fmla="*/ 5984670 w 8103975"/>
              <a:gd name="connsiteY1" fmla="*/ 0 h 6874411"/>
              <a:gd name="connsiteX2" fmla="*/ 8103975 w 8103975"/>
              <a:gd name="connsiteY2" fmla="*/ 5239586 h 6874411"/>
              <a:gd name="connsiteX3" fmla="*/ 5983375 w 8103975"/>
              <a:gd name="connsiteY3" fmla="*/ 6874411 h 6874411"/>
              <a:gd name="connsiteX4" fmla="*/ 1139320 w 8103975"/>
              <a:gd name="connsiteY4" fmla="*/ 6874411 h 6874411"/>
              <a:gd name="connsiteX5" fmla="*/ 6145 w 8103975"/>
              <a:gd name="connsiteY5" fmla="*/ 5239586 h 6874411"/>
              <a:gd name="connsiteX6" fmla="*/ 6145 w 8103975"/>
              <a:gd name="connsiteY6" fmla="*/ 35161 h 6874411"/>
              <a:gd name="connsiteX0" fmla="*/ 6145 w 6662323"/>
              <a:gd name="connsiteY0" fmla="*/ 35161 h 6874411"/>
              <a:gd name="connsiteX1" fmla="*/ 5984670 w 6662323"/>
              <a:gd name="connsiteY1" fmla="*/ 0 h 6874411"/>
              <a:gd name="connsiteX2" fmla="*/ 5983375 w 6662323"/>
              <a:gd name="connsiteY2" fmla="*/ 6874411 h 6874411"/>
              <a:gd name="connsiteX3" fmla="*/ 1139320 w 6662323"/>
              <a:gd name="connsiteY3" fmla="*/ 6874411 h 6874411"/>
              <a:gd name="connsiteX4" fmla="*/ 6145 w 6662323"/>
              <a:gd name="connsiteY4" fmla="*/ 5239586 h 6874411"/>
              <a:gd name="connsiteX5" fmla="*/ 6145 w 6662323"/>
              <a:gd name="connsiteY5" fmla="*/ 35161 h 6874411"/>
              <a:gd name="connsiteX0" fmla="*/ 6145 w 6429576"/>
              <a:gd name="connsiteY0" fmla="*/ 35161 h 6874411"/>
              <a:gd name="connsiteX1" fmla="*/ 5984670 w 6429576"/>
              <a:gd name="connsiteY1" fmla="*/ 0 h 6874411"/>
              <a:gd name="connsiteX2" fmla="*/ 5983375 w 6429576"/>
              <a:gd name="connsiteY2" fmla="*/ 6874411 h 6874411"/>
              <a:gd name="connsiteX3" fmla="*/ 1139320 w 6429576"/>
              <a:gd name="connsiteY3" fmla="*/ 6874411 h 6874411"/>
              <a:gd name="connsiteX4" fmla="*/ 6145 w 6429576"/>
              <a:gd name="connsiteY4" fmla="*/ 5239586 h 6874411"/>
              <a:gd name="connsiteX5" fmla="*/ 6145 w 6429576"/>
              <a:gd name="connsiteY5" fmla="*/ 35161 h 6874411"/>
              <a:gd name="connsiteX0" fmla="*/ 6145 w 5991227"/>
              <a:gd name="connsiteY0" fmla="*/ 35161 h 6874411"/>
              <a:gd name="connsiteX1" fmla="*/ 5984670 w 5991227"/>
              <a:gd name="connsiteY1" fmla="*/ 0 h 6874411"/>
              <a:gd name="connsiteX2" fmla="*/ 5983375 w 5991227"/>
              <a:gd name="connsiteY2" fmla="*/ 6874411 h 6874411"/>
              <a:gd name="connsiteX3" fmla="*/ 1139320 w 5991227"/>
              <a:gd name="connsiteY3" fmla="*/ 6874411 h 6874411"/>
              <a:gd name="connsiteX4" fmla="*/ 6145 w 5991227"/>
              <a:gd name="connsiteY4" fmla="*/ 5239586 h 6874411"/>
              <a:gd name="connsiteX5" fmla="*/ 6145 w 5991227"/>
              <a:gd name="connsiteY5" fmla="*/ 35161 h 6874411"/>
              <a:gd name="connsiteX0" fmla="*/ 82310 w 6070567"/>
              <a:gd name="connsiteY0" fmla="*/ 6586 h 6874411"/>
              <a:gd name="connsiteX1" fmla="*/ 6064010 w 6070567"/>
              <a:gd name="connsiteY1" fmla="*/ 0 h 6874411"/>
              <a:gd name="connsiteX2" fmla="*/ 6062715 w 6070567"/>
              <a:gd name="connsiteY2" fmla="*/ 6874411 h 6874411"/>
              <a:gd name="connsiteX3" fmla="*/ 1218660 w 6070567"/>
              <a:gd name="connsiteY3" fmla="*/ 6874411 h 6874411"/>
              <a:gd name="connsiteX4" fmla="*/ 85485 w 6070567"/>
              <a:gd name="connsiteY4" fmla="*/ 5239586 h 6874411"/>
              <a:gd name="connsiteX5" fmla="*/ 82310 w 6070567"/>
              <a:gd name="connsiteY5" fmla="*/ 6586 h 6874411"/>
              <a:gd name="connsiteX0" fmla="*/ 39225 w 6100507"/>
              <a:gd name="connsiteY0" fmla="*/ 181211 h 6874411"/>
              <a:gd name="connsiteX1" fmla="*/ 6093950 w 6100507"/>
              <a:gd name="connsiteY1" fmla="*/ 0 h 6874411"/>
              <a:gd name="connsiteX2" fmla="*/ 6092655 w 6100507"/>
              <a:gd name="connsiteY2" fmla="*/ 6874411 h 6874411"/>
              <a:gd name="connsiteX3" fmla="*/ 1248600 w 6100507"/>
              <a:gd name="connsiteY3" fmla="*/ 6874411 h 6874411"/>
              <a:gd name="connsiteX4" fmla="*/ 115425 w 6100507"/>
              <a:gd name="connsiteY4" fmla="*/ 5239586 h 6874411"/>
              <a:gd name="connsiteX5" fmla="*/ 39225 w 6100507"/>
              <a:gd name="connsiteY5" fmla="*/ 181211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5628 w 5993885"/>
              <a:gd name="connsiteY0" fmla="*/ 6586 h 6874411"/>
              <a:gd name="connsiteX1" fmla="*/ 5987328 w 5993885"/>
              <a:gd name="connsiteY1" fmla="*/ 0 h 6874411"/>
              <a:gd name="connsiteX2" fmla="*/ 5986033 w 5993885"/>
              <a:gd name="connsiteY2" fmla="*/ 6874411 h 6874411"/>
              <a:gd name="connsiteX3" fmla="*/ 1141978 w 5993885"/>
              <a:gd name="connsiteY3" fmla="*/ 6874411 h 6874411"/>
              <a:gd name="connsiteX4" fmla="*/ 8803 w 5993885"/>
              <a:gd name="connsiteY4" fmla="*/ 5239586 h 6874411"/>
              <a:gd name="connsiteX5" fmla="*/ 5628 w 5993885"/>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9849 w 6008106"/>
              <a:gd name="connsiteY0" fmla="*/ 6586 h 6995509"/>
              <a:gd name="connsiteX1" fmla="*/ 6001549 w 6008106"/>
              <a:gd name="connsiteY1" fmla="*/ 0 h 6995509"/>
              <a:gd name="connsiteX2" fmla="*/ 6000254 w 6008106"/>
              <a:gd name="connsiteY2" fmla="*/ 6874411 h 6995509"/>
              <a:gd name="connsiteX3" fmla="*/ 1387974 w 6008106"/>
              <a:gd name="connsiteY3" fmla="*/ 6874411 h 6995509"/>
              <a:gd name="connsiteX4" fmla="*/ 799 w 6008106"/>
              <a:gd name="connsiteY4" fmla="*/ 5239586 h 6995509"/>
              <a:gd name="connsiteX5" fmla="*/ 19849 w 6008106"/>
              <a:gd name="connsiteY5" fmla="*/ 6586 h 6995509"/>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47"/>
              <a:gd name="connsiteX1" fmla="*/ 6001549 w 6008106"/>
              <a:gd name="connsiteY1" fmla="*/ 0 h 6874447"/>
              <a:gd name="connsiteX2" fmla="*/ 6000254 w 6008106"/>
              <a:gd name="connsiteY2" fmla="*/ 6874411 h 6874447"/>
              <a:gd name="connsiteX3" fmla="*/ 1387974 w 6008106"/>
              <a:gd name="connsiteY3" fmla="*/ 6874411 h 6874447"/>
              <a:gd name="connsiteX4" fmla="*/ 799 w 6008106"/>
              <a:gd name="connsiteY4" fmla="*/ 5239586 h 6874447"/>
              <a:gd name="connsiteX5" fmla="*/ 19849 w 6008106"/>
              <a:gd name="connsiteY5" fmla="*/ 6586 h 6874447"/>
              <a:gd name="connsiteX0" fmla="*/ 21445 w 6009702"/>
              <a:gd name="connsiteY0" fmla="*/ 6586 h 6874477"/>
              <a:gd name="connsiteX1" fmla="*/ 6003145 w 6009702"/>
              <a:gd name="connsiteY1" fmla="*/ 0 h 6874477"/>
              <a:gd name="connsiteX2" fmla="*/ 6001850 w 6009702"/>
              <a:gd name="connsiteY2" fmla="*/ 6874411 h 6874477"/>
              <a:gd name="connsiteX3" fmla="*/ 1389570 w 6009702"/>
              <a:gd name="connsiteY3" fmla="*/ 6874411 h 6874477"/>
              <a:gd name="connsiteX4" fmla="*/ 2395 w 6009702"/>
              <a:gd name="connsiteY4" fmla="*/ 5239586 h 6874477"/>
              <a:gd name="connsiteX5" fmla="*/ 21445 w 6009702"/>
              <a:gd name="connsiteY5" fmla="*/ 6586 h 6874477"/>
              <a:gd name="connsiteX0" fmla="*/ 21685 w 6009942"/>
              <a:gd name="connsiteY0" fmla="*/ 6586 h 6874411"/>
              <a:gd name="connsiteX1" fmla="*/ 6003385 w 6009942"/>
              <a:gd name="connsiteY1" fmla="*/ 0 h 6874411"/>
              <a:gd name="connsiteX2" fmla="*/ 6002090 w 6009942"/>
              <a:gd name="connsiteY2" fmla="*/ 6874411 h 6874411"/>
              <a:gd name="connsiteX3" fmla="*/ 1389810 w 6009942"/>
              <a:gd name="connsiteY3" fmla="*/ 6874411 h 6874411"/>
              <a:gd name="connsiteX4" fmla="*/ 2635 w 6009942"/>
              <a:gd name="connsiteY4" fmla="*/ 5239586 h 6874411"/>
              <a:gd name="connsiteX5" fmla="*/ 21685 w 6009942"/>
              <a:gd name="connsiteY5" fmla="*/ 6586 h 6874411"/>
              <a:gd name="connsiteX0" fmla="*/ 1308 w 6011790"/>
              <a:gd name="connsiteY0" fmla="*/ 660636 h 6874411"/>
              <a:gd name="connsiteX1" fmla="*/ 6005233 w 6011790"/>
              <a:gd name="connsiteY1" fmla="*/ 0 h 6874411"/>
              <a:gd name="connsiteX2" fmla="*/ 6003938 w 6011790"/>
              <a:gd name="connsiteY2" fmla="*/ 6874411 h 6874411"/>
              <a:gd name="connsiteX3" fmla="*/ 1391658 w 6011790"/>
              <a:gd name="connsiteY3" fmla="*/ 6874411 h 6874411"/>
              <a:gd name="connsiteX4" fmla="*/ 4483 w 6011790"/>
              <a:gd name="connsiteY4" fmla="*/ 5239586 h 6874411"/>
              <a:gd name="connsiteX5" fmla="*/ 1308 w 6011790"/>
              <a:gd name="connsiteY5" fmla="*/ 660636 h 6874411"/>
              <a:gd name="connsiteX0" fmla="*/ 1308 w 6010421"/>
              <a:gd name="connsiteY0" fmla="*/ 9761 h 6223536"/>
              <a:gd name="connsiteX1" fmla="*/ 6002058 w 6010421"/>
              <a:gd name="connsiteY1" fmla="*/ 0 h 6223536"/>
              <a:gd name="connsiteX2" fmla="*/ 6003938 w 6010421"/>
              <a:gd name="connsiteY2" fmla="*/ 6223536 h 6223536"/>
              <a:gd name="connsiteX3" fmla="*/ 1391658 w 6010421"/>
              <a:gd name="connsiteY3" fmla="*/ 6223536 h 6223536"/>
              <a:gd name="connsiteX4" fmla="*/ 4483 w 6010421"/>
              <a:gd name="connsiteY4" fmla="*/ 4588711 h 6223536"/>
              <a:gd name="connsiteX5" fmla="*/ 1308 w 6010421"/>
              <a:gd name="connsiteY5" fmla="*/ 9761 h 6223536"/>
              <a:gd name="connsiteX0" fmla="*/ 1308 w 7703564"/>
              <a:gd name="connsiteY0" fmla="*/ 9761 h 6223536"/>
              <a:gd name="connsiteX1" fmla="*/ 7703536 w 7703564"/>
              <a:gd name="connsiteY1" fmla="*/ 0 h 6223536"/>
              <a:gd name="connsiteX2" fmla="*/ 6003938 w 7703564"/>
              <a:gd name="connsiteY2" fmla="*/ 6223536 h 6223536"/>
              <a:gd name="connsiteX3" fmla="*/ 1391658 w 7703564"/>
              <a:gd name="connsiteY3" fmla="*/ 6223536 h 6223536"/>
              <a:gd name="connsiteX4" fmla="*/ 4483 w 7703564"/>
              <a:gd name="connsiteY4" fmla="*/ 4588711 h 6223536"/>
              <a:gd name="connsiteX5" fmla="*/ 1308 w 7703564"/>
              <a:gd name="connsiteY5" fmla="*/ 9761 h 6223536"/>
              <a:gd name="connsiteX0" fmla="*/ 1308 w 7711899"/>
              <a:gd name="connsiteY0" fmla="*/ 9761 h 6223536"/>
              <a:gd name="connsiteX1" fmla="*/ 7703536 w 7711899"/>
              <a:gd name="connsiteY1" fmla="*/ 0 h 6223536"/>
              <a:gd name="connsiteX2" fmla="*/ 7705416 w 7711899"/>
              <a:gd name="connsiteY2" fmla="*/ 6223536 h 6223536"/>
              <a:gd name="connsiteX3" fmla="*/ 1391658 w 7711899"/>
              <a:gd name="connsiteY3" fmla="*/ 6223536 h 6223536"/>
              <a:gd name="connsiteX4" fmla="*/ 4483 w 7711899"/>
              <a:gd name="connsiteY4" fmla="*/ 4588711 h 6223536"/>
              <a:gd name="connsiteX5" fmla="*/ 1308 w 7711899"/>
              <a:gd name="connsiteY5" fmla="*/ 9761 h 6223536"/>
              <a:gd name="connsiteX0" fmla="*/ 1308 w 7709474"/>
              <a:gd name="connsiteY0" fmla="*/ 9761 h 6223536"/>
              <a:gd name="connsiteX1" fmla="*/ 7694011 w 7709474"/>
              <a:gd name="connsiteY1" fmla="*/ 0 h 6223536"/>
              <a:gd name="connsiteX2" fmla="*/ 7705416 w 7709474"/>
              <a:gd name="connsiteY2" fmla="*/ 6223536 h 6223536"/>
              <a:gd name="connsiteX3" fmla="*/ 1391658 w 7709474"/>
              <a:gd name="connsiteY3" fmla="*/ 6223536 h 6223536"/>
              <a:gd name="connsiteX4" fmla="*/ 4483 w 7709474"/>
              <a:gd name="connsiteY4" fmla="*/ 4588711 h 6223536"/>
              <a:gd name="connsiteX5" fmla="*/ 1308 w 7709474"/>
              <a:gd name="connsiteY5" fmla="*/ 9761 h 6223536"/>
              <a:gd name="connsiteX0" fmla="*/ 1308 w 7702374"/>
              <a:gd name="connsiteY0" fmla="*/ 9761 h 6226711"/>
              <a:gd name="connsiteX1" fmla="*/ 7694011 w 7702374"/>
              <a:gd name="connsiteY1" fmla="*/ 0 h 6226711"/>
              <a:gd name="connsiteX2" fmla="*/ 7695891 w 7702374"/>
              <a:gd name="connsiteY2" fmla="*/ 6226711 h 6226711"/>
              <a:gd name="connsiteX3" fmla="*/ 1391658 w 7702374"/>
              <a:gd name="connsiteY3" fmla="*/ 6223536 h 6226711"/>
              <a:gd name="connsiteX4" fmla="*/ 4483 w 7702374"/>
              <a:gd name="connsiteY4" fmla="*/ 4588711 h 6226711"/>
              <a:gd name="connsiteX5" fmla="*/ 1308 w 7702374"/>
              <a:gd name="connsiteY5" fmla="*/ 9761 h 6226711"/>
              <a:gd name="connsiteX0" fmla="*/ 415 w 7707831"/>
              <a:gd name="connsiteY0" fmla="*/ 0 h 6232854"/>
              <a:gd name="connsiteX1" fmla="*/ 7699468 w 7707831"/>
              <a:gd name="connsiteY1" fmla="*/ 6143 h 6232854"/>
              <a:gd name="connsiteX2" fmla="*/ 7701348 w 7707831"/>
              <a:gd name="connsiteY2" fmla="*/ 6232854 h 6232854"/>
              <a:gd name="connsiteX3" fmla="*/ 1397115 w 7707831"/>
              <a:gd name="connsiteY3" fmla="*/ 6229679 h 6232854"/>
              <a:gd name="connsiteX4" fmla="*/ 9940 w 7707831"/>
              <a:gd name="connsiteY4" fmla="*/ 4594854 h 6232854"/>
              <a:gd name="connsiteX5" fmla="*/ 415 w 7707831"/>
              <a:gd name="connsiteY5" fmla="*/ 0 h 6232854"/>
              <a:gd name="connsiteX0" fmla="*/ 415 w 7710954"/>
              <a:gd name="connsiteY0" fmla="*/ 218 h 6233072"/>
              <a:gd name="connsiteX1" fmla="*/ 7705818 w 7710954"/>
              <a:gd name="connsiteY1" fmla="*/ 0 h 6233072"/>
              <a:gd name="connsiteX2" fmla="*/ 7701348 w 7710954"/>
              <a:gd name="connsiteY2" fmla="*/ 6233072 h 6233072"/>
              <a:gd name="connsiteX3" fmla="*/ 1397115 w 7710954"/>
              <a:gd name="connsiteY3" fmla="*/ 6229897 h 6233072"/>
              <a:gd name="connsiteX4" fmla="*/ 9940 w 7710954"/>
              <a:gd name="connsiteY4" fmla="*/ 4595072 h 6233072"/>
              <a:gd name="connsiteX5" fmla="*/ 415 w 7710954"/>
              <a:gd name="connsiteY5" fmla="*/ 218 h 6233072"/>
              <a:gd name="connsiteX0" fmla="*/ 415 w 7707831"/>
              <a:gd name="connsiteY0" fmla="*/ 218 h 6233072"/>
              <a:gd name="connsiteX1" fmla="*/ 7699468 w 7707831"/>
              <a:gd name="connsiteY1" fmla="*/ 0 h 6233072"/>
              <a:gd name="connsiteX2" fmla="*/ 7701348 w 7707831"/>
              <a:gd name="connsiteY2" fmla="*/ 6233072 h 6233072"/>
              <a:gd name="connsiteX3" fmla="*/ 1397115 w 7707831"/>
              <a:gd name="connsiteY3" fmla="*/ 6229897 h 6233072"/>
              <a:gd name="connsiteX4" fmla="*/ 9940 w 7707831"/>
              <a:gd name="connsiteY4" fmla="*/ 4595072 h 6233072"/>
              <a:gd name="connsiteX5" fmla="*/ 415 w 7707831"/>
              <a:gd name="connsiteY5" fmla="*/ 218 h 6233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7831" h="6233072">
                <a:moveTo>
                  <a:pt x="415" y="218"/>
                </a:moveTo>
                <a:lnTo>
                  <a:pt x="7699468" y="0"/>
                </a:lnTo>
                <a:cubicBezTo>
                  <a:pt x="7707532" y="2835940"/>
                  <a:pt x="7712493" y="3125802"/>
                  <a:pt x="7701348" y="6233072"/>
                </a:cubicBezTo>
                <a:lnTo>
                  <a:pt x="1397115" y="6229897"/>
                </a:lnTo>
                <a:cubicBezTo>
                  <a:pt x="1182952" y="6228459"/>
                  <a:pt x="-57314" y="5971484"/>
                  <a:pt x="9940" y="4595072"/>
                </a:cubicBezTo>
                <a:cubicBezTo>
                  <a:pt x="4698" y="3399635"/>
                  <a:pt x="-1702" y="1732910"/>
                  <a:pt x="415" y="218"/>
                </a:cubicBezTo>
                <a:close/>
              </a:path>
            </a:pathLst>
          </a:custGeom>
        </p:spPr>
      </p:pic>
    </p:spTree>
    <p:extLst>
      <p:ext uri="{BB962C8B-B14F-4D97-AF65-F5344CB8AC3E}">
        <p14:creationId xmlns:p14="http://schemas.microsoft.com/office/powerpoint/2010/main" val="4116174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Standalone Sample</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Debugging</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10</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8" name="TextBox 7">
            <a:extLst>
              <a:ext uri="{FF2B5EF4-FFF2-40B4-BE49-F238E27FC236}">
                <a16:creationId xmlns:a16="http://schemas.microsoft.com/office/drawing/2014/main" id="{E6BBCBEF-4388-2B6E-E8D8-8BFB1B09ADB9}"/>
              </a:ext>
            </a:extLst>
          </p:cNvPr>
          <p:cNvSpPr txBox="1"/>
          <p:nvPr/>
        </p:nvSpPr>
        <p:spPr>
          <a:xfrm>
            <a:off x="411479" y="1806646"/>
            <a:ext cx="11454258" cy="437728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Click on </a:t>
            </a:r>
            <a:r>
              <a:rPr lang="en-GB" sz="1800" b="1" i="0" dirty="0">
                <a:cs typeface="Arial"/>
              </a:rPr>
              <a:t>green</a:t>
            </a:r>
            <a:r>
              <a:rPr lang="en-GB" sz="1800" i="0" dirty="0">
                <a:cs typeface="Arial"/>
              </a:rPr>
              <a:t> arrow to start debug</a:t>
            </a:r>
          </a:p>
          <a:p>
            <a:pPr marL="646113" lvl="1" indent="-285750">
              <a:lnSpc>
                <a:spcPct val="150000"/>
              </a:lnSpc>
              <a:buFont typeface="Arial" panose="020B0604020202020204" pitchFamily="34" charset="0"/>
              <a:buChar char="•"/>
            </a:pPr>
            <a:r>
              <a:rPr lang="en-GB" sz="1600" i="0" dirty="0">
                <a:cs typeface="Arial"/>
              </a:rPr>
              <a:t>Login and screen now displays!</a:t>
            </a:r>
          </a:p>
          <a:p>
            <a:pPr marL="285750" indent="-285750">
              <a:lnSpc>
                <a:spcPct val="150000"/>
              </a:lnSpc>
              <a:buFont typeface="Arial" panose="020B0604020202020204" pitchFamily="34" charset="0"/>
              <a:buChar char="•"/>
            </a:pPr>
            <a:r>
              <a:rPr lang="en-GB" sz="1800" i="0" dirty="0">
                <a:cs typeface="Arial"/>
              </a:rPr>
              <a:t>Switch back to Visual Studio and let’s create some breakpoints</a:t>
            </a:r>
          </a:p>
          <a:p>
            <a:pPr marL="646113" lvl="1" indent="-285750">
              <a:lnSpc>
                <a:spcPct val="150000"/>
              </a:lnSpc>
              <a:buFont typeface="Arial" panose="020B0604020202020204" pitchFamily="34" charset="0"/>
              <a:buChar char="•"/>
            </a:pPr>
            <a:r>
              <a:rPr lang="en-GB" sz="1600" i="0" dirty="0">
                <a:cs typeface="Arial"/>
              </a:rPr>
              <a:t>	In the </a:t>
            </a:r>
            <a:r>
              <a:rPr lang="en-GB" sz="1600" b="1" i="0" dirty="0">
                <a:cs typeface="Arial"/>
              </a:rPr>
              <a:t>Web</a:t>
            </a:r>
            <a:r>
              <a:rPr lang="en-GB" sz="1600" i="0" dirty="0">
                <a:cs typeface="Arial"/>
              </a:rPr>
              <a:t> project, select the Areas/TU/Controllers/ReceiptController.cs file</a:t>
            </a:r>
          </a:p>
          <a:p>
            <a:pPr marL="1000125" lvl="2" indent="-285750">
              <a:lnSpc>
                <a:spcPct val="150000"/>
              </a:lnSpc>
              <a:buFont typeface="Arial" panose="020B0604020202020204" pitchFamily="34" charset="0"/>
              <a:buChar char="•"/>
            </a:pPr>
            <a:r>
              <a:rPr lang="en-GB" sz="1600" i="0" dirty="0">
                <a:cs typeface="Arial"/>
              </a:rPr>
              <a:t>Put a breakpoint on the </a:t>
            </a:r>
            <a:r>
              <a:rPr lang="en-GB" sz="1600" b="1" i="0" dirty="0">
                <a:cs typeface="Arial"/>
              </a:rPr>
              <a:t>GetById</a:t>
            </a:r>
            <a:r>
              <a:rPr lang="en-GB" sz="1600" i="0" dirty="0">
                <a:cs typeface="Arial"/>
              </a:rPr>
              <a:t> function</a:t>
            </a:r>
          </a:p>
          <a:p>
            <a:pPr marL="646113" lvl="1" indent="-285750">
              <a:lnSpc>
                <a:spcPct val="150000"/>
              </a:lnSpc>
              <a:buFont typeface="Arial" panose="020B0604020202020204" pitchFamily="34" charset="0"/>
              <a:buChar char="•"/>
            </a:pPr>
            <a:r>
              <a:rPr lang="en-GB" sz="1800" i="0" dirty="0">
                <a:cs typeface="Arial"/>
              </a:rPr>
              <a:t>In the </a:t>
            </a:r>
            <a:r>
              <a:rPr lang="en-GB" sz="1800" b="1" i="0" dirty="0">
                <a:cs typeface="Arial"/>
              </a:rPr>
              <a:t>BusinessRepository</a:t>
            </a:r>
            <a:r>
              <a:rPr lang="en-GB" sz="1800" i="0" dirty="0">
                <a:cs typeface="Arial"/>
              </a:rPr>
              <a:t> project, select the ReceiptRepository.cs file </a:t>
            </a:r>
          </a:p>
          <a:p>
            <a:pPr marL="1000125" lvl="2" indent="-285750">
              <a:lnSpc>
                <a:spcPct val="150000"/>
              </a:lnSpc>
              <a:buFont typeface="Arial" panose="020B0604020202020204" pitchFamily="34" charset="0"/>
              <a:buChar char="•"/>
            </a:pPr>
            <a:r>
              <a:rPr lang="en-GB" sz="1600" i="0" dirty="0">
                <a:cs typeface="Arial"/>
              </a:rPr>
              <a:t>Put a breakpoint on the </a:t>
            </a:r>
            <a:r>
              <a:rPr lang="en-GB" sz="1600" b="1" i="0" dirty="0">
                <a:cs typeface="Arial"/>
              </a:rPr>
              <a:t>GetById</a:t>
            </a:r>
            <a:r>
              <a:rPr lang="en-GB" sz="1600" i="0" dirty="0">
                <a:cs typeface="Arial"/>
              </a:rPr>
              <a:t> method</a:t>
            </a:r>
          </a:p>
          <a:p>
            <a:pPr marL="646113" lvl="1" indent="-285750">
              <a:lnSpc>
                <a:spcPct val="150000"/>
              </a:lnSpc>
              <a:buFont typeface="Arial" panose="020B0604020202020204" pitchFamily="34" charset="0"/>
              <a:buChar char="•"/>
            </a:pPr>
            <a:r>
              <a:rPr lang="en-GB" sz="1800" i="0" dirty="0">
                <a:cs typeface="Arial"/>
              </a:rPr>
              <a:t>Switch back to the browser and display the finder and select a record</a:t>
            </a:r>
          </a:p>
          <a:p>
            <a:pPr marL="1000125" lvl="2" indent="-285750">
              <a:lnSpc>
                <a:spcPct val="150000"/>
              </a:lnSpc>
              <a:buFont typeface="Arial" panose="020B0604020202020204" pitchFamily="34" charset="0"/>
              <a:buChar char="•"/>
            </a:pPr>
            <a:r>
              <a:rPr lang="en-GB" sz="1600" i="0" dirty="0">
                <a:cs typeface="Arial"/>
              </a:rPr>
              <a:t>Breakpoint hit in the controller. Press </a:t>
            </a:r>
            <a:r>
              <a:rPr lang="en-GB" sz="1600" b="1" i="0" dirty="0">
                <a:cs typeface="Arial"/>
              </a:rPr>
              <a:t>F11</a:t>
            </a:r>
            <a:r>
              <a:rPr lang="en-GB" sz="1600" i="0" dirty="0">
                <a:cs typeface="Arial"/>
              </a:rPr>
              <a:t> to debug</a:t>
            </a:r>
          </a:p>
          <a:p>
            <a:pPr marL="1000125" lvl="2" indent="-285750">
              <a:lnSpc>
                <a:spcPct val="150000"/>
              </a:lnSpc>
              <a:buFont typeface="Arial" panose="020B0604020202020204" pitchFamily="34" charset="0"/>
              <a:buChar char="•"/>
            </a:pPr>
            <a:r>
              <a:rPr lang="en-GB" sz="1800" i="0" dirty="0">
                <a:cs typeface="Arial"/>
              </a:rPr>
              <a:t>Watch debug steps and at some point hit </a:t>
            </a:r>
            <a:r>
              <a:rPr lang="en-GB" sz="1800" b="1" i="0" dirty="0">
                <a:cs typeface="Arial"/>
              </a:rPr>
              <a:t>F5</a:t>
            </a:r>
            <a:r>
              <a:rPr lang="en-GB" sz="1800" i="0" dirty="0">
                <a:cs typeface="Arial"/>
              </a:rPr>
              <a:t> to continue without debug</a:t>
            </a:r>
          </a:p>
          <a:p>
            <a:pPr marL="285750" indent="-285750">
              <a:lnSpc>
                <a:spcPct val="150000"/>
              </a:lnSpc>
            </a:pPr>
            <a:r>
              <a:rPr lang="en-GB" sz="2000" i="0" dirty="0">
                <a:cs typeface="Arial"/>
              </a:rPr>
              <a:t>You are now a debug expert!</a:t>
            </a:r>
          </a:p>
        </p:txBody>
      </p:sp>
    </p:spTree>
    <p:extLst>
      <p:ext uri="{BB962C8B-B14F-4D97-AF65-F5344CB8AC3E}">
        <p14:creationId xmlns:p14="http://schemas.microsoft.com/office/powerpoint/2010/main" val="371940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02B82-D4EC-F94A-838B-4074ABE30849}"/>
              </a:ext>
            </a:extLst>
          </p:cNvPr>
          <p:cNvSpPr>
            <a:spLocks noGrp="1"/>
          </p:cNvSpPr>
          <p:nvPr>
            <p:ph type="title"/>
          </p:nvPr>
        </p:nvSpPr>
        <p:spPr/>
        <p:txBody>
          <a:bodyPr/>
          <a:lstStyle/>
          <a:p>
            <a:r>
              <a:rPr lang="en-US" dirty="0"/>
              <a:t>Generate Screen</a:t>
            </a:r>
          </a:p>
        </p:txBody>
      </p:sp>
      <p:sp>
        <p:nvSpPr>
          <p:cNvPr id="3" name="Subtitle 2">
            <a:extLst>
              <a:ext uri="{FF2B5EF4-FFF2-40B4-BE49-F238E27FC236}">
                <a16:creationId xmlns:a16="http://schemas.microsoft.com/office/drawing/2014/main" id="{D3BB13E0-28FD-73EF-14F6-787043DB4129}"/>
              </a:ext>
            </a:extLst>
          </p:cNvPr>
          <p:cNvSpPr txBox="1">
            <a:spLocks/>
          </p:cNvSpPr>
          <p:nvPr/>
        </p:nvSpPr>
        <p:spPr>
          <a:xfrm>
            <a:off x="420623" y="1024338"/>
            <a:ext cx="3820450" cy="1243584"/>
          </a:xfrm>
          <a:prstGeom prst="rect">
            <a:avLst/>
          </a:prstGeom>
        </p:spPr>
        <p:txBody>
          <a:bodyPr vert="horz" lIns="0" tIns="45720" rIns="0" bIns="0" rtlCol="0">
            <a:noAutofit/>
          </a:bodyPr>
          <a:lstStyle>
            <a:lvl1pPr marL="0" indent="0" algn="l" defTabSz="914400" rtl="0" eaLnBrk="1" latinLnBrk="0" hangingPunct="1">
              <a:lnSpc>
                <a:spcPct val="100000"/>
              </a:lnSpc>
              <a:spcBef>
                <a:spcPts val="1000"/>
              </a:spcBef>
              <a:buFont typeface="Sage Text" panose="02010503040201060103" pitchFamily="50" charset="0"/>
              <a:buNone/>
              <a:defRPr lang="en-US" sz="1600" b="1" i="0" kern="1200">
                <a:solidFill>
                  <a:schemeClr val="tx2"/>
                </a:solidFill>
                <a:latin typeface="Sage Text" panose="02010503040201060103" pitchFamily="2" charset="77"/>
                <a:ea typeface="+mn-ea"/>
                <a:cs typeface="+mn-cs"/>
              </a:defRPr>
            </a:lvl1pPr>
            <a:lvl2pPr marL="457200" indent="0" algn="ctr" defTabSz="914400" rtl="0" eaLnBrk="1" latinLnBrk="0" hangingPunct="1">
              <a:lnSpc>
                <a:spcPct val="100000"/>
              </a:lnSpc>
              <a:spcBef>
                <a:spcPts val="500"/>
              </a:spcBef>
              <a:buFont typeface="Sage Text" panose="02010503040201060103" pitchFamily="50" charset="0"/>
              <a:buNone/>
              <a:defRPr lang="en-US" sz="2000" b="0" i="0" kern="1200">
                <a:solidFill>
                  <a:schemeClr val="bg1"/>
                </a:solidFill>
                <a:latin typeface="Sage Text" panose="02010503040201060103" pitchFamily="2" charset="77"/>
                <a:ea typeface="+mn-ea"/>
                <a:cs typeface="+mn-cs"/>
              </a:defRPr>
            </a:lvl2pPr>
            <a:lvl3pPr marL="914400" indent="0" algn="ctr" defTabSz="914400" rtl="0" eaLnBrk="1" latinLnBrk="0" hangingPunct="1">
              <a:lnSpc>
                <a:spcPct val="100000"/>
              </a:lnSpc>
              <a:spcBef>
                <a:spcPts val="500"/>
              </a:spcBef>
              <a:buFont typeface="Sage Text" panose="02010503040201060103" pitchFamily="50" charset="0"/>
              <a:buNone/>
              <a:defRPr lang="en-US" sz="1800" b="0" i="0" kern="1200">
                <a:solidFill>
                  <a:schemeClr val="bg1"/>
                </a:solidFill>
                <a:latin typeface="Sage Text" panose="02010503040201060103" pitchFamily="2" charset="77"/>
                <a:ea typeface="+mn-ea"/>
                <a:cs typeface="+mn-cs"/>
              </a:defRPr>
            </a:lvl3pPr>
            <a:lvl4pPr marL="13716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4pPr>
            <a:lvl5pPr marL="18288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5pPr>
            <a:lvl6pPr marL="22860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9pPr>
          </a:lstStyle>
          <a:p>
            <a:r>
              <a:rPr lang="en-US" sz="2400" b="0" dirty="0"/>
              <a:t>Simplistic</a:t>
            </a:r>
          </a:p>
        </p:txBody>
      </p:sp>
    </p:spTree>
    <p:extLst>
      <p:ext uri="{BB962C8B-B14F-4D97-AF65-F5344CB8AC3E}">
        <p14:creationId xmlns:p14="http://schemas.microsoft.com/office/powerpoint/2010/main" val="3625769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Simplistic</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12</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8" name="Picture 7">
            <a:extLst>
              <a:ext uri="{FF2B5EF4-FFF2-40B4-BE49-F238E27FC236}">
                <a16:creationId xmlns:a16="http://schemas.microsoft.com/office/drawing/2014/main" id="{DB55BA70-D091-BB2C-F2AF-A29576625ACA}"/>
              </a:ext>
            </a:extLst>
          </p:cNvPr>
          <p:cNvPicPr>
            <a:picLocks noChangeAspect="1"/>
          </p:cNvPicPr>
          <p:nvPr/>
        </p:nvPicPr>
        <p:blipFill>
          <a:blip r:embed="rId3"/>
          <a:stretch>
            <a:fillRect/>
          </a:stretch>
        </p:blipFill>
        <p:spPr>
          <a:xfrm>
            <a:off x="138266" y="2042475"/>
            <a:ext cx="3388705" cy="2327644"/>
          </a:xfrm>
          <a:prstGeom prst="rect">
            <a:avLst/>
          </a:prstGeom>
        </p:spPr>
      </p:pic>
      <p:pic>
        <p:nvPicPr>
          <p:cNvPr id="10" name="Picture 9">
            <a:extLst>
              <a:ext uri="{FF2B5EF4-FFF2-40B4-BE49-F238E27FC236}">
                <a16:creationId xmlns:a16="http://schemas.microsoft.com/office/drawing/2014/main" id="{1B455DCC-9826-CEBE-FDBA-F408BAF83ED3}"/>
              </a:ext>
            </a:extLst>
          </p:cNvPr>
          <p:cNvPicPr>
            <a:picLocks noChangeAspect="1"/>
          </p:cNvPicPr>
          <p:nvPr/>
        </p:nvPicPr>
        <p:blipFill>
          <a:blip r:embed="rId4"/>
          <a:stretch>
            <a:fillRect/>
          </a:stretch>
        </p:blipFill>
        <p:spPr>
          <a:xfrm>
            <a:off x="4212472" y="2087145"/>
            <a:ext cx="3388705" cy="2238441"/>
          </a:xfrm>
          <a:prstGeom prst="rect">
            <a:avLst/>
          </a:prstGeom>
        </p:spPr>
      </p:pic>
      <p:pic>
        <p:nvPicPr>
          <p:cNvPr id="11" name="Picture 10">
            <a:extLst>
              <a:ext uri="{FF2B5EF4-FFF2-40B4-BE49-F238E27FC236}">
                <a16:creationId xmlns:a16="http://schemas.microsoft.com/office/drawing/2014/main" id="{5A0F7751-462F-25BA-D563-611479523C86}"/>
              </a:ext>
            </a:extLst>
          </p:cNvPr>
          <p:cNvPicPr>
            <a:picLocks noChangeAspect="1"/>
          </p:cNvPicPr>
          <p:nvPr/>
        </p:nvPicPr>
        <p:blipFill>
          <a:blip r:embed="rId5"/>
          <a:stretch>
            <a:fillRect/>
          </a:stretch>
        </p:blipFill>
        <p:spPr>
          <a:xfrm>
            <a:off x="8361305" y="2053711"/>
            <a:ext cx="3370564" cy="2238441"/>
          </a:xfrm>
          <a:prstGeom prst="rect">
            <a:avLst/>
          </a:prstGeom>
        </p:spPr>
      </p:pic>
    </p:spTree>
    <p:extLst>
      <p:ext uri="{BB962C8B-B14F-4D97-AF65-F5344CB8AC3E}">
        <p14:creationId xmlns:p14="http://schemas.microsoft.com/office/powerpoint/2010/main" val="866038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Simplistic</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13</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483895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Access Visual Studio </a:t>
            </a:r>
          </a:p>
          <a:p>
            <a:pPr marL="285750" indent="-285750">
              <a:lnSpc>
                <a:spcPct val="150000"/>
              </a:lnSpc>
              <a:buFont typeface="Arial" panose="020B0604020202020204" pitchFamily="34" charset="0"/>
              <a:buChar char="•"/>
            </a:pPr>
            <a:r>
              <a:rPr lang="en-GB" sz="1800" i="0" dirty="0">
                <a:cs typeface="Arial"/>
              </a:rPr>
              <a:t>Select “</a:t>
            </a:r>
            <a:r>
              <a:rPr lang="en-GB" sz="1800" b="1" i="0" dirty="0">
                <a:cs typeface="Arial"/>
              </a:rPr>
              <a:t>Continue without code</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Select </a:t>
            </a:r>
            <a:r>
              <a:rPr lang="en-GB" sz="1800" b="1" i="0" dirty="0">
                <a:cs typeface="Arial"/>
              </a:rPr>
              <a:t>File</a:t>
            </a:r>
            <a:r>
              <a:rPr lang="en-GB" sz="1800" i="0" dirty="0">
                <a:cs typeface="Arial"/>
              </a:rPr>
              <a:t> – </a:t>
            </a:r>
            <a:r>
              <a:rPr lang="en-GB" sz="1800" b="1" i="0" dirty="0">
                <a:cs typeface="Arial"/>
              </a:rPr>
              <a:t>New</a:t>
            </a:r>
            <a:r>
              <a:rPr lang="en-GB" sz="1800" i="0" dirty="0">
                <a:cs typeface="Arial"/>
              </a:rPr>
              <a:t> – </a:t>
            </a:r>
            <a:r>
              <a:rPr lang="en-GB" sz="1800" b="1" i="0" dirty="0">
                <a:cs typeface="Arial"/>
              </a:rPr>
              <a:t>Project</a:t>
            </a:r>
          </a:p>
          <a:p>
            <a:pPr marL="285750" indent="-285750">
              <a:lnSpc>
                <a:spcPct val="150000"/>
              </a:lnSpc>
              <a:buFont typeface="Arial" panose="020B0604020202020204" pitchFamily="34" charset="0"/>
              <a:buChar char="•"/>
            </a:pPr>
            <a:r>
              <a:rPr lang="en-GB" sz="1800" i="0" dirty="0">
                <a:cs typeface="Arial"/>
              </a:rPr>
              <a:t>Select the “</a:t>
            </a:r>
            <a:r>
              <a:rPr lang="en-GB" sz="1800" b="1" i="0" dirty="0">
                <a:cs typeface="Arial"/>
              </a:rPr>
              <a:t>Sage 300 Solution Wizard</a:t>
            </a:r>
            <a:r>
              <a:rPr lang="en-GB" sz="1800" i="0" dirty="0">
                <a:cs typeface="Arial"/>
              </a:rPr>
              <a:t>” and press “</a:t>
            </a:r>
            <a:r>
              <a:rPr lang="en-GB" sz="1800" b="1" i="0" dirty="0">
                <a:cs typeface="Arial"/>
              </a:rPr>
              <a:t>Next</a:t>
            </a:r>
            <a:r>
              <a:rPr lang="en-GB" sz="1800" i="0" dirty="0">
                <a:cs typeface="Arial"/>
              </a:rPr>
              <a:t>” button</a:t>
            </a:r>
          </a:p>
          <a:p>
            <a:pPr marL="285750" indent="-285750">
              <a:lnSpc>
                <a:spcPct val="150000"/>
              </a:lnSpc>
              <a:buFont typeface="Arial" panose="020B0604020202020204" pitchFamily="34" charset="0"/>
              <a:buChar char="•"/>
            </a:pPr>
            <a:r>
              <a:rPr lang="en-GB" sz="1800" i="0" dirty="0">
                <a:cs typeface="Arial"/>
              </a:rPr>
              <a:t>Enter “</a:t>
            </a:r>
            <a:r>
              <a:rPr lang="en-GB" sz="1800" b="1" i="0" dirty="0">
                <a:cs typeface="Arial"/>
              </a:rPr>
              <a:t>HandsOn</a:t>
            </a:r>
            <a:r>
              <a:rPr lang="en-GB" sz="1800" i="0" dirty="0">
                <a:cs typeface="Arial"/>
              </a:rPr>
              <a:t>” for project name, enter “</a:t>
            </a:r>
            <a:r>
              <a:rPr lang="en-GB" sz="1800" b="1" i="0" dirty="0">
                <a:cs typeface="Arial"/>
              </a:rPr>
              <a:t>C:\HandsOn</a:t>
            </a:r>
            <a:r>
              <a:rPr lang="en-GB" sz="1800" i="0" dirty="0">
                <a:cs typeface="Arial"/>
              </a:rPr>
              <a:t>” for Location</a:t>
            </a:r>
          </a:p>
          <a:p>
            <a:pPr marL="285750" indent="-285750">
              <a:lnSpc>
                <a:spcPct val="150000"/>
              </a:lnSpc>
              <a:buFont typeface="Arial" panose="020B0604020202020204" pitchFamily="34" charset="0"/>
              <a:buChar char="•"/>
            </a:pPr>
            <a:r>
              <a:rPr lang="en-GB" sz="1800" i="0" dirty="0">
                <a:cs typeface="Arial"/>
              </a:rPr>
              <a:t>Solution Wizard</a:t>
            </a:r>
          </a:p>
          <a:p>
            <a:pPr marL="646113" lvl="1" indent="-285750">
              <a:lnSpc>
                <a:spcPct val="150000"/>
              </a:lnSpc>
              <a:buFont typeface="Arial" panose="020B0604020202020204" pitchFamily="34" charset="0"/>
              <a:buChar char="•"/>
            </a:pPr>
            <a:r>
              <a:rPr lang="en-GB" sz="1400" i="0" dirty="0">
                <a:cs typeface="Arial"/>
              </a:rPr>
              <a:t>Enter “</a:t>
            </a:r>
            <a:r>
              <a:rPr lang="en-GB" sz="1400" b="1" i="0" dirty="0">
                <a:cs typeface="Arial"/>
              </a:rPr>
              <a:t>Valued Partner</a:t>
            </a:r>
            <a:r>
              <a:rPr lang="en-GB" sz="1400" i="0" dirty="0">
                <a:cs typeface="Arial"/>
              </a:rPr>
              <a:t>” for Company Name, “</a:t>
            </a:r>
            <a:r>
              <a:rPr lang="en-GB" sz="1400" b="1" i="0" dirty="0">
                <a:cs typeface="Arial"/>
              </a:rPr>
              <a:t>TU</a:t>
            </a:r>
            <a:r>
              <a:rPr lang="en-GB" sz="1400" i="0" dirty="0">
                <a:cs typeface="Arial"/>
              </a:rPr>
              <a:t>” for Module ID and press “</a:t>
            </a:r>
            <a:r>
              <a:rPr lang="en-GB" sz="1400" b="1" i="0" dirty="0">
                <a:cs typeface="Arial"/>
              </a:rPr>
              <a:t>Next</a:t>
            </a:r>
            <a:r>
              <a:rPr lang="en-GB" sz="1400" i="0" dirty="0">
                <a:cs typeface="Arial"/>
              </a:rPr>
              <a:t>” button</a:t>
            </a:r>
          </a:p>
          <a:p>
            <a:pPr marL="646113" lvl="1" indent="-285750">
              <a:lnSpc>
                <a:spcPct val="150000"/>
              </a:lnSpc>
              <a:buFont typeface="Arial" panose="020B0604020202020204" pitchFamily="34" charset="0"/>
              <a:buChar char="•"/>
            </a:pPr>
            <a:r>
              <a:rPr lang="en-GB" sz="1400" i="0" dirty="0">
                <a:cs typeface="Arial"/>
              </a:rPr>
              <a:t>Check “</a:t>
            </a:r>
            <a:r>
              <a:rPr lang="en-GB" sz="1400" b="1" i="0" dirty="0">
                <a:cs typeface="Arial"/>
              </a:rPr>
              <a:t>Purchased Kendo UI</a:t>
            </a:r>
            <a:r>
              <a:rPr lang="en-GB" sz="1400" i="0" dirty="0">
                <a:cs typeface="Arial"/>
              </a:rPr>
              <a:t>…” and press “</a:t>
            </a:r>
            <a:r>
              <a:rPr lang="en-GB" sz="1400" b="1" i="0" dirty="0">
                <a:cs typeface="Arial"/>
              </a:rPr>
              <a:t>Next</a:t>
            </a:r>
            <a:r>
              <a:rPr lang="en-GB" sz="1400" i="0" dirty="0">
                <a:cs typeface="Arial"/>
              </a:rPr>
              <a:t>”</a:t>
            </a:r>
          </a:p>
          <a:p>
            <a:pPr marL="646113" lvl="1" indent="-285750">
              <a:lnSpc>
                <a:spcPct val="150000"/>
              </a:lnSpc>
              <a:buFont typeface="Arial" panose="020B0604020202020204" pitchFamily="34" charset="0"/>
              <a:buChar char="•"/>
            </a:pPr>
            <a:r>
              <a:rPr lang="en-GB" sz="1400" i="0" dirty="0">
                <a:cs typeface="Arial"/>
              </a:rPr>
              <a:t>Only select the “English” resource and press “</a:t>
            </a:r>
            <a:r>
              <a:rPr lang="en-GB" sz="1400" b="1" i="0" dirty="0">
                <a:cs typeface="Arial"/>
              </a:rPr>
              <a:t>Next</a:t>
            </a:r>
            <a:r>
              <a:rPr lang="en-GB" sz="1400" i="0" dirty="0">
                <a:cs typeface="Arial"/>
              </a:rPr>
              <a:t>”</a:t>
            </a:r>
          </a:p>
          <a:p>
            <a:pPr marL="646113" lvl="1" indent="-285750">
              <a:lnSpc>
                <a:spcPct val="150000"/>
              </a:lnSpc>
              <a:buFont typeface="Arial" panose="020B0604020202020204" pitchFamily="34" charset="0"/>
              <a:buChar char="•"/>
            </a:pPr>
            <a:r>
              <a:rPr lang="en-GB" sz="1400" i="0" dirty="0">
                <a:cs typeface="Arial"/>
              </a:rPr>
              <a:t>Press the “</a:t>
            </a:r>
            <a:r>
              <a:rPr lang="en-GB" sz="1400" b="1" i="0" dirty="0">
                <a:cs typeface="Arial"/>
              </a:rPr>
              <a:t>Generate</a:t>
            </a:r>
            <a:r>
              <a:rPr lang="en-GB" sz="1400" i="0" dirty="0">
                <a:cs typeface="Arial"/>
              </a:rPr>
              <a:t>” button and solution with projects will be created</a:t>
            </a:r>
          </a:p>
          <a:p>
            <a:pPr marL="285750" indent="-285750">
              <a:lnSpc>
                <a:spcPct val="150000"/>
              </a:lnSpc>
              <a:buFont typeface="Arial" panose="020B0604020202020204" pitchFamily="34" charset="0"/>
              <a:buChar char="•"/>
            </a:pPr>
            <a:r>
              <a:rPr lang="en-GB" sz="1800" i="0" dirty="0">
                <a:cs typeface="Arial"/>
              </a:rPr>
              <a:t>Now that solution is created, select Tools – Nuget Package Manager – Manage Nuget Packages for Solution…” and press “</a:t>
            </a:r>
            <a:r>
              <a:rPr lang="en-GB" sz="1800" b="1" i="0" dirty="0">
                <a:cs typeface="Arial"/>
              </a:rPr>
              <a:t>Restore</a:t>
            </a:r>
            <a:r>
              <a:rPr lang="en-GB" sz="1800" i="0" dirty="0">
                <a:cs typeface="Arial"/>
              </a:rPr>
              <a:t>”</a:t>
            </a:r>
          </a:p>
        </p:txBody>
      </p:sp>
    </p:spTree>
    <p:extLst>
      <p:ext uri="{BB962C8B-B14F-4D97-AF65-F5344CB8AC3E}">
        <p14:creationId xmlns:p14="http://schemas.microsoft.com/office/powerpoint/2010/main" val="4123488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Simplistic</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14</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313688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Solution is now created and packages downloaded</a:t>
            </a:r>
          </a:p>
          <a:p>
            <a:pPr marL="285750" indent="-285750">
              <a:lnSpc>
                <a:spcPct val="150000"/>
              </a:lnSpc>
              <a:buFont typeface="Arial" panose="020B0604020202020204" pitchFamily="34" charset="0"/>
              <a:buChar char="•"/>
            </a:pPr>
            <a:r>
              <a:rPr lang="en-GB" sz="1800" i="0" dirty="0">
                <a:cs typeface="Arial"/>
              </a:rPr>
              <a:t>Right click solution in solution explorer to invoke context menu and select “</a:t>
            </a:r>
            <a:r>
              <a:rPr lang="en-GB" sz="1800" b="1" i="0" dirty="0">
                <a:cs typeface="Arial"/>
              </a:rPr>
              <a:t>Sage 300 Code Generation Wizard</a:t>
            </a:r>
            <a:r>
              <a:rPr lang="en-GB" sz="1800" i="0" dirty="0">
                <a:cs typeface="Arial"/>
              </a:rPr>
              <a:t>”</a:t>
            </a:r>
          </a:p>
          <a:p>
            <a:pPr marL="646113" lvl="1" indent="-285750">
              <a:lnSpc>
                <a:spcPct val="150000"/>
              </a:lnSpc>
              <a:buFont typeface="Arial" panose="020B0604020202020204" pitchFamily="34" charset="0"/>
              <a:buChar char="•"/>
            </a:pPr>
            <a:r>
              <a:rPr lang="en-GB" sz="1600" i="0" dirty="0">
                <a:cs typeface="Arial"/>
              </a:rPr>
              <a:t>Enter password field, if needed, </a:t>
            </a:r>
            <a:r>
              <a:rPr lang="en-GB" sz="1600" dirty="0">
                <a:cs typeface="Arial"/>
              </a:rPr>
              <a:t>and </a:t>
            </a:r>
            <a:r>
              <a:rPr lang="en-GB" sz="1600" i="0" dirty="0">
                <a:cs typeface="Arial"/>
              </a:rPr>
              <a:t>press “</a:t>
            </a:r>
            <a:r>
              <a:rPr lang="en-GB" sz="1600" b="1" i="0" dirty="0">
                <a:cs typeface="Arial"/>
              </a:rPr>
              <a:t>Next</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Right click “</a:t>
            </a:r>
            <a:r>
              <a:rPr lang="en-GB" sz="1600" b="1" i="0" dirty="0">
                <a:cs typeface="Arial"/>
              </a:rPr>
              <a:t>entities</a:t>
            </a:r>
            <a:r>
              <a:rPr lang="en-GB" sz="1600" i="0" dirty="0">
                <a:cs typeface="Arial"/>
              </a:rPr>
              <a:t>” and select “</a:t>
            </a:r>
            <a:r>
              <a:rPr lang="en-GB" sz="1600" b="1" i="0" dirty="0">
                <a:cs typeface="Arial"/>
              </a:rPr>
              <a:t>Add Entity</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Enter “</a:t>
            </a:r>
            <a:r>
              <a:rPr lang="en-GB" sz="1600" b="1" i="0" dirty="0">
                <a:cs typeface="Arial"/>
              </a:rPr>
              <a:t>AR0012</a:t>
            </a:r>
            <a:r>
              <a:rPr lang="en-GB" sz="1600" i="0" dirty="0">
                <a:cs typeface="Arial"/>
              </a:rPr>
              <a:t>” in the View ID field and press </a:t>
            </a:r>
            <a:r>
              <a:rPr lang="en-GB" sz="1600" b="1" i="0" dirty="0">
                <a:cs typeface="Arial"/>
              </a:rPr>
              <a:t>tab</a:t>
            </a:r>
          </a:p>
          <a:p>
            <a:pPr marL="646113" lvl="1" indent="-285750">
              <a:lnSpc>
                <a:spcPct val="150000"/>
              </a:lnSpc>
              <a:buFont typeface="Arial" panose="020B0604020202020204" pitchFamily="34" charset="0"/>
              <a:buChar char="•"/>
            </a:pPr>
            <a:r>
              <a:rPr lang="en-GB" sz="1600" i="0" dirty="0">
                <a:cs typeface="Arial"/>
              </a:rPr>
              <a:t>Change Model Name to “</a:t>
            </a:r>
            <a:r>
              <a:rPr lang="en-GB" sz="1600" b="1" i="0" dirty="0">
                <a:cs typeface="Arial"/>
              </a:rPr>
              <a:t>PaymentCodes</a:t>
            </a:r>
            <a:r>
              <a:rPr lang="en-GB" sz="1600" i="0" dirty="0">
                <a:cs typeface="Arial"/>
              </a:rPr>
              <a:t>” and click on other tabs to evaluate and press “</a:t>
            </a:r>
            <a:r>
              <a:rPr lang="en-GB" sz="1600" b="1" i="0" dirty="0">
                <a:cs typeface="Arial"/>
              </a:rPr>
              <a:t>Save</a:t>
            </a:r>
            <a:r>
              <a:rPr lang="en-GB" sz="1600" i="0" dirty="0">
                <a:cs typeface="Arial"/>
              </a:rPr>
              <a:t>” when done and then press “</a:t>
            </a:r>
            <a:r>
              <a:rPr lang="en-GB" sz="1600" b="1" i="0" dirty="0">
                <a:cs typeface="Arial"/>
              </a:rPr>
              <a:t>Next</a:t>
            </a:r>
            <a:r>
              <a:rPr lang="en-GB" sz="1600" i="0" dirty="0">
                <a:cs typeface="Arial"/>
              </a:rPr>
              <a:t>”</a:t>
            </a:r>
          </a:p>
        </p:txBody>
      </p:sp>
    </p:spTree>
    <p:extLst>
      <p:ext uri="{BB962C8B-B14F-4D97-AF65-F5344CB8AC3E}">
        <p14:creationId xmlns:p14="http://schemas.microsoft.com/office/powerpoint/2010/main" val="2248669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Simplistic</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15</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646331"/>
          </a:xfrm>
          <a:prstGeom prst="rect">
            <a:avLst/>
          </a:prstGeom>
          <a:noFill/>
        </p:spPr>
        <p:txBody>
          <a:bodyPr wrap="square" rtlCol="0">
            <a:spAutoFit/>
          </a:bodyPr>
          <a:lstStyle/>
          <a:p>
            <a:pPr marL="646113" lvl="1" indent="-285750">
              <a:buFont typeface="Arial" panose="020B0604020202020204" pitchFamily="34" charset="0"/>
              <a:buChar char="•"/>
            </a:pPr>
            <a:r>
              <a:rPr lang="en-GB" sz="1800" i="0" dirty="0">
                <a:cs typeface="Arial"/>
              </a:rPr>
              <a:t>Expand “</a:t>
            </a:r>
            <a:r>
              <a:rPr lang="en-GB" sz="1800" b="1" i="0" dirty="0">
                <a:cs typeface="Arial"/>
              </a:rPr>
              <a:t>Available Fields</a:t>
            </a:r>
            <a:r>
              <a:rPr lang="en-GB" sz="1800" i="0" dirty="0">
                <a:cs typeface="Arial"/>
              </a:rPr>
              <a:t>” tree for “</a:t>
            </a:r>
            <a:r>
              <a:rPr lang="en-GB" sz="1800" b="1" i="0" dirty="0">
                <a:cs typeface="Arial"/>
              </a:rPr>
              <a:t>PaymentCode</a:t>
            </a:r>
            <a:r>
              <a:rPr lang="en-GB" sz="1800" i="0" dirty="0">
                <a:cs typeface="Arial"/>
              </a:rPr>
              <a:t>” and it’s time to design the screen</a:t>
            </a:r>
          </a:p>
          <a:p>
            <a:pPr marL="646113" lvl="1" indent="-285750">
              <a:buFont typeface="Arial" panose="020B0604020202020204" pitchFamily="34" charset="0"/>
              <a:buChar char="•"/>
            </a:pPr>
            <a:r>
              <a:rPr lang="en-GB" sz="1800" i="0" dirty="0">
                <a:cs typeface="Arial"/>
              </a:rPr>
              <a:t>Drag and drop </a:t>
            </a:r>
            <a:r>
              <a:rPr lang="en-GB" sz="1800" b="1" i="0" dirty="0">
                <a:cs typeface="Arial"/>
              </a:rPr>
              <a:t>PaymentCode</a:t>
            </a:r>
            <a:r>
              <a:rPr lang="en-GB" sz="1800" i="0" dirty="0">
                <a:cs typeface="Arial"/>
              </a:rPr>
              <a:t>, </a:t>
            </a:r>
            <a:r>
              <a:rPr lang="en-GB" sz="1800" b="1" i="0" dirty="0">
                <a:cs typeface="Arial"/>
              </a:rPr>
              <a:t>Description</a:t>
            </a:r>
            <a:r>
              <a:rPr lang="en-GB" sz="1800" i="0" dirty="0">
                <a:cs typeface="Arial"/>
              </a:rPr>
              <a:t>, </a:t>
            </a:r>
            <a:r>
              <a:rPr lang="en-GB" sz="1800" b="1" i="0" dirty="0">
                <a:cs typeface="Arial"/>
              </a:rPr>
              <a:t>PaymentType</a:t>
            </a:r>
            <a:r>
              <a:rPr lang="en-GB" sz="1800" i="0" dirty="0">
                <a:cs typeface="Arial"/>
              </a:rPr>
              <a:t> and </a:t>
            </a:r>
            <a:r>
              <a:rPr lang="en-GB" sz="1800" b="1" i="0" dirty="0">
                <a:cs typeface="Arial"/>
              </a:rPr>
              <a:t>Status</a:t>
            </a:r>
            <a:r>
              <a:rPr lang="en-GB" sz="1800" i="0" dirty="0">
                <a:cs typeface="Arial"/>
              </a:rPr>
              <a:t> fields to palette</a:t>
            </a:r>
          </a:p>
        </p:txBody>
      </p:sp>
      <p:pic>
        <p:nvPicPr>
          <p:cNvPr id="6" name="Picture 5">
            <a:extLst>
              <a:ext uri="{FF2B5EF4-FFF2-40B4-BE49-F238E27FC236}">
                <a16:creationId xmlns:a16="http://schemas.microsoft.com/office/drawing/2014/main" id="{1CF6922D-68B1-1817-31E7-6407D9BA1BC2}"/>
              </a:ext>
            </a:extLst>
          </p:cNvPr>
          <p:cNvPicPr>
            <a:picLocks noChangeAspect="1"/>
          </p:cNvPicPr>
          <p:nvPr/>
        </p:nvPicPr>
        <p:blipFill>
          <a:blip r:embed="rId3"/>
          <a:stretch>
            <a:fillRect/>
          </a:stretch>
        </p:blipFill>
        <p:spPr>
          <a:xfrm>
            <a:off x="3314757" y="2532945"/>
            <a:ext cx="5184136" cy="3424429"/>
          </a:xfrm>
          <a:prstGeom prst="rect">
            <a:avLst/>
          </a:prstGeom>
        </p:spPr>
      </p:pic>
    </p:spTree>
    <p:extLst>
      <p:ext uri="{BB962C8B-B14F-4D97-AF65-F5344CB8AC3E}">
        <p14:creationId xmlns:p14="http://schemas.microsoft.com/office/powerpoint/2010/main" val="626283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Simplistic</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16</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382938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Right click on “</a:t>
            </a:r>
            <a:r>
              <a:rPr lang="en-GB" sz="1800" b="1" i="0" dirty="0">
                <a:cs typeface="Arial"/>
              </a:rPr>
              <a:t>PaymentCode</a:t>
            </a:r>
            <a:r>
              <a:rPr lang="en-GB" sz="1800" i="0" dirty="0">
                <a:cs typeface="Arial"/>
              </a:rPr>
              <a:t>” cell and select “</a:t>
            </a:r>
            <a:r>
              <a:rPr lang="en-GB" sz="1800" b="1" i="0" dirty="0">
                <a:cs typeface="Arial"/>
              </a:rPr>
              <a:t>Finder</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Finder tab on right is now active and it’s time to associate a finder with this field</a:t>
            </a:r>
          </a:p>
          <a:p>
            <a:pPr marL="646113" lvl="1" indent="-285750">
              <a:lnSpc>
                <a:spcPct val="150000"/>
              </a:lnSpc>
              <a:buFont typeface="Arial" panose="020B0604020202020204" pitchFamily="34" charset="0"/>
              <a:buChar char="•"/>
            </a:pPr>
            <a:r>
              <a:rPr lang="en-GB" sz="1600" i="0" dirty="0">
                <a:cs typeface="Arial"/>
              </a:rPr>
              <a:t>Select “</a:t>
            </a:r>
            <a:r>
              <a:rPr lang="en-GB" sz="1600" b="1" i="0" dirty="0">
                <a:cs typeface="Arial"/>
              </a:rPr>
              <a:t>Finder</a:t>
            </a:r>
            <a:r>
              <a:rPr lang="en-GB" sz="1600" i="0" dirty="0">
                <a:cs typeface="Arial"/>
              </a:rPr>
              <a:t>” tab, click </a:t>
            </a:r>
            <a:r>
              <a:rPr lang="en-GB" sz="1600" b="1" i="0" dirty="0">
                <a:cs typeface="Arial"/>
              </a:rPr>
              <a:t>“…”,</a:t>
            </a:r>
            <a:r>
              <a:rPr lang="en-GB" sz="1600" i="0" dirty="0">
                <a:cs typeface="Arial"/>
              </a:rPr>
              <a:t> and select “…</a:t>
            </a:r>
            <a:r>
              <a:rPr lang="en-GB" sz="1600" b="1" i="0" dirty="0">
                <a:cs typeface="Arial"/>
              </a:rPr>
              <a:t>ViewFinderProperties.js</a:t>
            </a:r>
            <a:r>
              <a:rPr lang="en-GB" sz="1600" i="0" dirty="0">
                <a:cs typeface="Arial"/>
              </a:rPr>
              <a:t>”,and press “</a:t>
            </a:r>
            <a:r>
              <a:rPr lang="en-GB" sz="1600" b="1" i="0" dirty="0">
                <a:cs typeface="Arial"/>
              </a:rPr>
              <a:t>Open</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Select dropdown for “</a:t>
            </a:r>
            <a:r>
              <a:rPr lang="en-GB" sz="1600" b="1" i="0" dirty="0">
                <a:cs typeface="Arial"/>
              </a:rPr>
              <a:t>Config</a:t>
            </a:r>
            <a:r>
              <a:rPr lang="en-GB" sz="1600" i="0" dirty="0">
                <a:cs typeface="Arial"/>
              </a:rPr>
              <a:t>” field and scroll down and select “</a:t>
            </a:r>
            <a:r>
              <a:rPr lang="en-GB" sz="1600" b="1" i="0" dirty="0">
                <a:cs typeface="Arial"/>
              </a:rPr>
              <a:t>AR.PaymentCodes</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Press “</a:t>
            </a:r>
            <a:r>
              <a:rPr lang="en-GB" sz="1600" b="1" i="0" dirty="0">
                <a:cs typeface="Arial"/>
              </a:rPr>
              <a:t>Next</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Review assignments and press “</a:t>
            </a:r>
            <a:r>
              <a:rPr lang="en-GB" sz="1600" b="1" i="0" dirty="0">
                <a:cs typeface="Arial"/>
              </a:rPr>
              <a:t>Generate</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Notice projects in background being updated</a:t>
            </a:r>
          </a:p>
          <a:p>
            <a:pPr marL="646113" lvl="1" indent="-285750">
              <a:lnSpc>
                <a:spcPct val="150000"/>
              </a:lnSpc>
              <a:buFont typeface="Arial" panose="020B0604020202020204" pitchFamily="34" charset="0"/>
              <a:buChar char="•"/>
            </a:pPr>
            <a:r>
              <a:rPr lang="en-GB" sz="1600" i="0" dirty="0">
                <a:cs typeface="Arial"/>
              </a:rPr>
              <a:t>Press “</a:t>
            </a:r>
            <a:r>
              <a:rPr lang="en-GB" sz="1600" b="1" i="0" dirty="0">
                <a:cs typeface="Arial"/>
              </a:rPr>
              <a:t>Finish</a:t>
            </a:r>
            <a:r>
              <a:rPr lang="en-GB" sz="1600" i="0" dirty="0">
                <a:cs typeface="Arial"/>
              </a:rPr>
              <a:t>” button</a:t>
            </a:r>
          </a:p>
          <a:p>
            <a:pPr marL="646113" lvl="1" indent="-285750">
              <a:lnSpc>
                <a:spcPct val="150000"/>
              </a:lnSpc>
              <a:buFont typeface="Arial" panose="020B0604020202020204" pitchFamily="34" charset="0"/>
              <a:buChar char="•"/>
            </a:pPr>
            <a:r>
              <a:rPr lang="en-GB" sz="1600" i="0" dirty="0">
                <a:cs typeface="Arial"/>
              </a:rPr>
              <a:t>Select “</a:t>
            </a:r>
            <a:r>
              <a:rPr lang="en-GB" sz="1600" b="1" i="0" dirty="0">
                <a:cs typeface="Arial"/>
              </a:rPr>
              <a:t>Build/Build Solution</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Press </a:t>
            </a:r>
            <a:r>
              <a:rPr lang="en-GB" sz="1600" b="1" i="0" dirty="0">
                <a:cs typeface="Arial"/>
              </a:rPr>
              <a:t>green</a:t>
            </a:r>
            <a:r>
              <a:rPr lang="en-GB" sz="1600" i="0" dirty="0">
                <a:cs typeface="Arial"/>
              </a:rPr>
              <a:t> arrow to debug</a:t>
            </a:r>
          </a:p>
        </p:txBody>
      </p:sp>
    </p:spTree>
    <p:extLst>
      <p:ext uri="{BB962C8B-B14F-4D97-AF65-F5344CB8AC3E}">
        <p14:creationId xmlns:p14="http://schemas.microsoft.com/office/powerpoint/2010/main" val="1598076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Simplistic</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17</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4956168" cy="25306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Login by entering required credentials</a:t>
            </a:r>
          </a:p>
          <a:p>
            <a:pPr marL="285750" indent="-285750">
              <a:lnSpc>
                <a:spcPct val="150000"/>
              </a:lnSpc>
              <a:buFont typeface="Arial" panose="020B0604020202020204" pitchFamily="34" charset="0"/>
              <a:buChar char="•"/>
            </a:pPr>
            <a:r>
              <a:rPr lang="en-GB" sz="1800" i="0" dirty="0">
                <a:cs typeface="Arial"/>
              </a:rPr>
              <a:t>Press the “</a:t>
            </a:r>
            <a:r>
              <a:rPr lang="en-GB" sz="1800" b="1" i="0" dirty="0">
                <a:cs typeface="Arial"/>
              </a:rPr>
              <a:t>finder</a:t>
            </a:r>
            <a:r>
              <a:rPr lang="en-GB" sz="1800" i="0" dirty="0">
                <a:cs typeface="Arial"/>
              </a:rPr>
              <a:t>” button</a:t>
            </a:r>
          </a:p>
          <a:p>
            <a:pPr marL="285750" indent="-285750">
              <a:lnSpc>
                <a:spcPct val="150000"/>
              </a:lnSpc>
              <a:buFont typeface="Arial" panose="020B0604020202020204" pitchFamily="34" charset="0"/>
              <a:buChar char="•"/>
            </a:pPr>
            <a:r>
              <a:rPr lang="en-GB" sz="1800" i="0" dirty="0">
                <a:cs typeface="Arial"/>
              </a:rPr>
              <a:t>Enter a code manually</a:t>
            </a:r>
          </a:p>
          <a:p>
            <a:pPr marL="285750" indent="-285750">
              <a:lnSpc>
                <a:spcPct val="150000"/>
              </a:lnSpc>
              <a:buFont typeface="Arial" panose="020B0604020202020204" pitchFamily="34" charset="0"/>
              <a:buChar char="•"/>
            </a:pPr>
            <a:r>
              <a:rPr lang="en-GB" sz="1800" i="0" dirty="0">
                <a:cs typeface="Arial"/>
              </a:rPr>
              <a:t>Press “</a:t>
            </a:r>
            <a:r>
              <a:rPr lang="en-GB" sz="1800" b="1" i="0" dirty="0">
                <a:cs typeface="Arial"/>
              </a:rPr>
              <a:t>Save</a:t>
            </a:r>
            <a:r>
              <a:rPr lang="en-GB" sz="1800" i="0" dirty="0">
                <a:cs typeface="Arial"/>
              </a:rPr>
              <a:t>” </a:t>
            </a:r>
          </a:p>
          <a:p>
            <a:pPr marL="285750" indent="-285750">
              <a:lnSpc>
                <a:spcPct val="150000"/>
              </a:lnSpc>
              <a:buFont typeface="Arial" panose="020B0604020202020204" pitchFamily="34" charset="0"/>
              <a:buChar char="•"/>
            </a:pPr>
            <a:r>
              <a:rPr lang="en-GB" sz="1800" i="0" dirty="0">
                <a:cs typeface="Arial"/>
              </a:rPr>
              <a:t>Retrieve “</a:t>
            </a:r>
            <a:r>
              <a:rPr lang="en-GB" sz="1800" b="1" i="0" dirty="0">
                <a:cs typeface="Arial"/>
              </a:rPr>
              <a:t>CASH</a:t>
            </a:r>
            <a:r>
              <a:rPr lang="en-GB" sz="1800" i="0" dirty="0">
                <a:cs typeface="Arial"/>
              </a:rPr>
              <a:t>” and press “</a:t>
            </a:r>
            <a:r>
              <a:rPr lang="en-GB" sz="1800" b="1" i="0" dirty="0">
                <a:cs typeface="Arial"/>
              </a:rPr>
              <a:t>Delete</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Fully functional screen without any code!</a:t>
            </a:r>
          </a:p>
        </p:txBody>
      </p:sp>
      <p:pic>
        <p:nvPicPr>
          <p:cNvPr id="11" name="Picture 10">
            <a:extLst>
              <a:ext uri="{FF2B5EF4-FFF2-40B4-BE49-F238E27FC236}">
                <a16:creationId xmlns:a16="http://schemas.microsoft.com/office/drawing/2014/main" id="{E493C318-C0A5-8731-7DB2-3E4A0B022AB3}"/>
              </a:ext>
            </a:extLst>
          </p:cNvPr>
          <p:cNvPicPr>
            <a:picLocks noChangeAspect="1"/>
          </p:cNvPicPr>
          <p:nvPr/>
        </p:nvPicPr>
        <p:blipFill>
          <a:blip r:embed="rId3"/>
          <a:stretch>
            <a:fillRect/>
          </a:stretch>
        </p:blipFill>
        <p:spPr>
          <a:xfrm>
            <a:off x="5906825" y="3954245"/>
            <a:ext cx="5887192" cy="2196375"/>
          </a:xfrm>
          <a:prstGeom prst="rect">
            <a:avLst/>
          </a:prstGeom>
        </p:spPr>
      </p:pic>
      <p:pic>
        <p:nvPicPr>
          <p:cNvPr id="6" name="Picture 5">
            <a:extLst>
              <a:ext uri="{FF2B5EF4-FFF2-40B4-BE49-F238E27FC236}">
                <a16:creationId xmlns:a16="http://schemas.microsoft.com/office/drawing/2014/main" id="{1B1479CD-38CA-06C5-7A6D-4983E0C421E4}"/>
              </a:ext>
            </a:extLst>
          </p:cNvPr>
          <p:cNvPicPr>
            <a:picLocks noChangeAspect="1"/>
          </p:cNvPicPr>
          <p:nvPr/>
        </p:nvPicPr>
        <p:blipFill>
          <a:blip r:embed="rId4"/>
          <a:stretch>
            <a:fillRect/>
          </a:stretch>
        </p:blipFill>
        <p:spPr>
          <a:xfrm>
            <a:off x="6470834" y="400640"/>
            <a:ext cx="4518230" cy="3212883"/>
          </a:xfrm>
          <a:prstGeom prst="rect">
            <a:avLst/>
          </a:prstGeom>
        </p:spPr>
      </p:pic>
    </p:spTree>
    <p:extLst>
      <p:ext uri="{BB962C8B-B14F-4D97-AF65-F5344CB8AC3E}">
        <p14:creationId xmlns:p14="http://schemas.microsoft.com/office/powerpoint/2010/main" val="58685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C586EA7-6A29-3516-1681-C3850E7C8E90}"/>
              </a:ext>
            </a:extLst>
          </p:cNvPr>
          <p:cNvSpPr>
            <a:spLocks noGrp="1"/>
          </p:cNvSpPr>
          <p:nvPr>
            <p:ph type="title"/>
          </p:nvPr>
        </p:nvSpPr>
        <p:spPr>
          <a:xfrm>
            <a:off x="411480" y="356401"/>
            <a:ext cx="9126220" cy="594360"/>
          </a:xfrm>
        </p:spPr>
        <p:txBody>
          <a:bodyPr/>
          <a:lstStyle/>
          <a:p>
            <a:r>
              <a:rPr lang="en-US" dirty="0"/>
              <a:t>Generate Screen</a:t>
            </a:r>
          </a:p>
        </p:txBody>
      </p:sp>
      <p:sp>
        <p:nvSpPr>
          <p:cNvPr id="6" name="Subtitle 2">
            <a:extLst>
              <a:ext uri="{FF2B5EF4-FFF2-40B4-BE49-F238E27FC236}">
                <a16:creationId xmlns:a16="http://schemas.microsoft.com/office/drawing/2014/main" id="{0D8B0ACD-1FD2-A964-E777-5A1D769E4357}"/>
              </a:ext>
            </a:extLst>
          </p:cNvPr>
          <p:cNvSpPr txBox="1">
            <a:spLocks/>
          </p:cNvSpPr>
          <p:nvPr/>
        </p:nvSpPr>
        <p:spPr>
          <a:xfrm>
            <a:off x="420623" y="1024338"/>
            <a:ext cx="3820450" cy="1243584"/>
          </a:xfrm>
          <a:prstGeom prst="rect">
            <a:avLst/>
          </a:prstGeom>
        </p:spPr>
        <p:txBody>
          <a:bodyPr vert="horz" lIns="0" tIns="45720" rIns="0" bIns="0" rtlCol="0">
            <a:noAutofit/>
          </a:bodyPr>
          <a:lstStyle>
            <a:lvl1pPr marL="0" indent="0" algn="l" defTabSz="914400" rtl="0" eaLnBrk="1" latinLnBrk="0" hangingPunct="1">
              <a:lnSpc>
                <a:spcPct val="100000"/>
              </a:lnSpc>
              <a:spcBef>
                <a:spcPts val="1000"/>
              </a:spcBef>
              <a:buFont typeface="Sage Text" panose="02010503040201060103" pitchFamily="50" charset="0"/>
              <a:buNone/>
              <a:defRPr lang="en-US" sz="1600" b="1" i="0" kern="1200">
                <a:solidFill>
                  <a:schemeClr val="tx2"/>
                </a:solidFill>
                <a:latin typeface="Sage Text" panose="02010503040201060103" pitchFamily="2" charset="77"/>
                <a:ea typeface="+mn-ea"/>
                <a:cs typeface="+mn-cs"/>
              </a:defRPr>
            </a:lvl1pPr>
            <a:lvl2pPr marL="457200" indent="0" algn="ctr" defTabSz="914400" rtl="0" eaLnBrk="1" latinLnBrk="0" hangingPunct="1">
              <a:lnSpc>
                <a:spcPct val="100000"/>
              </a:lnSpc>
              <a:spcBef>
                <a:spcPts val="500"/>
              </a:spcBef>
              <a:buFont typeface="Sage Text" panose="02010503040201060103" pitchFamily="50" charset="0"/>
              <a:buNone/>
              <a:defRPr lang="en-US" sz="2000" b="0" i="0" kern="1200">
                <a:solidFill>
                  <a:schemeClr val="bg1"/>
                </a:solidFill>
                <a:latin typeface="Sage Text" panose="02010503040201060103" pitchFamily="2" charset="77"/>
                <a:ea typeface="+mn-ea"/>
                <a:cs typeface="+mn-cs"/>
              </a:defRPr>
            </a:lvl2pPr>
            <a:lvl3pPr marL="914400" indent="0" algn="ctr" defTabSz="914400" rtl="0" eaLnBrk="1" latinLnBrk="0" hangingPunct="1">
              <a:lnSpc>
                <a:spcPct val="100000"/>
              </a:lnSpc>
              <a:spcBef>
                <a:spcPts val="500"/>
              </a:spcBef>
              <a:buFont typeface="Sage Text" panose="02010503040201060103" pitchFamily="50" charset="0"/>
              <a:buNone/>
              <a:defRPr lang="en-US" sz="1800" b="0" i="0" kern="1200">
                <a:solidFill>
                  <a:schemeClr val="bg1"/>
                </a:solidFill>
                <a:latin typeface="Sage Text" panose="02010503040201060103" pitchFamily="2" charset="77"/>
                <a:ea typeface="+mn-ea"/>
                <a:cs typeface="+mn-cs"/>
              </a:defRPr>
            </a:lvl3pPr>
            <a:lvl4pPr marL="13716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4pPr>
            <a:lvl5pPr marL="18288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5pPr>
            <a:lvl6pPr marL="22860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9pPr>
          </a:lstStyle>
          <a:p>
            <a:r>
              <a:rPr lang="en-US" sz="2400" b="0" dirty="0"/>
              <a:t>Complex</a:t>
            </a:r>
          </a:p>
        </p:txBody>
      </p:sp>
    </p:spTree>
    <p:extLst>
      <p:ext uri="{BB962C8B-B14F-4D97-AF65-F5344CB8AC3E}">
        <p14:creationId xmlns:p14="http://schemas.microsoft.com/office/powerpoint/2010/main" val="311235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19</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46081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We will use the same solution and simply add another screen</a:t>
            </a:r>
          </a:p>
          <a:p>
            <a:pPr marL="285750" indent="-285750">
              <a:lnSpc>
                <a:spcPct val="150000"/>
              </a:lnSpc>
              <a:buFont typeface="Arial" panose="020B0604020202020204" pitchFamily="34" charset="0"/>
              <a:buChar char="•"/>
            </a:pPr>
            <a:r>
              <a:rPr lang="en-GB" sz="1800" i="0" dirty="0">
                <a:cs typeface="Arial"/>
              </a:rPr>
              <a:t>Right click on the solution in the Solution Explorer and select “</a:t>
            </a:r>
            <a:r>
              <a:rPr lang="en-GB" sz="1800" b="1" i="0" dirty="0">
                <a:cs typeface="Arial"/>
              </a:rPr>
              <a:t>Sage 300 Code Generation Wizard</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Select “</a:t>
            </a:r>
            <a:r>
              <a:rPr lang="en-GB" sz="1800" b="1" i="0" dirty="0">
                <a:cs typeface="Arial"/>
              </a:rPr>
              <a:t>HeaderDetail</a:t>
            </a:r>
            <a:r>
              <a:rPr lang="en-GB" sz="1800" i="0" dirty="0">
                <a:cs typeface="Arial"/>
              </a:rPr>
              <a:t>” from Code Type field</a:t>
            </a:r>
          </a:p>
          <a:p>
            <a:pPr marL="285750" indent="-285750">
              <a:lnSpc>
                <a:spcPct val="150000"/>
              </a:lnSpc>
              <a:buFont typeface="Arial" panose="020B0604020202020204" pitchFamily="34" charset="0"/>
              <a:buChar char="•"/>
            </a:pPr>
            <a:r>
              <a:rPr lang="en-GB" sz="1800" i="0" dirty="0">
                <a:cs typeface="Arial"/>
              </a:rPr>
              <a:t>Enter password, if required,  and press “</a:t>
            </a:r>
            <a:r>
              <a:rPr lang="en-GB" sz="1800" b="1" i="0" dirty="0">
                <a:cs typeface="Arial"/>
              </a:rPr>
              <a:t>Next</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Right click on “entities” and select “</a:t>
            </a:r>
            <a:r>
              <a:rPr lang="en-GB" sz="1800" b="1" i="0" dirty="0">
                <a:cs typeface="Arial"/>
              </a:rPr>
              <a:t>Edit container name</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Enter “</a:t>
            </a:r>
            <a:r>
              <a:rPr lang="en-GB" sz="1800" b="1" i="0" dirty="0">
                <a:cs typeface="Arial"/>
              </a:rPr>
              <a:t>DistSets</a:t>
            </a:r>
            <a:r>
              <a:rPr lang="en-GB" sz="1800" i="0" dirty="0">
                <a:cs typeface="Arial"/>
              </a:rPr>
              <a:t>” in Container Name field and press “</a:t>
            </a:r>
            <a:r>
              <a:rPr lang="en-GB" sz="1800" b="1" i="0" dirty="0">
                <a:cs typeface="Arial"/>
              </a:rPr>
              <a:t>Save</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Right click on “</a:t>
            </a:r>
            <a:r>
              <a:rPr lang="en-GB" sz="1800" b="1" i="0" dirty="0">
                <a:cs typeface="Arial"/>
              </a:rPr>
              <a:t>entities</a:t>
            </a:r>
            <a:r>
              <a:rPr lang="en-GB" sz="1800" i="0" dirty="0">
                <a:cs typeface="Arial"/>
              </a:rPr>
              <a:t>” and select “</a:t>
            </a:r>
            <a:r>
              <a:rPr lang="en-GB" sz="1800" b="1" i="0" dirty="0">
                <a:cs typeface="Arial"/>
              </a:rPr>
              <a:t>Add Entity</a:t>
            </a:r>
            <a:r>
              <a:rPr lang="en-GB" sz="1800" i="0" dirty="0">
                <a:cs typeface="Arial"/>
              </a:rPr>
              <a:t>” (this is for the header)</a:t>
            </a:r>
          </a:p>
          <a:p>
            <a:pPr marL="285750" indent="-285750">
              <a:lnSpc>
                <a:spcPct val="150000"/>
              </a:lnSpc>
              <a:buFont typeface="Arial" panose="020B0604020202020204" pitchFamily="34" charset="0"/>
              <a:buChar char="•"/>
            </a:pPr>
            <a:r>
              <a:rPr lang="en-GB" sz="1800" i="0" dirty="0">
                <a:cs typeface="Arial"/>
              </a:rPr>
              <a:t>In the View ID field, enter “</a:t>
            </a:r>
            <a:r>
              <a:rPr lang="en-GB" sz="1800" b="1" i="0" dirty="0">
                <a:cs typeface="Arial"/>
              </a:rPr>
              <a:t>AP0009</a:t>
            </a:r>
            <a:r>
              <a:rPr lang="en-GB" sz="1800" i="0" dirty="0">
                <a:cs typeface="Arial"/>
              </a:rPr>
              <a:t>” and press </a:t>
            </a:r>
            <a:r>
              <a:rPr lang="en-GB" sz="1800" b="1" i="0" dirty="0">
                <a:cs typeface="Arial"/>
              </a:rPr>
              <a:t>tab</a:t>
            </a:r>
          </a:p>
          <a:p>
            <a:pPr marL="285750" indent="-285750">
              <a:lnSpc>
                <a:spcPct val="150000"/>
              </a:lnSpc>
              <a:buFont typeface="Arial" panose="020B0604020202020204" pitchFamily="34" charset="0"/>
              <a:buChar char="•"/>
            </a:pPr>
            <a:r>
              <a:rPr lang="en-GB" sz="1800" i="0" dirty="0">
                <a:cs typeface="Arial"/>
              </a:rPr>
              <a:t>Change Model Name to “</a:t>
            </a:r>
            <a:r>
              <a:rPr lang="en-GB" sz="1800" b="1" i="0" dirty="0">
                <a:cs typeface="Arial"/>
              </a:rPr>
              <a:t>DistributionSets</a:t>
            </a:r>
            <a:r>
              <a:rPr lang="en-GB" sz="1800" i="0" dirty="0">
                <a:cs typeface="Arial"/>
              </a:rPr>
              <a:t>”, evaluate and press “</a:t>
            </a:r>
            <a:r>
              <a:rPr lang="en-GB" sz="1800" b="1" i="0" dirty="0">
                <a:cs typeface="Arial"/>
              </a:rPr>
              <a:t>Save</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Right click on the “</a:t>
            </a:r>
            <a:r>
              <a:rPr lang="en-GB" sz="1800" b="1" i="0" dirty="0">
                <a:cs typeface="Arial"/>
              </a:rPr>
              <a:t>DistributionSet</a:t>
            </a:r>
            <a:r>
              <a:rPr lang="en-GB" sz="1800" i="0" dirty="0">
                <a:cs typeface="Arial"/>
              </a:rPr>
              <a:t>” entity and select “</a:t>
            </a:r>
            <a:r>
              <a:rPr lang="en-GB" sz="1800" b="1" i="0" dirty="0">
                <a:cs typeface="Arial"/>
              </a:rPr>
              <a:t>Add Entity</a:t>
            </a:r>
            <a:r>
              <a:rPr lang="en-GB" sz="1800" i="0" dirty="0">
                <a:cs typeface="Arial"/>
              </a:rPr>
              <a:t>” (this is for the detail)</a:t>
            </a:r>
          </a:p>
          <a:p>
            <a:pPr marL="285750" indent="-285750">
              <a:lnSpc>
                <a:spcPct val="150000"/>
              </a:lnSpc>
              <a:buFont typeface="Arial" panose="020B0604020202020204" pitchFamily="34" charset="0"/>
              <a:buChar char="•"/>
            </a:pPr>
            <a:r>
              <a:rPr lang="en-GB" sz="1800" i="0" dirty="0">
                <a:cs typeface="Arial"/>
              </a:rPr>
              <a:t>Enter “</a:t>
            </a:r>
            <a:r>
              <a:rPr lang="en-GB" sz="1800" b="1" i="0" dirty="0">
                <a:cs typeface="Arial"/>
              </a:rPr>
              <a:t>AP0008</a:t>
            </a:r>
            <a:r>
              <a:rPr lang="en-GB" sz="1800" i="0" dirty="0">
                <a:cs typeface="Arial"/>
              </a:rPr>
              <a:t>” for the View ID field and press </a:t>
            </a:r>
            <a:r>
              <a:rPr lang="en-GB" sz="1800" b="1" i="0" dirty="0">
                <a:cs typeface="Arial"/>
              </a:rPr>
              <a:t>tab</a:t>
            </a:r>
            <a:r>
              <a:rPr lang="en-GB" sz="1800" i="0" dirty="0">
                <a:cs typeface="Arial"/>
              </a:rPr>
              <a:t>, evaluate and press “</a:t>
            </a:r>
            <a:r>
              <a:rPr lang="en-GB" sz="1800" b="1" i="0" dirty="0">
                <a:cs typeface="Arial"/>
              </a:rPr>
              <a:t>Save</a:t>
            </a:r>
            <a:r>
              <a:rPr lang="en-GB" sz="1800" i="0" dirty="0">
                <a:cs typeface="Arial"/>
              </a:rPr>
              <a:t>” and press “</a:t>
            </a:r>
            <a:r>
              <a:rPr lang="en-GB" sz="1800" b="1" i="0" dirty="0">
                <a:cs typeface="Arial"/>
              </a:rPr>
              <a:t>Next</a:t>
            </a:r>
            <a:r>
              <a:rPr lang="en-GB" sz="1800" i="0" dirty="0">
                <a:cs typeface="Arial"/>
              </a:rPr>
              <a:t>”</a:t>
            </a:r>
          </a:p>
        </p:txBody>
      </p:sp>
    </p:spTree>
    <p:extLst>
      <p:ext uri="{BB962C8B-B14F-4D97-AF65-F5344CB8AC3E}">
        <p14:creationId xmlns:p14="http://schemas.microsoft.com/office/powerpoint/2010/main" val="2132102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DCCC-2BBC-E246-8A53-0C1D54DB9F22}"/>
              </a:ext>
            </a:extLst>
          </p:cNvPr>
          <p:cNvSpPr>
            <a:spLocks noGrp="1"/>
          </p:cNvSpPr>
          <p:nvPr>
            <p:ph type="title"/>
          </p:nvPr>
        </p:nvSpPr>
        <p:spPr/>
        <p:txBody>
          <a:bodyPr/>
          <a:lstStyle/>
          <a:p>
            <a:r>
              <a:rPr lang="en-US" dirty="0"/>
              <a:t>Table of contents</a:t>
            </a:r>
          </a:p>
        </p:txBody>
      </p:sp>
      <p:sp>
        <p:nvSpPr>
          <p:cNvPr id="5" name="Text Placeholder 4">
            <a:extLst>
              <a:ext uri="{FF2B5EF4-FFF2-40B4-BE49-F238E27FC236}">
                <a16:creationId xmlns:a16="http://schemas.microsoft.com/office/drawing/2014/main" id="{23C60FB3-DA2E-EC40-8B08-61B3A8B56FE9}"/>
              </a:ext>
            </a:extLst>
          </p:cNvPr>
          <p:cNvSpPr>
            <a:spLocks noGrp="1"/>
          </p:cNvSpPr>
          <p:nvPr>
            <p:ph type="body" sz="quarter" idx="13"/>
          </p:nvPr>
        </p:nvSpPr>
        <p:spPr>
          <a:xfrm>
            <a:off x="6254751" y="4179809"/>
            <a:ext cx="3143262" cy="987552"/>
          </a:xfrm>
        </p:spPr>
        <p:txBody>
          <a:bodyPr/>
          <a:lstStyle/>
          <a:p>
            <a:r>
              <a:rPr lang="en-US" dirty="0"/>
              <a:t>Generate Screen</a:t>
            </a:r>
          </a:p>
          <a:p>
            <a:pPr lvl="1"/>
            <a:r>
              <a:rPr lang="en-US" dirty="0"/>
              <a:t>Simplistic</a:t>
            </a:r>
          </a:p>
        </p:txBody>
      </p:sp>
      <p:sp>
        <p:nvSpPr>
          <p:cNvPr id="6" name="Text Placeholder 5">
            <a:extLst>
              <a:ext uri="{FF2B5EF4-FFF2-40B4-BE49-F238E27FC236}">
                <a16:creationId xmlns:a16="http://schemas.microsoft.com/office/drawing/2014/main" id="{4549BDE7-9F86-9547-9153-C629F0487C8A}"/>
              </a:ext>
            </a:extLst>
          </p:cNvPr>
          <p:cNvSpPr>
            <a:spLocks noGrp="1"/>
          </p:cNvSpPr>
          <p:nvPr>
            <p:ph type="body" sz="quarter" idx="14"/>
          </p:nvPr>
        </p:nvSpPr>
        <p:spPr>
          <a:xfrm>
            <a:off x="6254750" y="1830896"/>
            <a:ext cx="2838958" cy="987552"/>
          </a:xfrm>
        </p:spPr>
        <p:txBody>
          <a:bodyPr/>
          <a:lstStyle/>
          <a:p>
            <a:r>
              <a:rPr lang="en-US" dirty="0"/>
              <a:t>Web API</a:t>
            </a:r>
          </a:p>
          <a:p>
            <a:pPr lvl="1"/>
            <a:r>
              <a:rPr lang="en-US" dirty="0"/>
              <a:t>Working with Swagger</a:t>
            </a:r>
          </a:p>
        </p:txBody>
      </p:sp>
      <p:sp>
        <p:nvSpPr>
          <p:cNvPr id="8" name="Text Placeholder 7">
            <a:extLst>
              <a:ext uri="{FF2B5EF4-FFF2-40B4-BE49-F238E27FC236}">
                <a16:creationId xmlns:a16="http://schemas.microsoft.com/office/drawing/2014/main" id="{4CBFE028-76A9-C843-9C32-57CCBB917B4B}"/>
              </a:ext>
            </a:extLst>
          </p:cNvPr>
          <p:cNvSpPr>
            <a:spLocks noGrp="1"/>
          </p:cNvSpPr>
          <p:nvPr>
            <p:ph type="body" sz="quarter" idx="16"/>
          </p:nvPr>
        </p:nvSpPr>
        <p:spPr>
          <a:xfrm>
            <a:off x="6254751" y="2959466"/>
            <a:ext cx="2679192" cy="987552"/>
          </a:xfrm>
        </p:spPr>
        <p:txBody>
          <a:bodyPr/>
          <a:lstStyle/>
          <a:p>
            <a:r>
              <a:rPr lang="en-US" dirty="0"/>
              <a:t>Standalone Sample</a:t>
            </a:r>
          </a:p>
          <a:p>
            <a:pPr lvl="1"/>
            <a:r>
              <a:rPr lang="en-US" dirty="0"/>
              <a:t>Debugging</a:t>
            </a:r>
          </a:p>
        </p:txBody>
      </p:sp>
      <p:sp>
        <p:nvSpPr>
          <p:cNvPr id="10" name="Slide Number Placeholder 9">
            <a:extLst>
              <a:ext uri="{FF2B5EF4-FFF2-40B4-BE49-F238E27FC236}">
                <a16:creationId xmlns:a16="http://schemas.microsoft.com/office/drawing/2014/main" id="{07D2E574-35AE-1F44-A9BF-7AD89A71E699}"/>
              </a:ext>
            </a:extLst>
          </p:cNvPr>
          <p:cNvSpPr>
            <a:spLocks noGrp="1"/>
          </p:cNvSpPr>
          <p:nvPr>
            <p:ph type="sldNum" sz="quarter" idx="10"/>
          </p:nvPr>
        </p:nvSpPr>
        <p:spPr/>
        <p:txBody>
          <a:bodyPr/>
          <a:lstStyle/>
          <a:p>
            <a:r>
              <a:rPr lang="en-US"/>
              <a:t>Page </a:t>
            </a:r>
            <a:fld id="{888928BD-9DD5-4B49-B597-3FD2BD4272DD}" type="slidenum">
              <a:rPr smtClean="0"/>
              <a:pPr/>
              <a:t>2</a:t>
            </a:fld>
            <a:endParaRPr dirty="0"/>
          </a:p>
        </p:txBody>
      </p:sp>
      <p:sp>
        <p:nvSpPr>
          <p:cNvPr id="9" name="Text Placeholder 4">
            <a:extLst>
              <a:ext uri="{FF2B5EF4-FFF2-40B4-BE49-F238E27FC236}">
                <a16:creationId xmlns:a16="http://schemas.microsoft.com/office/drawing/2014/main" id="{5EA0A0F6-8537-8160-E67D-6EF33FD4403D}"/>
              </a:ext>
            </a:extLst>
          </p:cNvPr>
          <p:cNvSpPr txBox="1">
            <a:spLocks/>
          </p:cNvSpPr>
          <p:nvPr/>
        </p:nvSpPr>
        <p:spPr>
          <a:xfrm>
            <a:off x="8933942" y="1826825"/>
            <a:ext cx="3258058" cy="987552"/>
          </a:xfrm>
          <a:prstGeom prst="rect">
            <a:avLst/>
          </a:prstGeom>
        </p:spPr>
        <p:txBody>
          <a:bodyPr vert="horz" lIns="0" tIns="45720" rIns="0" bIns="45720" rtlCol="0">
            <a:noAutofit/>
          </a:bodyPr>
          <a:lstStyle>
            <a:lvl1pPr marL="0" indent="0" algn="l" defTabSz="914400" rtl="0" eaLnBrk="1" latinLnBrk="0" hangingPunct="1">
              <a:lnSpc>
                <a:spcPct val="100000"/>
              </a:lnSpc>
              <a:spcBef>
                <a:spcPts val="0"/>
              </a:spcBef>
              <a:buFont typeface="Sage Text" panose="02010503040201060103" pitchFamily="50" charset="0"/>
              <a:buNone/>
              <a:defRPr lang="en-US" sz="2000" b="1" i="0" kern="1200" dirty="0">
                <a:solidFill>
                  <a:schemeClr val="tx2">
                    <a:lumMod val="75000"/>
                  </a:schemeClr>
                </a:solidFill>
                <a:latin typeface="Sage Text" panose="02010503040201060103" pitchFamily="2" charset="77"/>
                <a:ea typeface="+mn-ea"/>
                <a:cs typeface="+mn-cs"/>
              </a:defRPr>
            </a:lvl1pPr>
            <a:lvl2pPr marL="0" indent="0" algn="l" defTabSz="914400" rtl="0" eaLnBrk="1" latinLnBrk="0" hangingPunct="1">
              <a:lnSpc>
                <a:spcPct val="100000"/>
              </a:lnSpc>
              <a:spcBef>
                <a:spcPts val="0"/>
              </a:spcBef>
              <a:buFont typeface="Sage Text" panose="02010503040201060103" pitchFamily="50" charset="0"/>
              <a:buNone/>
              <a:defRPr lang="en-US" sz="2000" b="0" i="0" kern="1200">
                <a:solidFill>
                  <a:schemeClr val="tx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a:solidFill>
                  <a:schemeClr val="tx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a:solidFill>
                  <a:schemeClr val="tx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a:solidFill>
                  <a:schemeClr val="tx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r>
              <a:rPr lang="en-US" dirty="0"/>
              <a:t>Generate Screen</a:t>
            </a:r>
          </a:p>
          <a:p>
            <a:pPr lvl="1"/>
            <a:r>
              <a:rPr lang="en-US" dirty="0"/>
              <a:t>Complex</a:t>
            </a:r>
          </a:p>
        </p:txBody>
      </p:sp>
      <p:sp>
        <p:nvSpPr>
          <p:cNvPr id="11" name="Text Placeholder 4">
            <a:extLst>
              <a:ext uri="{FF2B5EF4-FFF2-40B4-BE49-F238E27FC236}">
                <a16:creationId xmlns:a16="http://schemas.microsoft.com/office/drawing/2014/main" id="{2BC58489-41D5-0555-70C4-2395DFFDE58B}"/>
              </a:ext>
            </a:extLst>
          </p:cNvPr>
          <p:cNvSpPr txBox="1">
            <a:spLocks/>
          </p:cNvSpPr>
          <p:nvPr/>
        </p:nvSpPr>
        <p:spPr>
          <a:xfrm>
            <a:off x="8933942" y="2955395"/>
            <a:ext cx="3258058" cy="987552"/>
          </a:xfrm>
          <a:prstGeom prst="rect">
            <a:avLst/>
          </a:prstGeom>
        </p:spPr>
        <p:txBody>
          <a:bodyPr vert="horz" lIns="0" tIns="45720" rIns="0" bIns="45720" rtlCol="0">
            <a:noAutofit/>
          </a:bodyPr>
          <a:lstStyle>
            <a:lvl1pPr marL="0" indent="0" algn="l" defTabSz="914400" rtl="0" eaLnBrk="1" latinLnBrk="0" hangingPunct="1">
              <a:lnSpc>
                <a:spcPct val="100000"/>
              </a:lnSpc>
              <a:spcBef>
                <a:spcPts val="0"/>
              </a:spcBef>
              <a:buFont typeface="Sage Text" panose="02010503040201060103" pitchFamily="50" charset="0"/>
              <a:buNone/>
              <a:defRPr lang="en-US" sz="2000" b="1" i="0" kern="1200" dirty="0">
                <a:solidFill>
                  <a:schemeClr val="tx2">
                    <a:lumMod val="75000"/>
                  </a:schemeClr>
                </a:solidFill>
                <a:latin typeface="Sage Text" panose="02010503040201060103" pitchFamily="2" charset="77"/>
                <a:ea typeface="+mn-ea"/>
                <a:cs typeface="+mn-cs"/>
              </a:defRPr>
            </a:lvl1pPr>
            <a:lvl2pPr marL="0" indent="0" algn="l" defTabSz="914400" rtl="0" eaLnBrk="1" latinLnBrk="0" hangingPunct="1">
              <a:lnSpc>
                <a:spcPct val="100000"/>
              </a:lnSpc>
              <a:spcBef>
                <a:spcPts val="0"/>
              </a:spcBef>
              <a:buFont typeface="Sage Text" panose="02010503040201060103" pitchFamily="50" charset="0"/>
              <a:buNone/>
              <a:defRPr lang="en-US" sz="2000" b="0" i="0" kern="1200">
                <a:solidFill>
                  <a:schemeClr val="tx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a:solidFill>
                  <a:schemeClr val="tx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a:solidFill>
                  <a:schemeClr val="tx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a:solidFill>
                  <a:schemeClr val="tx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r>
              <a:rPr lang="en-US" dirty="0"/>
              <a:t>Customization</a:t>
            </a:r>
          </a:p>
          <a:p>
            <a:pPr lvl="1"/>
            <a:r>
              <a:rPr lang="en-US" dirty="0"/>
              <a:t>Create and Apply</a:t>
            </a:r>
          </a:p>
        </p:txBody>
      </p:sp>
    </p:spTree>
    <p:extLst>
      <p:ext uri="{BB962C8B-B14F-4D97-AF65-F5344CB8AC3E}">
        <p14:creationId xmlns:p14="http://schemas.microsoft.com/office/powerpoint/2010/main" val="1387529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20</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4054123"/>
          </a:xfrm>
          <a:prstGeom prst="rect">
            <a:avLst/>
          </a:prstGeom>
          <a:noFill/>
        </p:spPr>
        <p:txBody>
          <a:bodyPr wrap="square" rtlCol="0">
            <a:spAutoFit/>
          </a:bodyPr>
          <a:lstStyle/>
          <a:p>
            <a:pPr marL="188913" indent="-285750">
              <a:lnSpc>
                <a:spcPct val="150000"/>
              </a:lnSpc>
              <a:buFont typeface="Arial" panose="020B0604020202020204" pitchFamily="34" charset="0"/>
              <a:buChar char="•"/>
            </a:pPr>
            <a:r>
              <a:rPr lang="en-GB" i="0" dirty="0">
                <a:cs typeface="Arial"/>
              </a:rPr>
              <a:t>Expand “</a:t>
            </a:r>
            <a:r>
              <a:rPr lang="en-GB" b="1" i="0" dirty="0">
                <a:cs typeface="Arial"/>
              </a:rPr>
              <a:t>Available Fields</a:t>
            </a:r>
            <a:r>
              <a:rPr lang="en-GB" i="0" dirty="0">
                <a:cs typeface="Arial"/>
              </a:rPr>
              <a:t>” tree for “</a:t>
            </a:r>
            <a:r>
              <a:rPr lang="en-GB" b="1" i="0" dirty="0">
                <a:cs typeface="Arial"/>
              </a:rPr>
              <a:t>DistributionSet</a:t>
            </a:r>
            <a:r>
              <a:rPr lang="en-GB" i="0" dirty="0">
                <a:cs typeface="Arial"/>
              </a:rPr>
              <a:t>” and “</a:t>
            </a:r>
            <a:r>
              <a:rPr lang="en-GB" b="1" i="0" dirty="0">
                <a:cs typeface="Arial"/>
              </a:rPr>
              <a:t>DistributionSetDetail</a:t>
            </a:r>
            <a:r>
              <a:rPr lang="en-GB" i="0" dirty="0">
                <a:cs typeface="Arial"/>
              </a:rPr>
              <a:t>”</a:t>
            </a:r>
          </a:p>
          <a:p>
            <a:pPr marL="188913" indent="-285750">
              <a:lnSpc>
                <a:spcPct val="150000"/>
              </a:lnSpc>
              <a:buFont typeface="Arial" panose="020B0604020202020204" pitchFamily="34" charset="0"/>
              <a:buChar char="•"/>
            </a:pPr>
            <a:r>
              <a:rPr lang="en-GB" dirty="0">
                <a:cs typeface="Arial"/>
              </a:rPr>
              <a:t>I</a:t>
            </a:r>
            <a:r>
              <a:rPr lang="en-GB" i="0" dirty="0">
                <a:cs typeface="Arial"/>
              </a:rPr>
              <a:t>t’s time to design the screen</a:t>
            </a:r>
          </a:p>
          <a:p>
            <a:pPr marL="85725" indent="-285750">
              <a:lnSpc>
                <a:spcPct val="150000"/>
              </a:lnSpc>
              <a:buFont typeface="Arial" panose="020B0604020202020204" pitchFamily="34" charset="0"/>
              <a:buChar char="•"/>
            </a:pPr>
            <a:r>
              <a:rPr lang="en-GB" i="0" dirty="0">
                <a:cs typeface="Arial"/>
              </a:rPr>
              <a:t>Drag and drop </a:t>
            </a:r>
            <a:r>
              <a:rPr lang="en-GB" b="1" i="0" dirty="0">
                <a:cs typeface="Arial"/>
              </a:rPr>
              <a:t>DistributionSet</a:t>
            </a:r>
            <a:r>
              <a:rPr lang="en-GB" i="0" dirty="0">
                <a:cs typeface="Arial"/>
              </a:rPr>
              <a:t> and </a:t>
            </a:r>
            <a:r>
              <a:rPr lang="en-GB" b="1" i="0" dirty="0">
                <a:cs typeface="Arial"/>
              </a:rPr>
              <a:t>Description</a:t>
            </a:r>
            <a:r>
              <a:rPr lang="en-GB" i="0" dirty="0">
                <a:cs typeface="Arial"/>
              </a:rPr>
              <a:t> fields to palette from the “</a:t>
            </a:r>
            <a:r>
              <a:rPr lang="en-GB" b="1" i="0" dirty="0">
                <a:cs typeface="Arial"/>
              </a:rPr>
              <a:t>DistributionSet</a:t>
            </a:r>
            <a:r>
              <a:rPr lang="en-GB" i="0" dirty="0">
                <a:cs typeface="Arial"/>
              </a:rPr>
              <a:t>” tree (header)</a:t>
            </a:r>
          </a:p>
          <a:p>
            <a:pPr marL="542925" lvl="1" indent="-285750">
              <a:lnSpc>
                <a:spcPct val="150000"/>
              </a:lnSpc>
              <a:buFont typeface="Arial" panose="020B0604020202020204" pitchFamily="34" charset="0"/>
              <a:buChar char="•"/>
            </a:pPr>
            <a:r>
              <a:rPr lang="en-GB" sz="1600" i="0" dirty="0">
                <a:cs typeface="Arial"/>
              </a:rPr>
              <a:t>Right click the “</a:t>
            </a:r>
            <a:r>
              <a:rPr lang="en-GB" sz="1600" b="1" i="0" dirty="0">
                <a:cs typeface="Arial"/>
              </a:rPr>
              <a:t>DistributionSet</a:t>
            </a:r>
            <a:r>
              <a:rPr lang="en-GB" sz="1600" i="0" dirty="0">
                <a:cs typeface="Arial"/>
              </a:rPr>
              <a:t>: cell and select “</a:t>
            </a:r>
            <a:r>
              <a:rPr lang="en-GB" sz="1600" b="1" i="0" dirty="0">
                <a:cs typeface="Arial"/>
              </a:rPr>
              <a:t>Finder</a:t>
            </a:r>
            <a:r>
              <a:rPr lang="en-GB" sz="1600" i="0" dirty="0">
                <a:cs typeface="Arial"/>
              </a:rPr>
              <a:t>”</a:t>
            </a:r>
          </a:p>
          <a:p>
            <a:pPr marL="542925" lvl="1" indent="-285750">
              <a:lnSpc>
                <a:spcPct val="150000"/>
              </a:lnSpc>
              <a:buFont typeface="Arial" panose="020B0604020202020204" pitchFamily="34" charset="0"/>
              <a:buChar char="•"/>
            </a:pPr>
            <a:r>
              <a:rPr lang="en-GB" sz="1600" i="0" dirty="0">
                <a:cs typeface="Arial"/>
              </a:rPr>
              <a:t>Select “</a:t>
            </a:r>
            <a:r>
              <a:rPr lang="en-GB" sz="1600" b="1" i="0" dirty="0">
                <a:cs typeface="Arial"/>
              </a:rPr>
              <a:t>Finder</a:t>
            </a:r>
            <a:r>
              <a:rPr lang="en-GB" sz="1600" i="0" dirty="0">
                <a:cs typeface="Arial"/>
              </a:rPr>
              <a:t>” tab, click “…”, and select “…</a:t>
            </a:r>
            <a:r>
              <a:rPr lang="en-GB" sz="1600" b="1" i="0" dirty="0">
                <a:cs typeface="Arial"/>
              </a:rPr>
              <a:t>ViewFinderProperties.js</a:t>
            </a:r>
            <a:r>
              <a:rPr lang="en-GB" sz="1600" i="0" dirty="0">
                <a:cs typeface="Arial"/>
              </a:rPr>
              <a:t>”, and press “</a:t>
            </a:r>
            <a:r>
              <a:rPr lang="en-GB" sz="1600" b="1" i="0" dirty="0">
                <a:cs typeface="Arial"/>
              </a:rPr>
              <a:t>Open</a:t>
            </a:r>
            <a:r>
              <a:rPr lang="en-GB" sz="1600" i="0" dirty="0">
                <a:cs typeface="Arial"/>
              </a:rPr>
              <a:t>”</a:t>
            </a:r>
          </a:p>
          <a:p>
            <a:pPr marL="542925" lvl="1" indent="-285750">
              <a:lnSpc>
                <a:spcPct val="150000"/>
              </a:lnSpc>
              <a:buFont typeface="Arial" panose="020B0604020202020204" pitchFamily="34" charset="0"/>
              <a:buChar char="•"/>
            </a:pPr>
            <a:r>
              <a:rPr lang="en-GB" sz="1600" i="0" dirty="0">
                <a:cs typeface="Arial"/>
              </a:rPr>
              <a:t>Select “</a:t>
            </a:r>
            <a:r>
              <a:rPr lang="en-GB" sz="1600" b="1" i="0" dirty="0">
                <a:cs typeface="Arial"/>
              </a:rPr>
              <a:t>AP.DistributionSet</a:t>
            </a:r>
            <a:r>
              <a:rPr lang="en-GB" sz="1600" i="0" dirty="0">
                <a:cs typeface="Arial"/>
              </a:rPr>
              <a:t>”</a:t>
            </a:r>
          </a:p>
          <a:p>
            <a:pPr marL="188913" indent="-285750">
              <a:lnSpc>
                <a:spcPct val="150000"/>
              </a:lnSpc>
              <a:buFont typeface="Arial" panose="020B0604020202020204" pitchFamily="34" charset="0"/>
              <a:buChar char="•"/>
            </a:pPr>
            <a:r>
              <a:rPr lang="en-GB" i="0" dirty="0">
                <a:cs typeface="Arial"/>
              </a:rPr>
              <a:t>Drag and Drop a </a:t>
            </a:r>
            <a:r>
              <a:rPr lang="en-GB" b="1" i="0" dirty="0">
                <a:cs typeface="Arial"/>
              </a:rPr>
              <a:t>grid</a:t>
            </a:r>
            <a:r>
              <a:rPr lang="en-GB" i="0" dirty="0">
                <a:cs typeface="Arial"/>
              </a:rPr>
              <a:t> from the toolbar to the palette</a:t>
            </a:r>
          </a:p>
          <a:p>
            <a:pPr marL="188913" indent="-285750">
              <a:lnSpc>
                <a:spcPct val="150000"/>
              </a:lnSpc>
              <a:buFont typeface="Arial" panose="020B0604020202020204" pitchFamily="34" charset="0"/>
              <a:buChar char="•"/>
            </a:pPr>
            <a:r>
              <a:rPr lang="en-GB" i="0" dirty="0">
                <a:cs typeface="Arial"/>
              </a:rPr>
              <a:t>Drag and Drop fields from the “</a:t>
            </a:r>
            <a:r>
              <a:rPr lang="en-GB" b="1" i="0" dirty="0">
                <a:cs typeface="Arial"/>
              </a:rPr>
              <a:t>DistrubutionSetDetail</a:t>
            </a:r>
            <a:r>
              <a:rPr lang="en-GB" i="0" dirty="0">
                <a:cs typeface="Arial"/>
              </a:rPr>
              <a:t>” tree to the grid in the palette in the order in which columns are to appear (detail)</a:t>
            </a:r>
          </a:p>
          <a:p>
            <a:pPr marL="188913" indent="-285750">
              <a:lnSpc>
                <a:spcPct val="150000"/>
              </a:lnSpc>
              <a:buFont typeface="Arial" panose="020B0604020202020204" pitchFamily="34" charset="0"/>
              <a:buChar char="•"/>
            </a:pPr>
            <a:r>
              <a:rPr lang="en-GB" i="0" dirty="0">
                <a:cs typeface="Arial"/>
              </a:rPr>
              <a:t>Press “</a:t>
            </a:r>
            <a:r>
              <a:rPr lang="en-GB" b="1" i="0" dirty="0">
                <a:cs typeface="Arial"/>
              </a:rPr>
              <a:t>Next</a:t>
            </a:r>
            <a:r>
              <a:rPr lang="en-GB" i="0" dirty="0">
                <a:cs typeface="Arial"/>
              </a:rPr>
              <a:t>”</a:t>
            </a:r>
          </a:p>
        </p:txBody>
      </p:sp>
    </p:spTree>
    <p:extLst>
      <p:ext uri="{BB962C8B-B14F-4D97-AF65-F5344CB8AC3E}">
        <p14:creationId xmlns:p14="http://schemas.microsoft.com/office/powerpoint/2010/main" val="3841698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21</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6" name="Picture 5">
            <a:extLst>
              <a:ext uri="{FF2B5EF4-FFF2-40B4-BE49-F238E27FC236}">
                <a16:creationId xmlns:a16="http://schemas.microsoft.com/office/drawing/2014/main" id="{D8ED3DF7-05CA-D19E-7859-CF3809CA8AF3}"/>
              </a:ext>
            </a:extLst>
          </p:cNvPr>
          <p:cNvPicPr>
            <a:picLocks noChangeAspect="1"/>
          </p:cNvPicPr>
          <p:nvPr/>
        </p:nvPicPr>
        <p:blipFill>
          <a:blip r:embed="rId3"/>
          <a:stretch>
            <a:fillRect/>
          </a:stretch>
        </p:blipFill>
        <p:spPr>
          <a:xfrm>
            <a:off x="2788573" y="1691431"/>
            <a:ext cx="6236503" cy="4115853"/>
          </a:xfrm>
          <a:prstGeom prst="rect">
            <a:avLst/>
          </a:prstGeom>
        </p:spPr>
      </p:pic>
    </p:spTree>
    <p:extLst>
      <p:ext uri="{BB962C8B-B14F-4D97-AF65-F5344CB8AC3E}">
        <p14:creationId xmlns:p14="http://schemas.microsoft.com/office/powerpoint/2010/main" val="1187628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22</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3777124"/>
          </a:xfrm>
          <a:prstGeom prst="rect">
            <a:avLst/>
          </a:prstGeom>
          <a:noFill/>
        </p:spPr>
        <p:txBody>
          <a:bodyPr wrap="square" rtlCol="0">
            <a:spAutoFit/>
          </a:bodyPr>
          <a:lstStyle/>
          <a:p>
            <a:pPr marL="646113" lvl="1" indent="-285750">
              <a:lnSpc>
                <a:spcPct val="150000"/>
              </a:lnSpc>
              <a:buFont typeface="Arial" panose="020B0604020202020204" pitchFamily="34" charset="0"/>
              <a:buChar char="•"/>
            </a:pPr>
            <a:r>
              <a:rPr lang="en-GB" sz="1800" i="0" dirty="0">
                <a:cs typeface="Arial"/>
              </a:rPr>
              <a:t>Evaluate settings and press “</a:t>
            </a:r>
            <a:r>
              <a:rPr lang="en-GB" sz="1800" b="1" i="0" dirty="0">
                <a:cs typeface="Arial"/>
              </a:rPr>
              <a:t>Generate</a:t>
            </a:r>
            <a:r>
              <a:rPr lang="en-GB" sz="1800" i="0" dirty="0">
                <a:cs typeface="Arial"/>
              </a:rPr>
              <a:t>”</a:t>
            </a:r>
          </a:p>
          <a:p>
            <a:pPr marL="646113" lvl="1" indent="-285750">
              <a:lnSpc>
                <a:spcPct val="150000"/>
              </a:lnSpc>
              <a:buFont typeface="Arial" panose="020B0604020202020204" pitchFamily="34" charset="0"/>
              <a:buChar char="•"/>
            </a:pPr>
            <a:r>
              <a:rPr lang="en-GB" sz="1800" i="0" dirty="0">
                <a:cs typeface="Arial"/>
              </a:rPr>
              <a:t>Press “</a:t>
            </a:r>
            <a:r>
              <a:rPr lang="en-GB" sz="1800" b="1" i="0" dirty="0">
                <a:cs typeface="Arial"/>
              </a:rPr>
              <a:t>Finish</a:t>
            </a:r>
            <a:r>
              <a:rPr lang="en-GB" sz="1800" i="0" dirty="0">
                <a:cs typeface="Arial"/>
              </a:rPr>
              <a:t>”</a:t>
            </a:r>
          </a:p>
          <a:p>
            <a:pPr marL="646113" lvl="1" indent="-285750">
              <a:lnSpc>
                <a:spcPct val="150000"/>
              </a:lnSpc>
              <a:buFont typeface="Arial" panose="020B0604020202020204" pitchFamily="34" charset="0"/>
              <a:buChar char="•"/>
            </a:pPr>
            <a:r>
              <a:rPr lang="en-GB" sz="1800" i="0" dirty="0">
                <a:cs typeface="Arial"/>
              </a:rPr>
              <a:t>Select “</a:t>
            </a:r>
            <a:r>
              <a:rPr lang="en-GB" sz="1800" b="1" i="0" dirty="0">
                <a:cs typeface="Arial"/>
              </a:rPr>
              <a:t>Build/Build Solution</a:t>
            </a:r>
            <a:r>
              <a:rPr lang="en-GB" sz="1800" i="0" dirty="0">
                <a:cs typeface="Arial"/>
              </a:rPr>
              <a:t>”</a:t>
            </a:r>
          </a:p>
          <a:p>
            <a:pPr marL="646113" lvl="1" indent="-285750">
              <a:lnSpc>
                <a:spcPct val="150000"/>
              </a:lnSpc>
              <a:buFont typeface="Arial" panose="020B0604020202020204" pitchFamily="34" charset="0"/>
              <a:buChar char="•"/>
            </a:pPr>
            <a:r>
              <a:rPr lang="en-GB" sz="1800" i="0" dirty="0">
                <a:cs typeface="Arial"/>
              </a:rPr>
              <a:t>Press </a:t>
            </a:r>
            <a:r>
              <a:rPr lang="en-GB" sz="1800" b="1" i="0" dirty="0">
                <a:cs typeface="Arial"/>
              </a:rPr>
              <a:t>green</a:t>
            </a:r>
            <a:r>
              <a:rPr lang="en-GB" sz="1800" i="0" dirty="0">
                <a:cs typeface="Arial"/>
              </a:rPr>
              <a:t> arrow to debug</a:t>
            </a:r>
          </a:p>
          <a:p>
            <a:pPr marL="646113" lvl="1" indent="-285750">
              <a:lnSpc>
                <a:spcPct val="150000"/>
              </a:lnSpc>
              <a:buFont typeface="Arial" panose="020B0604020202020204" pitchFamily="34" charset="0"/>
              <a:buChar char="•"/>
            </a:pPr>
            <a:r>
              <a:rPr lang="en-GB" sz="1800" i="0" dirty="0">
                <a:cs typeface="Arial"/>
              </a:rPr>
              <a:t>Enter credentials to login and notice AP Distribution Sets comes up with grid</a:t>
            </a:r>
          </a:p>
          <a:p>
            <a:pPr marL="646113" lvl="1" indent="-285750">
              <a:lnSpc>
                <a:spcPct val="150000"/>
              </a:lnSpc>
              <a:buFont typeface="Arial" panose="020B0604020202020204" pitchFamily="34" charset="0"/>
              <a:buChar char="•"/>
            </a:pPr>
            <a:r>
              <a:rPr lang="en-GB" sz="1800" i="0" dirty="0">
                <a:cs typeface="Arial"/>
              </a:rPr>
              <a:t>Select “</a:t>
            </a:r>
            <a:r>
              <a:rPr lang="en-GB" sz="1800" b="1" i="0" dirty="0">
                <a:cs typeface="Arial"/>
              </a:rPr>
              <a:t>Finder</a:t>
            </a:r>
            <a:r>
              <a:rPr lang="en-GB" sz="1800" i="0" dirty="0">
                <a:cs typeface="Arial"/>
              </a:rPr>
              <a:t>” button and select a record</a:t>
            </a:r>
          </a:p>
          <a:p>
            <a:pPr marL="646113" lvl="1" indent="-285750">
              <a:lnSpc>
                <a:spcPct val="150000"/>
              </a:lnSpc>
              <a:buFont typeface="Arial" panose="020B0604020202020204" pitchFamily="34" charset="0"/>
              <a:buChar char="•"/>
            </a:pPr>
            <a:r>
              <a:rPr lang="en-GB" sz="1800" i="0" dirty="0">
                <a:cs typeface="Arial"/>
              </a:rPr>
              <a:t>Grid populates!</a:t>
            </a:r>
          </a:p>
          <a:p>
            <a:pPr marL="646113" lvl="1" indent="-285750">
              <a:lnSpc>
                <a:spcPct val="150000"/>
              </a:lnSpc>
              <a:buFont typeface="Arial" panose="020B0604020202020204" pitchFamily="34" charset="0"/>
              <a:buChar char="•"/>
            </a:pPr>
            <a:r>
              <a:rPr lang="en-GB" sz="1800" i="0" dirty="0">
                <a:cs typeface="Arial"/>
              </a:rPr>
              <a:t>In address bar, the first payment code screen can be select to by changing “</a:t>
            </a:r>
            <a:r>
              <a:rPr lang="en-GB" sz="1800" b="1" i="0" dirty="0">
                <a:cs typeface="Arial"/>
              </a:rPr>
              <a:t>DistSets</a:t>
            </a:r>
            <a:r>
              <a:rPr lang="en-GB" sz="1800" i="0" dirty="0">
                <a:cs typeface="Arial"/>
              </a:rPr>
              <a:t>” to “</a:t>
            </a:r>
            <a:r>
              <a:rPr lang="en-GB" sz="1800" b="1" i="0" dirty="0">
                <a:cs typeface="Arial"/>
              </a:rPr>
              <a:t>PaymentCode</a:t>
            </a:r>
            <a:r>
              <a:rPr lang="en-GB" sz="1800" i="0" dirty="0">
                <a:cs typeface="Arial"/>
              </a:rPr>
              <a:t>”</a:t>
            </a:r>
          </a:p>
          <a:p>
            <a:pPr marL="646113" lvl="1" indent="-285750">
              <a:lnSpc>
                <a:spcPct val="150000"/>
              </a:lnSpc>
              <a:buFont typeface="Arial" panose="020B0604020202020204" pitchFamily="34" charset="0"/>
              <a:buChar char="•"/>
            </a:pPr>
            <a:r>
              <a:rPr lang="en-GB" sz="1800" i="0" dirty="0">
                <a:cs typeface="Arial"/>
              </a:rPr>
              <a:t>Switch back to “</a:t>
            </a:r>
            <a:r>
              <a:rPr lang="en-GB" sz="1800" b="1" i="0" dirty="0">
                <a:cs typeface="Arial"/>
              </a:rPr>
              <a:t>DistSets</a:t>
            </a:r>
            <a:r>
              <a:rPr lang="en-GB" sz="1800" i="0" dirty="0">
                <a:cs typeface="Arial"/>
              </a:rPr>
              <a:t>” by changing “</a:t>
            </a:r>
            <a:r>
              <a:rPr lang="en-GB" sz="1800" b="1" i="0" dirty="0">
                <a:cs typeface="Arial"/>
              </a:rPr>
              <a:t>PaymentCode</a:t>
            </a:r>
            <a:r>
              <a:rPr lang="en-GB" sz="1800" i="0" dirty="0">
                <a:cs typeface="Arial"/>
              </a:rPr>
              <a:t>” back to “</a:t>
            </a:r>
            <a:r>
              <a:rPr lang="en-GB" sz="1800" b="1" i="0" dirty="0">
                <a:cs typeface="Arial"/>
              </a:rPr>
              <a:t>DistSets</a:t>
            </a:r>
            <a:r>
              <a:rPr lang="en-GB" sz="1800" i="0" dirty="0">
                <a:cs typeface="Arial"/>
              </a:rPr>
              <a:t>”</a:t>
            </a:r>
          </a:p>
        </p:txBody>
      </p:sp>
    </p:spTree>
    <p:extLst>
      <p:ext uri="{BB962C8B-B14F-4D97-AF65-F5344CB8AC3E}">
        <p14:creationId xmlns:p14="http://schemas.microsoft.com/office/powerpoint/2010/main" val="2338831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23</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8" name="Picture 7">
            <a:extLst>
              <a:ext uri="{FF2B5EF4-FFF2-40B4-BE49-F238E27FC236}">
                <a16:creationId xmlns:a16="http://schemas.microsoft.com/office/drawing/2014/main" id="{B2EAE91A-3D08-DCCE-14CC-00B64C233E85}"/>
              </a:ext>
            </a:extLst>
          </p:cNvPr>
          <p:cNvPicPr>
            <a:picLocks noChangeAspect="1"/>
          </p:cNvPicPr>
          <p:nvPr/>
        </p:nvPicPr>
        <p:blipFill>
          <a:blip r:embed="rId3"/>
          <a:stretch>
            <a:fillRect/>
          </a:stretch>
        </p:blipFill>
        <p:spPr>
          <a:xfrm>
            <a:off x="5632118" y="1820426"/>
            <a:ext cx="5546558" cy="3742078"/>
          </a:xfrm>
          <a:prstGeom prst="rect">
            <a:avLst/>
          </a:prstGeom>
        </p:spPr>
      </p:pic>
      <p:pic>
        <p:nvPicPr>
          <p:cNvPr id="5" name="Picture 4">
            <a:extLst>
              <a:ext uri="{FF2B5EF4-FFF2-40B4-BE49-F238E27FC236}">
                <a16:creationId xmlns:a16="http://schemas.microsoft.com/office/drawing/2014/main" id="{2E30D95D-29C6-902C-2F96-96783EB4382E}"/>
              </a:ext>
            </a:extLst>
          </p:cNvPr>
          <p:cNvPicPr>
            <a:picLocks noChangeAspect="1"/>
          </p:cNvPicPr>
          <p:nvPr/>
        </p:nvPicPr>
        <p:blipFill>
          <a:blip r:embed="rId4"/>
          <a:stretch>
            <a:fillRect/>
          </a:stretch>
        </p:blipFill>
        <p:spPr>
          <a:xfrm>
            <a:off x="322073" y="2085023"/>
            <a:ext cx="4518230" cy="3212883"/>
          </a:xfrm>
          <a:prstGeom prst="rect">
            <a:avLst/>
          </a:prstGeom>
        </p:spPr>
      </p:pic>
    </p:spTree>
    <p:extLst>
      <p:ext uri="{BB962C8B-B14F-4D97-AF65-F5344CB8AC3E}">
        <p14:creationId xmlns:p14="http://schemas.microsoft.com/office/powerpoint/2010/main" val="2615430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24</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3908762"/>
          </a:xfrm>
          <a:prstGeom prst="rect">
            <a:avLst/>
          </a:prstGeom>
          <a:noFill/>
        </p:spPr>
        <p:txBody>
          <a:bodyPr wrap="square" rtlCol="0">
            <a:spAutoFit/>
          </a:bodyPr>
          <a:lstStyle/>
          <a:p>
            <a:pPr marL="188913" indent="-285750">
              <a:buFont typeface="Arial" panose="020B0604020202020204" pitchFamily="34" charset="0"/>
              <a:buChar char="•"/>
            </a:pPr>
            <a:r>
              <a:rPr lang="en-GB" i="0" dirty="0">
                <a:cs typeface="Arial"/>
              </a:rPr>
              <a:t>Let’s now add a finder to the Distribution Code cell in the grid</a:t>
            </a:r>
          </a:p>
          <a:p>
            <a:pPr marL="542925" lvl="1" indent="-285750">
              <a:buFont typeface="Arial" panose="020B0604020202020204" pitchFamily="34" charset="0"/>
              <a:buChar char="•"/>
            </a:pPr>
            <a:r>
              <a:rPr lang="en-GB" sz="1600" i="0" dirty="0">
                <a:cs typeface="Arial"/>
              </a:rPr>
              <a:t>In the web project, select the Areas/TU/Views/DistSets/Partials/</a:t>
            </a:r>
            <a:r>
              <a:rPr lang="en-GB" sz="1600" b="1" i="0" dirty="0">
                <a:cs typeface="Arial"/>
              </a:rPr>
              <a:t>DistributionSetDetailGrid.json </a:t>
            </a:r>
            <a:r>
              <a:rPr lang="en-GB" sz="1600" i="0" dirty="0">
                <a:cs typeface="Arial"/>
              </a:rPr>
              <a:t>file</a:t>
            </a:r>
          </a:p>
          <a:p>
            <a:pPr marL="542925" lvl="1" indent="-285750">
              <a:buFont typeface="Arial" panose="020B0604020202020204" pitchFamily="34" charset="0"/>
              <a:buChar char="•"/>
            </a:pPr>
            <a:r>
              <a:rPr lang="en-GB" sz="1600" i="0" dirty="0">
                <a:cs typeface="Arial"/>
              </a:rPr>
              <a:t>Scroll to the “</a:t>
            </a:r>
            <a:r>
              <a:rPr lang="en-GB" sz="1600" b="1" i="0" dirty="0">
                <a:cs typeface="Arial"/>
              </a:rPr>
              <a:t>Distribution Code</a:t>
            </a:r>
            <a:r>
              <a:rPr lang="en-GB" sz="1600" i="0" dirty="0">
                <a:cs typeface="Arial"/>
              </a:rPr>
              <a:t>” cell and add finder definition to the config</a:t>
            </a:r>
          </a:p>
          <a:p>
            <a:r>
              <a:rPr lang="en-US" sz="1800" dirty="0">
                <a:solidFill>
                  <a:srgbClr val="000000"/>
                </a:solidFill>
                <a:latin typeface="Consolas" panose="020B0609020204030204" pitchFamily="49" charset="0"/>
              </a:rPr>
              <a:t> </a:t>
            </a:r>
          </a:p>
          <a:p>
            <a:pPr lvl="2"/>
            <a:r>
              <a:rPr lang="en-US" dirty="0">
                <a:solidFill>
                  <a:srgbClr val="2E75B6"/>
                </a:solidFill>
                <a:latin typeface="Consolas" panose="020B0609020204030204" pitchFamily="49" charset="0"/>
              </a:rPr>
              <a:t>,"Finder"</a:t>
            </a:r>
            <a:r>
              <a:rPr lang="en-US" dirty="0">
                <a:solidFill>
                  <a:srgbClr val="000000"/>
                </a:solidFill>
                <a:latin typeface="Consolas" panose="020B0609020204030204" pitchFamily="49" charset="0"/>
              </a:rPr>
              <a:t>: {</a:t>
            </a:r>
          </a:p>
          <a:p>
            <a:pPr lvl="2"/>
            <a:r>
              <a:rPr lang="en-US" dirty="0">
                <a:solidFill>
                  <a:srgbClr val="000000"/>
                </a:solidFill>
                <a:latin typeface="Consolas" panose="020B0609020204030204" pitchFamily="49" charset="0"/>
              </a:rPr>
              <a:t>        </a:t>
            </a:r>
            <a:r>
              <a:rPr lang="en-US" dirty="0">
                <a:solidFill>
                  <a:srgbClr val="2E75B6"/>
                </a:solidFill>
                <a:latin typeface="Consolas" panose="020B0609020204030204" pitchFamily="49" charset="0"/>
              </a:rPr>
              <a:t>"viewID"</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"AP0005"</a:t>
            </a:r>
            <a:r>
              <a:rPr lang="en-US" dirty="0">
                <a:solidFill>
                  <a:srgbClr val="000000"/>
                </a:solidFill>
                <a:latin typeface="Consolas" panose="020B0609020204030204" pitchFamily="49" charset="0"/>
              </a:rPr>
              <a:t>,</a:t>
            </a:r>
          </a:p>
          <a:p>
            <a:pPr lvl="2"/>
            <a:r>
              <a:rPr lang="en-US" dirty="0">
                <a:solidFill>
                  <a:srgbClr val="000000"/>
                </a:solidFill>
                <a:latin typeface="Consolas" panose="020B0609020204030204" pitchFamily="49" charset="0"/>
              </a:rPr>
              <a:t>        </a:t>
            </a:r>
            <a:r>
              <a:rPr lang="en-US" dirty="0">
                <a:solidFill>
                  <a:srgbClr val="2E75B6"/>
                </a:solidFill>
                <a:latin typeface="Consolas" panose="020B0609020204030204" pitchFamily="49" charset="0"/>
              </a:rPr>
              <a:t>"viewOrder"</a:t>
            </a:r>
            <a:r>
              <a:rPr lang="en-US" dirty="0">
                <a:solidFill>
                  <a:srgbClr val="000000"/>
                </a:solidFill>
                <a:latin typeface="Consolas" panose="020B0609020204030204" pitchFamily="49" charset="0"/>
              </a:rPr>
              <a:t>: 0,</a:t>
            </a:r>
          </a:p>
          <a:p>
            <a:pPr lvl="2"/>
            <a:r>
              <a:rPr lang="en-US" dirty="0">
                <a:solidFill>
                  <a:srgbClr val="000000"/>
                </a:solidFill>
                <a:latin typeface="Consolas" panose="020B0609020204030204" pitchFamily="49" charset="0"/>
              </a:rPr>
              <a:t>        </a:t>
            </a:r>
            <a:r>
              <a:rPr lang="en-US" dirty="0">
                <a:solidFill>
                  <a:srgbClr val="2E75B6"/>
                </a:solidFill>
                <a:latin typeface="Consolas" panose="020B0609020204030204" pitchFamily="49" charset="0"/>
              </a:rPr>
              <a:t>"displayFieldNames"</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"DISTID"</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"TEXTDESC"</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"SWACTV"</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"IDGLACCT"</a:t>
            </a:r>
            <a:r>
              <a:rPr lang="en-US" dirty="0">
                <a:solidFill>
                  <a:srgbClr val="000000"/>
                </a:solidFill>
                <a:latin typeface="Consolas" panose="020B0609020204030204" pitchFamily="49" charset="0"/>
              </a:rPr>
              <a:t>],</a:t>
            </a:r>
          </a:p>
          <a:p>
            <a:pPr lvl="2"/>
            <a:r>
              <a:rPr lang="en-US" dirty="0">
                <a:solidFill>
                  <a:srgbClr val="000000"/>
                </a:solidFill>
                <a:latin typeface="Consolas" panose="020B0609020204030204" pitchFamily="49" charset="0"/>
              </a:rPr>
              <a:t>        </a:t>
            </a:r>
            <a:r>
              <a:rPr lang="en-US" dirty="0">
                <a:solidFill>
                  <a:srgbClr val="2E75B6"/>
                </a:solidFill>
                <a:latin typeface="Consolas" panose="020B0609020204030204" pitchFamily="49" charset="0"/>
              </a:rPr>
              <a:t>"returnFieldNames"</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"DISTID"</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"TEXTDESC"</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"SWACTV"</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"IDGLACCT"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"SWDISCABL"</a:t>
            </a:r>
            <a:r>
              <a:rPr lang="en-US" dirty="0">
                <a:solidFill>
                  <a:srgbClr val="000000"/>
                </a:solidFill>
                <a:latin typeface="Consolas" panose="020B0609020204030204" pitchFamily="49" charset="0"/>
              </a:rPr>
              <a:t>],</a:t>
            </a:r>
          </a:p>
          <a:p>
            <a:pPr lvl="2"/>
            <a:r>
              <a:rPr lang="en-US" dirty="0">
                <a:solidFill>
                  <a:srgbClr val="000000"/>
                </a:solidFill>
                <a:latin typeface="Consolas" panose="020B0609020204030204" pitchFamily="49" charset="0"/>
              </a:rPr>
              <a:t>        </a:t>
            </a:r>
            <a:r>
              <a:rPr lang="en-US" dirty="0">
                <a:solidFill>
                  <a:srgbClr val="2E75B6"/>
                </a:solidFill>
                <a:latin typeface="Consolas" panose="020B0609020204030204" pitchFamily="49" charset="0"/>
              </a:rPr>
              <a:t>"initKeyFieldNames"</a:t>
            </a:r>
            <a:r>
              <a:rPr lang="en-US" dirty="0">
                <a:solidFill>
                  <a:srgbClr val="000000"/>
                </a:solidFill>
                <a:latin typeface="Consolas" panose="020B0609020204030204" pitchFamily="49" charset="0"/>
              </a:rPr>
              <a:t>: []</a:t>
            </a:r>
          </a:p>
          <a:p>
            <a:pPr lvl="2"/>
            <a:r>
              <a:rPr lang="en-US" dirty="0">
                <a:solidFill>
                  <a:srgbClr val="000000"/>
                </a:solidFill>
                <a:latin typeface="Consolas" panose="020B0609020204030204" pitchFamily="49" charset="0"/>
              </a:rPr>
              <a:t>      }</a:t>
            </a:r>
            <a:endParaRPr lang="en-GB" i="0" dirty="0">
              <a:cs typeface="Arial"/>
            </a:endParaRPr>
          </a:p>
          <a:p>
            <a:pPr marL="285750" indent="-285750">
              <a:buFont typeface="Arial" panose="020B0604020202020204" pitchFamily="34" charset="0"/>
              <a:buChar char="•"/>
            </a:pPr>
            <a:endParaRPr lang="en-GB" i="0" dirty="0">
              <a:cs typeface="Arial"/>
            </a:endParaRPr>
          </a:p>
          <a:p>
            <a:pPr marL="285750" indent="-285750">
              <a:buFont typeface="Arial" panose="020B0604020202020204" pitchFamily="34" charset="0"/>
              <a:buChar char="•"/>
            </a:pPr>
            <a:r>
              <a:rPr lang="en-GB" sz="1800" i="0" dirty="0">
                <a:cs typeface="Arial"/>
              </a:rPr>
              <a:t>Press </a:t>
            </a:r>
            <a:r>
              <a:rPr lang="en-GB" sz="1800" b="1" i="0" dirty="0">
                <a:cs typeface="Arial"/>
              </a:rPr>
              <a:t>green</a:t>
            </a:r>
            <a:r>
              <a:rPr lang="en-GB" sz="1800" i="0" dirty="0">
                <a:cs typeface="Arial"/>
              </a:rPr>
              <a:t> arrow to debug</a:t>
            </a:r>
          </a:p>
        </p:txBody>
      </p:sp>
    </p:spTree>
    <p:extLst>
      <p:ext uri="{BB962C8B-B14F-4D97-AF65-F5344CB8AC3E}">
        <p14:creationId xmlns:p14="http://schemas.microsoft.com/office/powerpoint/2010/main" val="1221489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25</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6" name="Picture 5">
            <a:extLst>
              <a:ext uri="{FF2B5EF4-FFF2-40B4-BE49-F238E27FC236}">
                <a16:creationId xmlns:a16="http://schemas.microsoft.com/office/drawing/2014/main" id="{665A794A-A395-E08D-0575-DDCD0619A4A1}"/>
              </a:ext>
            </a:extLst>
          </p:cNvPr>
          <p:cNvPicPr>
            <a:picLocks noChangeAspect="1"/>
          </p:cNvPicPr>
          <p:nvPr/>
        </p:nvPicPr>
        <p:blipFill>
          <a:blip r:embed="rId3"/>
          <a:stretch>
            <a:fillRect/>
          </a:stretch>
        </p:blipFill>
        <p:spPr>
          <a:xfrm>
            <a:off x="2540275" y="1577592"/>
            <a:ext cx="6733099" cy="4528562"/>
          </a:xfrm>
          <a:prstGeom prst="rect">
            <a:avLst/>
          </a:prstGeom>
        </p:spPr>
      </p:pic>
    </p:spTree>
    <p:extLst>
      <p:ext uri="{BB962C8B-B14F-4D97-AF65-F5344CB8AC3E}">
        <p14:creationId xmlns:p14="http://schemas.microsoft.com/office/powerpoint/2010/main" val="3822381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26</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4708981"/>
          </a:xfrm>
          <a:prstGeom prst="rect">
            <a:avLst/>
          </a:prstGeom>
          <a:noFill/>
        </p:spPr>
        <p:txBody>
          <a:bodyPr wrap="square" rtlCol="0">
            <a:spAutoFit/>
          </a:bodyPr>
          <a:lstStyle/>
          <a:p>
            <a:pPr marL="188913" indent="-285750">
              <a:buFont typeface="Arial" panose="020B0604020202020204" pitchFamily="34" charset="0"/>
              <a:buChar char="•"/>
            </a:pPr>
            <a:r>
              <a:rPr lang="en-GB" i="0" dirty="0">
                <a:cs typeface="Arial"/>
              </a:rPr>
              <a:t>Let’s now change the description of a column in the grid (ColumnName, no ColumnName, Custom Function)</a:t>
            </a:r>
          </a:p>
          <a:p>
            <a:pPr marL="542925" lvl="1" indent="-285750">
              <a:buFont typeface="Arial" panose="020B0604020202020204" pitchFamily="34" charset="0"/>
              <a:buChar char="•"/>
            </a:pPr>
            <a:r>
              <a:rPr lang="en-GB" sz="1600" i="0" dirty="0">
                <a:cs typeface="Arial"/>
              </a:rPr>
              <a:t>In the web project, select the Areas/TU/Views/DistSets/Partials/</a:t>
            </a:r>
            <a:r>
              <a:rPr lang="en-GB" sz="1600" b="1" i="0" dirty="0">
                <a:cs typeface="Arial"/>
              </a:rPr>
              <a:t>DistributionSetDetailGrid.json </a:t>
            </a:r>
            <a:r>
              <a:rPr lang="en-GB" sz="1600" i="0" dirty="0">
                <a:cs typeface="Arial"/>
              </a:rPr>
              <a:t>file</a:t>
            </a:r>
          </a:p>
          <a:p>
            <a:pPr marL="542925" lvl="1" indent="-285750">
              <a:buFont typeface="Arial" panose="020B0604020202020204" pitchFamily="34" charset="0"/>
              <a:buChar char="•"/>
            </a:pPr>
            <a:r>
              <a:rPr lang="en-GB" sz="1600" i="0" dirty="0">
                <a:cs typeface="Arial"/>
              </a:rPr>
              <a:t>Scroll to the “</a:t>
            </a:r>
            <a:r>
              <a:rPr lang="en-GB" sz="1600" b="1" i="0" dirty="0">
                <a:cs typeface="Arial"/>
              </a:rPr>
              <a:t>Distribution Code</a:t>
            </a:r>
            <a:r>
              <a:rPr lang="en-GB" sz="1600" i="0" dirty="0">
                <a:cs typeface="Arial"/>
              </a:rPr>
              <a:t>” cell and </a:t>
            </a:r>
            <a:r>
              <a:rPr lang="en-GB" sz="1600" dirty="0">
                <a:cs typeface="Arial"/>
              </a:rPr>
              <a:t>delete the ColumnName property</a:t>
            </a:r>
          </a:p>
          <a:p>
            <a:pPr marL="1000125" lvl="2" indent="-285750">
              <a:buFont typeface="Arial" panose="020B0604020202020204" pitchFamily="34" charset="0"/>
              <a:buChar char="•"/>
            </a:pPr>
            <a:r>
              <a:rPr lang="en-GB" sz="1400" i="0" dirty="0">
                <a:cs typeface="Arial"/>
              </a:rPr>
              <a:t>Delete the ColumnName property</a:t>
            </a:r>
          </a:p>
          <a:p>
            <a:pPr marL="1000125" lvl="2" indent="-285750">
              <a:buFont typeface="Arial" panose="020B0604020202020204" pitchFamily="34" charset="0"/>
              <a:buChar char="•"/>
            </a:pPr>
            <a:r>
              <a:rPr lang="en-GB" sz="1400" dirty="0">
                <a:cs typeface="Arial"/>
              </a:rPr>
              <a:t>Add the following Custom Function</a:t>
            </a:r>
            <a:endParaRPr lang="en-GB" sz="1400" i="0" dirty="0">
              <a:cs typeface="Arial"/>
            </a:endParaRPr>
          </a:p>
          <a:p>
            <a:pPr lvl="2"/>
            <a:r>
              <a:rPr lang="en-US" sz="1400" dirty="0">
                <a:solidFill>
                  <a:srgbClr val="000000"/>
                </a:solidFill>
                <a:latin typeface="Consolas" panose="020B0609020204030204" pitchFamily="49" charset="0"/>
              </a:rPr>
              <a:t> </a:t>
            </a:r>
            <a:r>
              <a:rPr lang="en-US" sz="1400" dirty="0">
                <a:solidFill>
                  <a:srgbClr val="0070C0"/>
                </a:solidFill>
                <a:latin typeface="Consolas" panose="020B0609020204030204" pitchFamily="49" charset="0"/>
              </a:rPr>
              <a:t>,"CustomFunctions"</a:t>
            </a:r>
            <a:r>
              <a:rPr lang="en-US" sz="1400" dirty="0">
                <a:solidFill>
                  <a:srgbClr val="000000"/>
                </a:solidFill>
                <a:latin typeface="Consolas" panose="020B0609020204030204" pitchFamily="49" charset="0"/>
              </a:rPr>
              <a:t>: [</a:t>
            </a:r>
          </a:p>
          <a:p>
            <a:pPr lvl="2"/>
            <a:r>
              <a:rPr lang="en-US" sz="1400" dirty="0">
                <a:solidFill>
                  <a:srgbClr val="000000"/>
                </a:solidFill>
                <a:latin typeface="Consolas" panose="020B0609020204030204" pitchFamily="49" charset="0"/>
              </a:rPr>
              <a:t>        { "columnBeforeDisplay": "</a:t>
            </a:r>
            <a:r>
              <a:rPr lang="en-US" sz="1400" dirty="0">
                <a:solidFill>
                  <a:srgbClr val="C00000"/>
                </a:solidFill>
                <a:latin typeface="Consolas" panose="020B0609020204030204" pitchFamily="49" charset="0"/>
              </a:rPr>
              <a:t>distributionSetUtility.setColumnTitle</a:t>
            </a:r>
            <a:r>
              <a:rPr lang="en-US" sz="1400" dirty="0">
                <a:solidFill>
                  <a:srgbClr val="000000"/>
                </a:solidFill>
                <a:latin typeface="Consolas" panose="020B0609020204030204" pitchFamily="49" charset="0"/>
              </a:rPr>
              <a:t>" }</a:t>
            </a:r>
          </a:p>
          <a:p>
            <a:pPr lvl="2"/>
            <a:r>
              <a:rPr lang="en-US" sz="1400" dirty="0">
                <a:solidFill>
                  <a:srgbClr val="000000"/>
                </a:solidFill>
                <a:latin typeface="Consolas" panose="020B0609020204030204" pitchFamily="49" charset="0"/>
              </a:rPr>
              <a:t>      ]</a:t>
            </a:r>
            <a:endParaRPr lang="en-GB" sz="1400" i="0" dirty="0">
              <a:cs typeface="Arial"/>
            </a:endParaRPr>
          </a:p>
          <a:p>
            <a:pPr marL="742950" lvl="1" indent="-285750">
              <a:buFont typeface="Arial" panose="020B0604020202020204" pitchFamily="34" charset="0"/>
              <a:buChar char="•"/>
            </a:pPr>
            <a:r>
              <a:rPr lang="en-GB" sz="1400" dirty="0">
                <a:cs typeface="Arial"/>
              </a:rPr>
              <a:t>Add the following Custom Function</a:t>
            </a: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a:t>
            </a:r>
          </a:p>
          <a:p>
            <a:r>
              <a:rPr lang="en-US" sz="1400" dirty="0">
                <a:solidFill>
                  <a:srgbClr val="008000"/>
                </a:solidFill>
                <a:latin typeface="Consolas" panose="020B0609020204030204" pitchFamily="49" charset="0"/>
              </a:rPr>
              <a:t>    * set the custom column title</a:t>
            </a:r>
          </a:p>
          <a:p>
            <a:r>
              <a:rPr lang="en-US" sz="1400" dirty="0">
                <a:solidFill>
                  <a:srgbClr val="008000"/>
                </a:solidFill>
                <a:latin typeface="Consolas" panose="020B0609020204030204" pitchFamily="49" charset="0"/>
              </a:rPr>
              <a:t>    * </a:t>
            </a:r>
            <a:r>
              <a:rPr lang="en-US" sz="1400" dirty="0">
                <a:solidFill>
                  <a:srgbClr val="000000"/>
                </a:solidFill>
                <a:latin typeface="Consolas" panose="020B0609020204030204" pitchFamily="49" charset="0"/>
              </a:rPr>
              <a:t>@</a:t>
            </a:r>
            <a:r>
              <a:rPr lang="en-US" sz="1400" dirty="0">
                <a:solidFill>
                  <a:srgbClr val="808080"/>
                </a:solidFill>
                <a:latin typeface="Consolas" panose="020B0609020204030204" pitchFamily="49" charset="0"/>
              </a:rPr>
              <a:t>param</a:t>
            </a:r>
            <a:r>
              <a:rPr lang="en-US" sz="1400" dirty="0">
                <a:solidFill>
                  <a:srgbClr val="008000"/>
                </a:solidFill>
                <a:latin typeface="Consolas" panose="020B0609020204030204" pitchFamily="49" charset="0"/>
              </a:rPr>
              <a:t> </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any</a:t>
            </a:r>
            <a:r>
              <a:rPr lang="en-US" sz="1400" dirty="0">
                <a:solidFill>
                  <a:srgbClr val="000000"/>
                </a:solidFill>
                <a:latin typeface="Consolas" panose="020B0609020204030204" pitchFamily="49" charset="0"/>
              </a:rPr>
              <a:t>}</a:t>
            </a:r>
            <a:r>
              <a:rPr lang="en-US" sz="1400" dirty="0">
                <a:solidFill>
                  <a:srgbClr val="008000"/>
                </a:solidFill>
                <a:latin typeface="Consolas" panose="020B0609020204030204" pitchFamily="49" charset="0"/>
              </a:rPr>
              <a:t> </a:t>
            </a:r>
            <a:r>
              <a:rPr lang="en-US" sz="1400" dirty="0">
                <a:solidFill>
                  <a:srgbClr val="000000"/>
                </a:solidFill>
                <a:latin typeface="Consolas" panose="020B0609020204030204" pitchFamily="49" charset="0"/>
              </a:rPr>
              <a:t>e</a:t>
            </a:r>
            <a:r>
              <a:rPr lang="en-US" sz="1400" dirty="0">
                <a:solidFill>
                  <a:srgbClr val="008000"/>
                </a:solidFill>
                <a:latin typeface="Consolas" panose="020B0609020204030204" pitchFamily="49" charset="0"/>
              </a:rPr>
              <a:t> event</a:t>
            </a:r>
          </a:p>
          <a:p>
            <a:r>
              <a:rPr lang="en-US" sz="1400" dirty="0">
                <a:solidFill>
                  <a:srgbClr val="008000"/>
                </a:solidFill>
                <a:latin typeface="Consolas" panose="020B0609020204030204" pitchFamily="49" charset="0"/>
              </a:rPr>
              <a:t>    * </a:t>
            </a:r>
            <a:r>
              <a:rPr lang="en-US" sz="1400" dirty="0">
                <a:solidFill>
                  <a:srgbClr val="000000"/>
                </a:solidFill>
                <a:latin typeface="Consolas" panose="020B0609020204030204" pitchFamily="49" charset="0"/>
              </a:rPr>
              <a:t>@</a:t>
            </a:r>
            <a:r>
              <a:rPr lang="en-US" sz="1400" dirty="0">
                <a:solidFill>
                  <a:srgbClr val="808080"/>
                </a:solidFill>
                <a:latin typeface="Consolas" panose="020B0609020204030204" pitchFamily="49" charset="0"/>
              </a:rPr>
              <a:t>param</a:t>
            </a:r>
            <a:r>
              <a:rPr lang="en-US" sz="1400" dirty="0">
                <a:solidFill>
                  <a:srgbClr val="008000"/>
                </a:solidFill>
                <a:latin typeface="Consolas" panose="020B0609020204030204" pitchFamily="49" charset="0"/>
              </a:rPr>
              <a:t> </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any</a:t>
            </a:r>
            <a:r>
              <a:rPr lang="en-US" sz="1400" dirty="0">
                <a:solidFill>
                  <a:srgbClr val="000000"/>
                </a:solidFill>
                <a:latin typeface="Consolas" panose="020B0609020204030204" pitchFamily="49" charset="0"/>
              </a:rPr>
              <a:t>}</a:t>
            </a:r>
            <a:r>
              <a:rPr lang="en-US" sz="1400" dirty="0">
                <a:solidFill>
                  <a:srgbClr val="008000"/>
                </a:solidFill>
                <a:latin typeface="Consolas" panose="020B0609020204030204" pitchFamily="49" charset="0"/>
              </a:rPr>
              <a:t> </a:t>
            </a:r>
            <a:r>
              <a:rPr lang="en-US" sz="1400" dirty="0">
                <a:solidFill>
                  <a:srgbClr val="000000"/>
                </a:solidFill>
                <a:latin typeface="Consolas" panose="020B0609020204030204" pitchFamily="49" charset="0"/>
              </a:rPr>
              <a:t>column</a:t>
            </a:r>
            <a:r>
              <a:rPr lang="en-US" sz="1400" dirty="0">
                <a:solidFill>
                  <a:srgbClr val="008000"/>
                </a:solidFill>
                <a:latin typeface="Consolas" panose="020B0609020204030204" pitchFamily="49" charset="0"/>
              </a:rPr>
              <a:t> current column</a:t>
            </a:r>
          </a:p>
          <a:p>
            <a:r>
              <a:rPr lang="en-US" sz="1400" dirty="0">
                <a:solidFill>
                  <a:srgbClr val="008000"/>
                </a:solidFill>
                <a:latin typeface="Consolas" panose="020B0609020204030204" pitchFamily="49" charset="0"/>
              </a:rPr>
              <a:t>    */</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setColumnTitle: (e, column) =&gt; {</a:t>
            </a:r>
          </a:p>
          <a:p>
            <a:r>
              <a:rPr lang="en-US" sz="1400" dirty="0">
                <a:solidFill>
                  <a:srgbClr val="000000"/>
                </a:solidFill>
                <a:latin typeface="Consolas" panose="020B0609020204030204" pitchFamily="49" charset="0"/>
              </a:rPr>
              <a:t>        column.ColumnName = </a:t>
            </a:r>
            <a:r>
              <a:rPr lang="en-US" sz="1400" dirty="0">
                <a:solidFill>
                  <a:srgbClr val="A31515"/>
                </a:solidFill>
                <a:latin typeface="Consolas" panose="020B0609020204030204" pitchFamily="49" charset="0"/>
              </a:rPr>
              <a:t>"D Code"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Can be localized like this</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column.ColumnName = distributionSetResources[column.FieldName];</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endParaRPr lang="en-GB" sz="1400" i="0" dirty="0">
              <a:cs typeface="Arial"/>
            </a:endParaRPr>
          </a:p>
          <a:p>
            <a:pPr marL="285750" indent="-285750">
              <a:buFont typeface="Arial" panose="020B0604020202020204" pitchFamily="34" charset="0"/>
              <a:buChar char="•"/>
            </a:pPr>
            <a:r>
              <a:rPr lang="en-GB" sz="1800" i="0" dirty="0">
                <a:cs typeface="Arial"/>
              </a:rPr>
              <a:t>Press </a:t>
            </a:r>
            <a:r>
              <a:rPr lang="en-GB" sz="1800" b="1" i="0" dirty="0">
                <a:cs typeface="Arial"/>
              </a:rPr>
              <a:t>green</a:t>
            </a:r>
            <a:r>
              <a:rPr lang="en-GB" sz="1800" i="0" dirty="0">
                <a:cs typeface="Arial"/>
              </a:rPr>
              <a:t> arrow to debug.         </a:t>
            </a:r>
            <a:r>
              <a:rPr lang="en-GB" sz="2000" i="0" dirty="0">
                <a:cs typeface="Arial"/>
              </a:rPr>
              <a:t>You are now a complex screen expert!</a:t>
            </a:r>
          </a:p>
        </p:txBody>
      </p:sp>
    </p:spTree>
    <p:extLst>
      <p:ext uri="{BB962C8B-B14F-4D97-AF65-F5344CB8AC3E}">
        <p14:creationId xmlns:p14="http://schemas.microsoft.com/office/powerpoint/2010/main" val="2993295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27</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10" name="Picture 9">
            <a:extLst>
              <a:ext uri="{FF2B5EF4-FFF2-40B4-BE49-F238E27FC236}">
                <a16:creationId xmlns:a16="http://schemas.microsoft.com/office/drawing/2014/main" id="{B278DF9E-869C-5446-9879-2566206591F3}"/>
              </a:ext>
            </a:extLst>
          </p:cNvPr>
          <p:cNvPicPr>
            <a:picLocks noChangeAspect="1"/>
          </p:cNvPicPr>
          <p:nvPr/>
        </p:nvPicPr>
        <p:blipFill>
          <a:blip r:embed="rId3"/>
          <a:stretch>
            <a:fillRect/>
          </a:stretch>
        </p:blipFill>
        <p:spPr>
          <a:xfrm>
            <a:off x="1616237" y="2007082"/>
            <a:ext cx="8581175" cy="3683604"/>
          </a:xfrm>
          <a:prstGeom prst="rect">
            <a:avLst/>
          </a:prstGeom>
        </p:spPr>
      </p:pic>
    </p:spTree>
    <p:extLst>
      <p:ext uri="{BB962C8B-B14F-4D97-AF65-F5344CB8AC3E}">
        <p14:creationId xmlns:p14="http://schemas.microsoft.com/office/powerpoint/2010/main" val="3118899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E38FECC-D4FB-D296-53F0-888C8F598A3F}"/>
              </a:ext>
            </a:extLst>
          </p:cNvPr>
          <p:cNvSpPr txBox="1">
            <a:spLocks/>
          </p:cNvSpPr>
          <p:nvPr/>
        </p:nvSpPr>
        <p:spPr>
          <a:xfrm>
            <a:off x="411480" y="356401"/>
            <a:ext cx="9126220"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400" b="0" i="0" kern="1200">
                <a:solidFill>
                  <a:schemeClr val="bg1"/>
                </a:solidFill>
                <a:latin typeface="Sage Headline Black" panose="02010A03040201060103" pitchFamily="2" charset="77"/>
                <a:ea typeface="+mj-ea"/>
                <a:cs typeface="+mj-cs"/>
              </a:defRPr>
            </a:lvl1pPr>
          </a:lstStyle>
          <a:p>
            <a:r>
              <a:rPr lang="en-US" dirty="0"/>
              <a:t>Customization</a:t>
            </a:r>
          </a:p>
        </p:txBody>
      </p:sp>
      <p:sp>
        <p:nvSpPr>
          <p:cNvPr id="9" name="Subtitle 2">
            <a:extLst>
              <a:ext uri="{FF2B5EF4-FFF2-40B4-BE49-F238E27FC236}">
                <a16:creationId xmlns:a16="http://schemas.microsoft.com/office/drawing/2014/main" id="{90763248-3EF6-41E0-1D18-2063AACAAFE7}"/>
              </a:ext>
            </a:extLst>
          </p:cNvPr>
          <p:cNvSpPr txBox="1">
            <a:spLocks/>
          </p:cNvSpPr>
          <p:nvPr/>
        </p:nvSpPr>
        <p:spPr>
          <a:xfrm>
            <a:off x="420623" y="1024338"/>
            <a:ext cx="3820450" cy="1243584"/>
          </a:xfrm>
          <a:prstGeom prst="rect">
            <a:avLst/>
          </a:prstGeom>
        </p:spPr>
        <p:txBody>
          <a:bodyPr vert="horz" lIns="0" tIns="45720" rIns="0" bIns="0" rtlCol="0">
            <a:noAutofit/>
          </a:bodyPr>
          <a:lstStyle>
            <a:lvl1pPr marL="0" indent="0" algn="l" defTabSz="914400" rtl="0" eaLnBrk="1" latinLnBrk="0" hangingPunct="1">
              <a:lnSpc>
                <a:spcPct val="100000"/>
              </a:lnSpc>
              <a:spcBef>
                <a:spcPts val="1000"/>
              </a:spcBef>
              <a:buFont typeface="Sage Text" panose="02010503040201060103" pitchFamily="50" charset="0"/>
              <a:buNone/>
              <a:defRPr lang="en-US" sz="1600" b="1" i="0" kern="1200">
                <a:solidFill>
                  <a:schemeClr val="tx2"/>
                </a:solidFill>
                <a:latin typeface="Sage Text" panose="02010503040201060103" pitchFamily="2" charset="77"/>
                <a:ea typeface="+mn-ea"/>
                <a:cs typeface="+mn-cs"/>
              </a:defRPr>
            </a:lvl1pPr>
            <a:lvl2pPr marL="457200" indent="0" algn="ctr" defTabSz="914400" rtl="0" eaLnBrk="1" latinLnBrk="0" hangingPunct="1">
              <a:lnSpc>
                <a:spcPct val="100000"/>
              </a:lnSpc>
              <a:spcBef>
                <a:spcPts val="500"/>
              </a:spcBef>
              <a:buFont typeface="Sage Text" panose="02010503040201060103" pitchFamily="50" charset="0"/>
              <a:buNone/>
              <a:defRPr lang="en-US" sz="2000" b="0" i="0" kern="1200">
                <a:solidFill>
                  <a:schemeClr val="bg1"/>
                </a:solidFill>
                <a:latin typeface="Sage Text" panose="02010503040201060103" pitchFamily="2" charset="77"/>
                <a:ea typeface="+mn-ea"/>
                <a:cs typeface="+mn-cs"/>
              </a:defRPr>
            </a:lvl2pPr>
            <a:lvl3pPr marL="914400" indent="0" algn="ctr" defTabSz="914400" rtl="0" eaLnBrk="1" latinLnBrk="0" hangingPunct="1">
              <a:lnSpc>
                <a:spcPct val="100000"/>
              </a:lnSpc>
              <a:spcBef>
                <a:spcPts val="500"/>
              </a:spcBef>
              <a:buFont typeface="Sage Text" panose="02010503040201060103" pitchFamily="50" charset="0"/>
              <a:buNone/>
              <a:defRPr lang="en-US" sz="1800" b="0" i="0" kern="1200">
                <a:solidFill>
                  <a:schemeClr val="bg1"/>
                </a:solidFill>
                <a:latin typeface="Sage Text" panose="02010503040201060103" pitchFamily="2" charset="77"/>
                <a:ea typeface="+mn-ea"/>
                <a:cs typeface="+mn-cs"/>
              </a:defRPr>
            </a:lvl3pPr>
            <a:lvl4pPr marL="13716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4pPr>
            <a:lvl5pPr marL="18288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5pPr>
            <a:lvl6pPr marL="22860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9pPr>
          </a:lstStyle>
          <a:p>
            <a:r>
              <a:rPr lang="en-US" sz="2400" b="0" dirty="0"/>
              <a:t>Create and Apply</a:t>
            </a:r>
          </a:p>
        </p:txBody>
      </p:sp>
    </p:spTree>
    <p:extLst>
      <p:ext uri="{BB962C8B-B14F-4D97-AF65-F5344CB8AC3E}">
        <p14:creationId xmlns:p14="http://schemas.microsoft.com/office/powerpoint/2010/main" val="1391085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29</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419871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Create a new customization and apply it to the </a:t>
            </a:r>
            <a:r>
              <a:rPr lang="en-GB" sz="1800" b="1" i="0" dirty="0">
                <a:cs typeface="Arial"/>
              </a:rPr>
              <a:t>AP Distribution Sets</a:t>
            </a:r>
            <a:r>
              <a:rPr lang="en-GB" sz="1800" i="0" dirty="0">
                <a:cs typeface="Arial"/>
              </a:rPr>
              <a:t> screen</a:t>
            </a:r>
          </a:p>
          <a:p>
            <a:pPr marL="646113" lvl="1" indent="-285750">
              <a:lnSpc>
                <a:spcPct val="150000"/>
              </a:lnSpc>
              <a:buFont typeface="Arial" panose="020B0604020202020204" pitchFamily="34" charset="0"/>
              <a:buChar char="•"/>
            </a:pPr>
            <a:r>
              <a:rPr lang="en-GB" sz="1600" i="0" dirty="0">
                <a:cs typeface="Arial"/>
              </a:rPr>
              <a:t>Click on an Edge browser to invoke the web screens (localhost/sage300)</a:t>
            </a:r>
          </a:p>
          <a:p>
            <a:pPr marL="646113" lvl="1" indent="-285750">
              <a:lnSpc>
                <a:spcPct val="150000"/>
              </a:lnSpc>
              <a:buFont typeface="Arial" panose="020B0604020202020204" pitchFamily="34" charset="0"/>
              <a:buChar char="•"/>
            </a:pPr>
            <a:r>
              <a:rPr lang="en-GB" sz="1600" i="0" dirty="0">
                <a:cs typeface="Arial"/>
              </a:rPr>
              <a:t>Navigate to the </a:t>
            </a:r>
            <a:r>
              <a:rPr lang="en-GB" sz="1600" b="1" i="0" dirty="0">
                <a:cs typeface="Arial"/>
              </a:rPr>
              <a:t>AP Distribution Sets </a:t>
            </a:r>
            <a:r>
              <a:rPr lang="en-GB" sz="1600" i="0" dirty="0">
                <a:cs typeface="Arial"/>
              </a:rPr>
              <a:t>screen where we will be adding a button before the “</a:t>
            </a:r>
            <a:r>
              <a:rPr lang="en-GB" sz="1600" b="1" i="0" dirty="0">
                <a:cs typeface="Arial"/>
              </a:rPr>
              <a:t>Save</a:t>
            </a:r>
            <a:r>
              <a:rPr lang="en-GB" sz="1600" i="0" dirty="0">
                <a:cs typeface="Arial"/>
              </a:rPr>
              <a:t>” button called “btnHello”, which will display the message “Hello World”.</a:t>
            </a:r>
          </a:p>
          <a:p>
            <a:pPr marL="646113" lvl="1" indent="-285750">
              <a:lnSpc>
                <a:spcPct val="150000"/>
              </a:lnSpc>
              <a:buFont typeface="Arial" panose="020B0604020202020204" pitchFamily="34" charset="0"/>
              <a:buChar char="•"/>
            </a:pPr>
            <a:r>
              <a:rPr lang="en-GB" sz="1600" i="0" dirty="0">
                <a:cs typeface="Arial"/>
              </a:rPr>
              <a:t>Right-click the “</a:t>
            </a:r>
            <a:r>
              <a:rPr lang="en-GB" sz="1600" b="1" i="0" dirty="0">
                <a:cs typeface="Arial"/>
              </a:rPr>
              <a:t>Save</a:t>
            </a:r>
            <a:r>
              <a:rPr lang="en-GB" sz="1600" i="0" dirty="0">
                <a:cs typeface="Arial"/>
              </a:rPr>
              <a:t>” button and select “</a:t>
            </a:r>
            <a:r>
              <a:rPr lang="en-GB" sz="1600" b="1" i="0" dirty="0">
                <a:cs typeface="Arial"/>
              </a:rPr>
              <a:t>Inspect</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Click on the “</a:t>
            </a:r>
            <a:r>
              <a:rPr lang="en-GB" sz="1600" b="1" i="0" dirty="0">
                <a:cs typeface="Arial"/>
              </a:rPr>
              <a:t>Save</a:t>
            </a:r>
            <a:r>
              <a:rPr lang="en-GB" sz="1600" i="0" dirty="0">
                <a:cs typeface="Arial"/>
              </a:rPr>
              <a:t>” button to see that its name is or id is “</a:t>
            </a:r>
            <a:r>
              <a:rPr lang="en-GB" sz="1600" b="1" i="0" dirty="0">
                <a:cs typeface="Arial"/>
              </a:rPr>
              <a:t>btnAdd</a:t>
            </a:r>
            <a:r>
              <a:rPr lang="en-GB" sz="1600" i="0" dirty="0">
                <a:cs typeface="Arial"/>
              </a:rPr>
              <a:t>”</a:t>
            </a:r>
          </a:p>
          <a:p>
            <a:pPr marL="285750" indent="-285750">
              <a:lnSpc>
                <a:spcPct val="150000"/>
              </a:lnSpc>
              <a:buFont typeface="Arial" panose="020B0604020202020204" pitchFamily="34" charset="0"/>
              <a:buChar char="•"/>
            </a:pPr>
            <a:r>
              <a:rPr lang="en-GB" sz="1800" i="0" dirty="0">
                <a:cs typeface="Arial"/>
              </a:rPr>
              <a:t>In a file explorer, navigate to the c:\</a:t>
            </a:r>
            <a:r>
              <a:rPr lang="en-GB" sz="1800" i="1" dirty="0">
                <a:cs typeface="Arial"/>
              </a:rPr>
              <a:t>{Sage300WebSDK}</a:t>
            </a:r>
            <a:r>
              <a:rPr lang="en-GB" sz="1800" i="0" dirty="0">
                <a:cs typeface="Arial"/>
              </a:rPr>
              <a:t>\bin\wizards folder</a:t>
            </a:r>
          </a:p>
          <a:p>
            <a:pPr marL="646113" lvl="1" indent="-285750">
              <a:lnSpc>
                <a:spcPct val="150000"/>
              </a:lnSpc>
              <a:buFont typeface="Arial" panose="020B0604020202020204" pitchFamily="34" charset="0"/>
              <a:buChar char="•"/>
            </a:pPr>
            <a:r>
              <a:rPr lang="en-GB" sz="1600" i="0" dirty="0">
                <a:cs typeface="Arial"/>
              </a:rPr>
              <a:t>Right  click on the </a:t>
            </a:r>
            <a:r>
              <a:rPr lang="en-GB" sz="1600" b="1" i="0" dirty="0">
                <a:cs typeface="Arial"/>
              </a:rPr>
              <a:t>Sage.CA.SBS.ERP.Sage300.CustomizationWizard.exe </a:t>
            </a:r>
            <a:r>
              <a:rPr lang="en-GB" sz="1600" i="0" dirty="0">
                <a:cs typeface="Arial"/>
              </a:rPr>
              <a:t>and select “</a:t>
            </a:r>
            <a:r>
              <a:rPr lang="en-GB" sz="1600" b="1" i="0" dirty="0">
                <a:cs typeface="Arial"/>
              </a:rPr>
              <a:t>properties</a:t>
            </a:r>
            <a:r>
              <a:rPr lang="en-GB" sz="1600" i="0" dirty="0">
                <a:cs typeface="Arial"/>
              </a:rPr>
              <a:t>”</a:t>
            </a:r>
          </a:p>
          <a:p>
            <a:pPr marL="1000125" lvl="2" indent="-285750">
              <a:lnSpc>
                <a:spcPct val="150000"/>
              </a:lnSpc>
              <a:buFont typeface="Arial" panose="020B0604020202020204" pitchFamily="34" charset="0"/>
              <a:buChar char="•"/>
            </a:pPr>
            <a:r>
              <a:rPr lang="en-GB" sz="1600" i="0" dirty="0">
                <a:cs typeface="Arial"/>
              </a:rPr>
              <a:t>Select the “</a:t>
            </a:r>
            <a:r>
              <a:rPr lang="en-GB" sz="1600" b="1" i="0" dirty="0">
                <a:cs typeface="Arial"/>
              </a:rPr>
              <a:t>Unblock</a:t>
            </a:r>
            <a:r>
              <a:rPr lang="en-GB" sz="1600" i="0" dirty="0">
                <a:cs typeface="Arial"/>
              </a:rPr>
              <a:t>” checkbox if there is this option (internet clone safety)</a:t>
            </a:r>
          </a:p>
          <a:p>
            <a:pPr marL="1457325" lvl="3" indent="-285750">
              <a:lnSpc>
                <a:spcPct val="150000"/>
              </a:lnSpc>
              <a:buFont typeface="Arial" panose="020B0604020202020204" pitchFamily="34" charset="0"/>
              <a:buChar char="•"/>
            </a:pPr>
            <a:r>
              <a:rPr lang="en-GB" sz="1600" i="0" dirty="0">
                <a:cs typeface="Arial"/>
              </a:rPr>
              <a:t>Press “</a:t>
            </a:r>
            <a:r>
              <a:rPr lang="en-GB" sz="1600" b="1" i="0" dirty="0">
                <a:cs typeface="Arial"/>
              </a:rPr>
              <a:t>OK</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Double click the </a:t>
            </a:r>
            <a:r>
              <a:rPr lang="en-GB" sz="1600" b="1" i="0" dirty="0">
                <a:cs typeface="Arial"/>
              </a:rPr>
              <a:t>Sage.CA.SBS.ERP.Sage300.CustomizationWizard.exe</a:t>
            </a:r>
            <a:endParaRPr lang="en-GB" sz="1600" i="0" dirty="0">
              <a:cs typeface="Arial"/>
            </a:endParaRPr>
          </a:p>
        </p:txBody>
      </p:sp>
    </p:spTree>
    <p:extLst>
      <p:ext uri="{BB962C8B-B14F-4D97-AF65-F5344CB8AC3E}">
        <p14:creationId xmlns:p14="http://schemas.microsoft.com/office/powerpoint/2010/main" val="3290218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DCCC-2BBC-E246-8A53-0C1D54DB9F22}"/>
              </a:ext>
            </a:extLst>
          </p:cNvPr>
          <p:cNvSpPr>
            <a:spLocks noGrp="1"/>
          </p:cNvSpPr>
          <p:nvPr>
            <p:ph type="title"/>
          </p:nvPr>
        </p:nvSpPr>
        <p:spPr/>
        <p:txBody>
          <a:bodyPr/>
          <a:lstStyle/>
          <a:p>
            <a:r>
              <a:rPr lang="en-US" dirty="0"/>
              <a:t>Snippets</a:t>
            </a:r>
          </a:p>
        </p:txBody>
      </p:sp>
      <p:sp>
        <p:nvSpPr>
          <p:cNvPr id="10" name="Slide Number Placeholder 9">
            <a:extLst>
              <a:ext uri="{FF2B5EF4-FFF2-40B4-BE49-F238E27FC236}">
                <a16:creationId xmlns:a16="http://schemas.microsoft.com/office/drawing/2014/main" id="{07D2E574-35AE-1F44-A9BF-7AD89A71E699}"/>
              </a:ext>
            </a:extLst>
          </p:cNvPr>
          <p:cNvSpPr>
            <a:spLocks noGrp="1"/>
          </p:cNvSpPr>
          <p:nvPr>
            <p:ph type="sldNum" sz="quarter" idx="10"/>
          </p:nvPr>
        </p:nvSpPr>
        <p:spPr/>
        <p:txBody>
          <a:bodyPr/>
          <a:lstStyle/>
          <a:p>
            <a:r>
              <a:rPr lang="en-US"/>
              <a:t>Page </a:t>
            </a:r>
            <a:fld id="{888928BD-9DD5-4B49-B597-3FD2BD4272DD}" type="slidenum">
              <a:rPr smtClean="0"/>
              <a:pPr/>
              <a:t>3</a:t>
            </a:fld>
            <a:endParaRPr dirty="0"/>
          </a:p>
        </p:txBody>
      </p:sp>
      <p:sp>
        <p:nvSpPr>
          <p:cNvPr id="11" name="Text Placeholder 4">
            <a:extLst>
              <a:ext uri="{FF2B5EF4-FFF2-40B4-BE49-F238E27FC236}">
                <a16:creationId xmlns:a16="http://schemas.microsoft.com/office/drawing/2014/main" id="{2BC58489-41D5-0555-70C4-2395DFFDE58B}"/>
              </a:ext>
            </a:extLst>
          </p:cNvPr>
          <p:cNvSpPr txBox="1">
            <a:spLocks/>
          </p:cNvSpPr>
          <p:nvPr/>
        </p:nvSpPr>
        <p:spPr>
          <a:xfrm>
            <a:off x="787469" y="2110266"/>
            <a:ext cx="10245656" cy="2517151"/>
          </a:xfrm>
          <a:prstGeom prst="rect">
            <a:avLst/>
          </a:prstGeom>
        </p:spPr>
        <p:txBody>
          <a:bodyPr vert="horz" lIns="0" tIns="45720" rIns="0" bIns="45720" rtlCol="0">
            <a:noAutofit/>
          </a:bodyPr>
          <a:lstStyle>
            <a:lvl1pPr marL="0" indent="0" algn="l" defTabSz="914400" rtl="0" eaLnBrk="1" latinLnBrk="0" hangingPunct="1">
              <a:lnSpc>
                <a:spcPct val="100000"/>
              </a:lnSpc>
              <a:spcBef>
                <a:spcPts val="0"/>
              </a:spcBef>
              <a:buFont typeface="Sage Text" panose="02010503040201060103" pitchFamily="50" charset="0"/>
              <a:buNone/>
              <a:defRPr lang="en-US" sz="2000" b="1" i="0" kern="1200" dirty="0">
                <a:solidFill>
                  <a:schemeClr val="tx2">
                    <a:lumMod val="75000"/>
                  </a:schemeClr>
                </a:solidFill>
                <a:latin typeface="Sage Text" panose="02010503040201060103" pitchFamily="2" charset="77"/>
                <a:ea typeface="+mn-ea"/>
                <a:cs typeface="+mn-cs"/>
              </a:defRPr>
            </a:lvl1pPr>
            <a:lvl2pPr marL="0" indent="0" algn="l" defTabSz="914400" rtl="0" eaLnBrk="1" latinLnBrk="0" hangingPunct="1">
              <a:lnSpc>
                <a:spcPct val="100000"/>
              </a:lnSpc>
              <a:spcBef>
                <a:spcPts val="0"/>
              </a:spcBef>
              <a:buFont typeface="Sage Text" panose="02010503040201060103" pitchFamily="50" charset="0"/>
              <a:buNone/>
              <a:defRPr lang="en-US" sz="2000" b="0" i="0" kern="1200">
                <a:solidFill>
                  <a:schemeClr val="tx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a:solidFill>
                  <a:schemeClr val="tx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a:solidFill>
                  <a:schemeClr val="tx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a:solidFill>
                  <a:schemeClr val="tx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r>
              <a:rPr lang="en-US" dirty="0"/>
              <a:t>Snippets (because this is not a typing session </a:t>
            </a:r>
            <a:r>
              <a:rPr lang="en-US" dirty="0">
                <a:sym typeface="Wingdings" panose="05000000000000000000" pitchFamily="2" charset="2"/>
              </a:rPr>
              <a:t>)</a:t>
            </a:r>
          </a:p>
          <a:p>
            <a:endParaRPr lang="en-US" dirty="0"/>
          </a:p>
          <a:p>
            <a:pPr lvl="1"/>
            <a:r>
              <a:rPr lang="en-US" dirty="0">
                <a:hlinkClick r:id="rId3"/>
              </a:rPr>
              <a:t>https://www.dropbox.com/scl/fi/icn6pzz5qp6oinih5twg5/Snippets.txt?rlkey=6c949eamwexc92530ftmspsio&amp;dl=0</a:t>
            </a:r>
            <a:endParaRPr lang="en-US" dirty="0"/>
          </a:p>
        </p:txBody>
      </p:sp>
    </p:spTree>
    <p:extLst>
      <p:ext uri="{BB962C8B-B14F-4D97-AF65-F5344CB8AC3E}">
        <p14:creationId xmlns:p14="http://schemas.microsoft.com/office/powerpoint/2010/main" val="3229250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30</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6226827" cy="30445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The Customization wizard appears</a:t>
            </a:r>
          </a:p>
          <a:p>
            <a:pPr marL="646113" lvl="1" indent="-285750">
              <a:lnSpc>
                <a:spcPct val="150000"/>
              </a:lnSpc>
              <a:buFont typeface="Arial" panose="020B0604020202020204" pitchFamily="34" charset="0"/>
              <a:buChar char="•"/>
            </a:pPr>
            <a:r>
              <a:rPr lang="en-GB" sz="1600" i="0" dirty="0">
                <a:cs typeface="Arial"/>
              </a:rPr>
              <a:t>Press </a:t>
            </a:r>
            <a:r>
              <a:rPr lang="en-GB" sz="1600" b="1" i="0" dirty="0">
                <a:cs typeface="Arial"/>
              </a:rPr>
              <a:t>“+”</a:t>
            </a:r>
            <a:r>
              <a:rPr lang="en-GB" sz="1600" i="0" dirty="0">
                <a:cs typeface="Arial"/>
              </a:rPr>
              <a:t> for a new package</a:t>
            </a:r>
          </a:p>
          <a:p>
            <a:pPr marL="646113" lvl="1" indent="-285750">
              <a:lnSpc>
                <a:spcPct val="150000"/>
              </a:lnSpc>
              <a:buFont typeface="Arial" panose="020B0604020202020204" pitchFamily="34" charset="0"/>
              <a:buChar char="•"/>
            </a:pPr>
            <a:r>
              <a:rPr lang="en-GB" sz="1600" i="0" dirty="0">
                <a:cs typeface="Arial"/>
              </a:rPr>
              <a:t>Click the </a:t>
            </a:r>
            <a:r>
              <a:rPr lang="en-GB" sz="1600" b="1" i="0" dirty="0">
                <a:cs typeface="Arial"/>
              </a:rPr>
              <a:t>ellipse</a:t>
            </a:r>
            <a:r>
              <a:rPr lang="en-GB" sz="1600" i="0" dirty="0">
                <a:cs typeface="Arial"/>
              </a:rPr>
              <a:t> field for the folder and select the “C:\HandsOn” folder</a:t>
            </a:r>
          </a:p>
          <a:p>
            <a:pPr marL="646113" lvl="1" indent="-285750">
              <a:lnSpc>
                <a:spcPct val="150000"/>
              </a:lnSpc>
              <a:buFont typeface="Arial" panose="020B0604020202020204" pitchFamily="34" charset="0"/>
              <a:buChar char="•"/>
            </a:pPr>
            <a:r>
              <a:rPr lang="en-GB" sz="1600" i="0" dirty="0">
                <a:cs typeface="Arial"/>
              </a:rPr>
              <a:t>Enter “</a:t>
            </a:r>
            <a:r>
              <a:rPr lang="en-GB" sz="1600" b="1" i="0" dirty="0">
                <a:cs typeface="Arial"/>
              </a:rPr>
              <a:t>Hello World</a:t>
            </a:r>
            <a:r>
              <a:rPr lang="en-GB" sz="1600" i="0" dirty="0">
                <a:cs typeface="Arial"/>
              </a:rPr>
              <a:t>” for the Name field</a:t>
            </a:r>
          </a:p>
          <a:p>
            <a:pPr marL="646113" lvl="1" indent="-285750">
              <a:lnSpc>
                <a:spcPct val="150000"/>
              </a:lnSpc>
              <a:buFont typeface="Arial" panose="020B0604020202020204" pitchFamily="34" charset="0"/>
              <a:buChar char="•"/>
            </a:pPr>
            <a:r>
              <a:rPr lang="en-GB" sz="1600" i="0" dirty="0">
                <a:cs typeface="Arial"/>
              </a:rPr>
              <a:t>Enter “</a:t>
            </a:r>
            <a:r>
              <a:rPr lang="en-GB" sz="1600" b="1" i="0" dirty="0">
                <a:cs typeface="Arial"/>
              </a:rPr>
              <a:t>DPP Training</a:t>
            </a:r>
            <a:r>
              <a:rPr lang="en-GB" sz="1600" i="0" dirty="0">
                <a:cs typeface="Arial"/>
              </a:rPr>
              <a:t>” for the Description field</a:t>
            </a:r>
          </a:p>
          <a:p>
            <a:pPr marL="646113" lvl="1" indent="-285750">
              <a:lnSpc>
                <a:spcPct val="150000"/>
              </a:lnSpc>
              <a:buFont typeface="Arial" panose="020B0604020202020204" pitchFamily="34" charset="0"/>
              <a:buChar char="•"/>
            </a:pPr>
            <a:r>
              <a:rPr lang="en-GB" sz="1600" i="0" dirty="0">
                <a:cs typeface="Arial"/>
              </a:rPr>
              <a:t>Enter “</a:t>
            </a:r>
            <a:r>
              <a:rPr lang="en-GB" sz="1600" b="1" i="0" dirty="0">
                <a:cs typeface="Arial"/>
              </a:rPr>
              <a:t>Valued Partner</a:t>
            </a:r>
            <a:r>
              <a:rPr lang="en-GB" sz="1600" i="0" dirty="0">
                <a:cs typeface="Arial"/>
              </a:rPr>
              <a:t>” for the Company Name field</a:t>
            </a:r>
          </a:p>
          <a:p>
            <a:pPr marL="646113" lvl="1" indent="-285750">
              <a:lnSpc>
                <a:spcPct val="150000"/>
              </a:lnSpc>
              <a:buFont typeface="Arial" panose="020B0604020202020204" pitchFamily="34" charset="0"/>
              <a:buChar char="•"/>
            </a:pPr>
            <a:r>
              <a:rPr lang="en-GB" sz="1600" i="0" dirty="0">
                <a:cs typeface="Arial"/>
              </a:rPr>
              <a:t>Press the “</a:t>
            </a:r>
            <a:r>
              <a:rPr lang="en-GB" sz="1600" b="1" i="0" dirty="0">
                <a:cs typeface="Arial"/>
              </a:rPr>
              <a:t>Next</a:t>
            </a:r>
            <a:r>
              <a:rPr lang="en-GB" sz="1600" i="0" dirty="0">
                <a:cs typeface="Arial"/>
              </a:rPr>
              <a:t>” button</a:t>
            </a:r>
          </a:p>
        </p:txBody>
      </p:sp>
      <p:pic>
        <p:nvPicPr>
          <p:cNvPr id="8" name="Picture 7">
            <a:extLst>
              <a:ext uri="{FF2B5EF4-FFF2-40B4-BE49-F238E27FC236}">
                <a16:creationId xmlns:a16="http://schemas.microsoft.com/office/drawing/2014/main" id="{375BB705-3F55-DBAA-5269-868BC96EA4AE}"/>
              </a:ext>
            </a:extLst>
          </p:cNvPr>
          <p:cNvPicPr>
            <a:picLocks noChangeAspect="1"/>
          </p:cNvPicPr>
          <p:nvPr/>
        </p:nvPicPr>
        <p:blipFill>
          <a:blip r:embed="rId3"/>
          <a:stretch>
            <a:fillRect/>
          </a:stretch>
        </p:blipFill>
        <p:spPr>
          <a:xfrm>
            <a:off x="6285177" y="1624476"/>
            <a:ext cx="5461882" cy="3609048"/>
          </a:xfrm>
          <a:prstGeom prst="rect">
            <a:avLst/>
          </a:prstGeom>
        </p:spPr>
      </p:pic>
    </p:spTree>
    <p:extLst>
      <p:ext uri="{BB962C8B-B14F-4D97-AF65-F5344CB8AC3E}">
        <p14:creationId xmlns:p14="http://schemas.microsoft.com/office/powerpoint/2010/main" val="3975966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31</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8067503" cy="26752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Specify which Sage 300 web screen is to be customized</a:t>
            </a:r>
          </a:p>
          <a:p>
            <a:pPr marL="646113" lvl="1" indent="-285750">
              <a:lnSpc>
                <a:spcPct val="150000"/>
              </a:lnSpc>
              <a:buFont typeface="Arial" panose="020B0604020202020204" pitchFamily="34" charset="0"/>
              <a:buChar char="•"/>
            </a:pPr>
            <a:r>
              <a:rPr lang="en-GB" sz="1600" i="0" dirty="0">
                <a:cs typeface="Arial"/>
              </a:rPr>
              <a:t>Right click on “</a:t>
            </a:r>
            <a:r>
              <a:rPr lang="en-GB" sz="1600" b="1" i="0" dirty="0">
                <a:cs typeface="Arial"/>
              </a:rPr>
              <a:t>screens</a:t>
            </a:r>
            <a:r>
              <a:rPr lang="en-GB" sz="1600" i="0" dirty="0">
                <a:cs typeface="Arial"/>
              </a:rPr>
              <a:t>” and select “</a:t>
            </a:r>
            <a:r>
              <a:rPr lang="en-GB" sz="1600" b="1" i="0" dirty="0">
                <a:cs typeface="Arial"/>
              </a:rPr>
              <a:t>Add Screen</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Select the “</a:t>
            </a:r>
            <a:r>
              <a:rPr lang="en-GB" sz="1600" b="1" i="0" dirty="0">
                <a:cs typeface="Arial"/>
              </a:rPr>
              <a:t>AP</a:t>
            </a:r>
            <a:r>
              <a:rPr lang="en-GB" sz="1600" i="0" dirty="0">
                <a:cs typeface="Arial"/>
              </a:rPr>
              <a:t>” module for the Module Id field</a:t>
            </a:r>
          </a:p>
          <a:p>
            <a:pPr marL="646113" lvl="1" indent="-285750">
              <a:lnSpc>
                <a:spcPct val="150000"/>
              </a:lnSpc>
              <a:buFont typeface="Arial" panose="020B0604020202020204" pitchFamily="34" charset="0"/>
              <a:buChar char="•"/>
            </a:pPr>
            <a:r>
              <a:rPr lang="en-GB" sz="1600" i="0" dirty="0">
                <a:cs typeface="Arial"/>
              </a:rPr>
              <a:t>Select “</a:t>
            </a:r>
            <a:r>
              <a:rPr lang="en-GB" sz="1600" b="1" i="0" dirty="0">
                <a:cs typeface="Arial"/>
              </a:rPr>
              <a:t>Setup</a:t>
            </a:r>
            <a:r>
              <a:rPr lang="en-GB" sz="1600" i="0" dirty="0">
                <a:cs typeface="Arial"/>
              </a:rPr>
              <a:t>” for the Category field</a:t>
            </a:r>
          </a:p>
          <a:p>
            <a:pPr marL="646113" lvl="1" indent="-285750">
              <a:lnSpc>
                <a:spcPct val="150000"/>
              </a:lnSpc>
              <a:buFont typeface="Arial" panose="020B0604020202020204" pitchFamily="34" charset="0"/>
              <a:buChar char="•"/>
            </a:pPr>
            <a:r>
              <a:rPr lang="en-GB" sz="1600" i="0" dirty="0">
                <a:cs typeface="Arial"/>
              </a:rPr>
              <a:t>Select “</a:t>
            </a:r>
            <a:r>
              <a:rPr lang="en-GB" sz="1600" b="1" i="0" dirty="0">
                <a:cs typeface="Arial"/>
              </a:rPr>
              <a:t>Distribution Sets</a:t>
            </a:r>
            <a:r>
              <a:rPr lang="en-GB" sz="1600" i="0" dirty="0">
                <a:cs typeface="Arial"/>
              </a:rPr>
              <a:t>” for the Target Screen field</a:t>
            </a:r>
          </a:p>
          <a:p>
            <a:pPr marL="646113" lvl="1" indent="-285750">
              <a:lnSpc>
                <a:spcPct val="150000"/>
              </a:lnSpc>
              <a:buFont typeface="Arial" panose="020B0604020202020204" pitchFamily="34" charset="0"/>
              <a:buChar char="•"/>
            </a:pPr>
            <a:r>
              <a:rPr lang="en-GB" sz="1600" i="0" dirty="0">
                <a:cs typeface="Arial"/>
              </a:rPr>
              <a:t>Press “</a:t>
            </a:r>
            <a:r>
              <a:rPr lang="en-GB" sz="1600" b="1" i="0" dirty="0">
                <a:cs typeface="Arial"/>
              </a:rPr>
              <a:t>Save</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Press “</a:t>
            </a:r>
            <a:r>
              <a:rPr lang="en-GB" sz="1600" b="1" i="0" dirty="0">
                <a:cs typeface="Arial"/>
              </a:rPr>
              <a:t>Next</a:t>
            </a:r>
            <a:r>
              <a:rPr lang="en-GB" sz="1600" i="0" dirty="0">
                <a:cs typeface="Arial"/>
              </a:rPr>
              <a:t>”</a:t>
            </a:r>
          </a:p>
        </p:txBody>
      </p:sp>
      <p:pic>
        <p:nvPicPr>
          <p:cNvPr id="7" name="Picture 6">
            <a:extLst>
              <a:ext uri="{FF2B5EF4-FFF2-40B4-BE49-F238E27FC236}">
                <a16:creationId xmlns:a16="http://schemas.microsoft.com/office/drawing/2014/main" id="{3982C49F-EEDC-D405-E809-66B7613C811B}"/>
              </a:ext>
            </a:extLst>
          </p:cNvPr>
          <p:cNvPicPr>
            <a:picLocks noChangeAspect="1"/>
          </p:cNvPicPr>
          <p:nvPr/>
        </p:nvPicPr>
        <p:blipFill>
          <a:blip r:embed="rId3"/>
          <a:stretch>
            <a:fillRect/>
          </a:stretch>
        </p:blipFill>
        <p:spPr>
          <a:xfrm>
            <a:off x="6602075" y="2115694"/>
            <a:ext cx="5178446" cy="3421762"/>
          </a:xfrm>
          <a:prstGeom prst="rect">
            <a:avLst/>
          </a:prstGeom>
        </p:spPr>
      </p:pic>
    </p:spTree>
    <p:extLst>
      <p:ext uri="{BB962C8B-B14F-4D97-AF65-F5344CB8AC3E}">
        <p14:creationId xmlns:p14="http://schemas.microsoft.com/office/powerpoint/2010/main" val="20017654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32</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8780022" cy="37832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Specify the controls to be added to the Distribution Sets screen</a:t>
            </a:r>
          </a:p>
          <a:p>
            <a:pPr marL="646113" lvl="1" indent="-285750">
              <a:lnSpc>
                <a:spcPct val="150000"/>
              </a:lnSpc>
              <a:buFont typeface="Arial" panose="020B0604020202020204" pitchFamily="34" charset="0"/>
              <a:buChar char="•"/>
            </a:pPr>
            <a:r>
              <a:rPr lang="en-GB" sz="1600" i="0" dirty="0">
                <a:cs typeface="Arial"/>
              </a:rPr>
              <a:t>Right click on the “Distribution Set” screen name and select “</a:t>
            </a:r>
            <a:r>
              <a:rPr lang="en-GB" sz="1600" b="1" i="0" dirty="0">
                <a:cs typeface="Arial"/>
              </a:rPr>
              <a:t>Add Control</a:t>
            </a:r>
            <a:r>
              <a:rPr lang="en-GB" sz="1600" i="0" dirty="0">
                <a:cs typeface="Arial"/>
              </a:rPr>
              <a:t>”</a:t>
            </a:r>
          </a:p>
          <a:p>
            <a:pPr marL="1000125" lvl="2" indent="-285750">
              <a:lnSpc>
                <a:spcPct val="150000"/>
              </a:lnSpc>
              <a:buFont typeface="Arial" panose="020B0604020202020204" pitchFamily="34" charset="0"/>
              <a:buChar char="•"/>
            </a:pPr>
            <a:r>
              <a:rPr lang="en-GB" sz="1600" i="0" dirty="0">
                <a:cs typeface="Arial"/>
              </a:rPr>
              <a:t>Select “</a:t>
            </a:r>
            <a:r>
              <a:rPr lang="en-GB" sz="1600" b="1" i="0" dirty="0">
                <a:cs typeface="Arial"/>
              </a:rPr>
              <a:t>Button</a:t>
            </a:r>
            <a:r>
              <a:rPr lang="en-GB" sz="1600" i="0" dirty="0">
                <a:cs typeface="Arial"/>
              </a:rPr>
              <a:t>” for the Type field</a:t>
            </a:r>
          </a:p>
          <a:p>
            <a:pPr marL="1000125" lvl="2" indent="-285750">
              <a:lnSpc>
                <a:spcPct val="150000"/>
              </a:lnSpc>
              <a:buFont typeface="Arial" panose="020B0604020202020204" pitchFamily="34" charset="0"/>
              <a:buChar char="•"/>
            </a:pPr>
            <a:r>
              <a:rPr lang="en-GB" sz="1600" i="0" dirty="0">
                <a:cs typeface="Arial"/>
              </a:rPr>
              <a:t>Enter “</a:t>
            </a:r>
            <a:r>
              <a:rPr lang="en-GB" sz="1600" b="1" i="0" dirty="0">
                <a:cs typeface="Arial"/>
              </a:rPr>
              <a:t>btnHello</a:t>
            </a:r>
            <a:r>
              <a:rPr lang="en-GB" sz="1600" i="0" dirty="0">
                <a:cs typeface="Arial"/>
              </a:rPr>
              <a:t>” for the Name field</a:t>
            </a:r>
          </a:p>
          <a:p>
            <a:pPr marL="1000125" lvl="2" indent="-285750">
              <a:lnSpc>
                <a:spcPct val="150000"/>
              </a:lnSpc>
              <a:buFont typeface="Arial" panose="020B0604020202020204" pitchFamily="34" charset="0"/>
              <a:buChar char="•"/>
            </a:pPr>
            <a:r>
              <a:rPr lang="en-GB" sz="1600" i="0" dirty="0">
                <a:cs typeface="Arial"/>
              </a:rPr>
              <a:t>Enter “</a:t>
            </a:r>
            <a:r>
              <a:rPr lang="en-GB" sz="1600" b="1" i="0" dirty="0">
                <a:cs typeface="Arial"/>
              </a:rPr>
              <a:t>Hello World!” </a:t>
            </a:r>
            <a:r>
              <a:rPr lang="en-GB" sz="1600" i="0" dirty="0">
                <a:cs typeface="Arial"/>
              </a:rPr>
              <a:t>for the Label field</a:t>
            </a:r>
          </a:p>
          <a:p>
            <a:pPr marL="1000125" lvl="2" indent="-285750">
              <a:lnSpc>
                <a:spcPct val="150000"/>
              </a:lnSpc>
              <a:buFont typeface="Arial" panose="020B0604020202020204" pitchFamily="34" charset="0"/>
              <a:buChar char="•"/>
            </a:pPr>
            <a:r>
              <a:rPr lang="en-GB" sz="1600" i="0" dirty="0">
                <a:cs typeface="Arial"/>
              </a:rPr>
              <a:t>Enter “</a:t>
            </a:r>
            <a:r>
              <a:rPr lang="en-GB" sz="1600" b="1" i="0" dirty="0">
                <a:cs typeface="Arial"/>
              </a:rPr>
              <a:t>btnAdd</a:t>
            </a:r>
            <a:r>
              <a:rPr lang="en-GB" sz="1600" i="0" dirty="0">
                <a:cs typeface="Arial"/>
              </a:rPr>
              <a:t>” for the ID field</a:t>
            </a:r>
          </a:p>
          <a:p>
            <a:pPr marL="1000125" lvl="2" indent="-285750">
              <a:lnSpc>
                <a:spcPct val="150000"/>
              </a:lnSpc>
              <a:buFont typeface="Arial" panose="020B0604020202020204" pitchFamily="34" charset="0"/>
              <a:buChar char="•"/>
            </a:pPr>
            <a:r>
              <a:rPr lang="en-GB" sz="1600" i="0" dirty="0">
                <a:cs typeface="Arial"/>
              </a:rPr>
              <a:t>Press “</a:t>
            </a:r>
            <a:r>
              <a:rPr lang="en-GB" sz="1600" b="1" i="0" dirty="0">
                <a:cs typeface="Arial"/>
              </a:rPr>
              <a:t>Save</a:t>
            </a:r>
            <a:r>
              <a:rPr lang="en-GB" sz="1600" i="0" dirty="0">
                <a:cs typeface="Arial"/>
              </a:rPr>
              <a:t>”</a:t>
            </a:r>
          </a:p>
          <a:p>
            <a:pPr marL="1000125" lvl="2" indent="-285750">
              <a:lnSpc>
                <a:spcPct val="150000"/>
              </a:lnSpc>
              <a:buFont typeface="Arial" panose="020B0604020202020204" pitchFamily="34" charset="0"/>
              <a:buChar char="•"/>
            </a:pPr>
            <a:r>
              <a:rPr lang="en-GB" sz="1600" i="0" dirty="0">
                <a:cs typeface="Arial"/>
              </a:rPr>
              <a:t>Press “</a:t>
            </a:r>
            <a:r>
              <a:rPr lang="en-GB" sz="1600" b="1" i="0" dirty="0">
                <a:cs typeface="Arial"/>
              </a:rPr>
              <a:t>Next</a:t>
            </a:r>
            <a:r>
              <a:rPr lang="en-GB" sz="1600" i="0" dirty="0">
                <a:cs typeface="Arial"/>
              </a:rPr>
              <a:t>”</a:t>
            </a:r>
          </a:p>
          <a:p>
            <a:pPr marL="1000125" lvl="2" indent="-285750">
              <a:lnSpc>
                <a:spcPct val="150000"/>
              </a:lnSpc>
              <a:buFont typeface="Arial" panose="020B0604020202020204" pitchFamily="34" charset="0"/>
              <a:buChar char="•"/>
            </a:pPr>
            <a:r>
              <a:rPr lang="en-GB" sz="1600" i="0" dirty="0">
                <a:cs typeface="Arial"/>
              </a:rPr>
              <a:t>Evaluate the settings and press “</a:t>
            </a:r>
            <a:r>
              <a:rPr lang="en-GB" sz="1600" b="1" i="0" dirty="0">
                <a:cs typeface="Arial"/>
              </a:rPr>
              <a:t>Generate</a:t>
            </a:r>
            <a:r>
              <a:rPr lang="en-GB" sz="1600" i="0" dirty="0">
                <a:cs typeface="Arial"/>
              </a:rPr>
              <a:t>”</a:t>
            </a:r>
          </a:p>
          <a:p>
            <a:pPr marL="1000125" lvl="2" indent="-285750">
              <a:lnSpc>
                <a:spcPct val="150000"/>
              </a:lnSpc>
              <a:buFont typeface="Arial" panose="020B0604020202020204" pitchFamily="34" charset="0"/>
              <a:buChar char="•"/>
            </a:pPr>
            <a:r>
              <a:rPr lang="en-GB" sz="1600" i="0" dirty="0">
                <a:cs typeface="Arial"/>
              </a:rPr>
              <a:t>Press “</a:t>
            </a:r>
            <a:r>
              <a:rPr lang="en-GB" sz="1600" b="1" i="0" dirty="0">
                <a:cs typeface="Arial"/>
              </a:rPr>
              <a:t>Finish</a:t>
            </a:r>
            <a:r>
              <a:rPr lang="en-GB" sz="1600" i="0" dirty="0">
                <a:cs typeface="Arial"/>
              </a:rPr>
              <a:t>”</a:t>
            </a:r>
          </a:p>
        </p:txBody>
      </p:sp>
      <p:pic>
        <p:nvPicPr>
          <p:cNvPr id="6" name="Picture 5">
            <a:extLst>
              <a:ext uri="{FF2B5EF4-FFF2-40B4-BE49-F238E27FC236}">
                <a16:creationId xmlns:a16="http://schemas.microsoft.com/office/drawing/2014/main" id="{ABA44449-F946-8F41-47AE-3FCCDE65CC13}"/>
              </a:ext>
            </a:extLst>
          </p:cNvPr>
          <p:cNvPicPr>
            <a:picLocks noChangeAspect="1"/>
          </p:cNvPicPr>
          <p:nvPr/>
        </p:nvPicPr>
        <p:blipFill>
          <a:blip r:embed="rId3"/>
          <a:stretch>
            <a:fillRect/>
          </a:stretch>
        </p:blipFill>
        <p:spPr>
          <a:xfrm>
            <a:off x="6924797" y="2672999"/>
            <a:ext cx="4940940" cy="3264825"/>
          </a:xfrm>
          <a:prstGeom prst="rect">
            <a:avLst/>
          </a:prstGeom>
        </p:spPr>
      </p:pic>
    </p:spTree>
    <p:extLst>
      <p:ext uri="{BB962C8B-B14F-4D97-AF65-F5344CB8AC3E}">
        <p14:creationId xmlns:p14="http://schemas.microsoft.com/office/powerpoint/2010/main" val="28528910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33</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8" y="1602939"/>
            <a:ext cx="10205061" cy="2831544"/>
          </a:xfrm>
          <a:prstGeom prst="rect">
            <a:avLst/>
          </a:prstGeom>
          <a:noFill/>
        </p:spPr>
        <p:txBody>
          <a:bodyPr wrap="square" rtlCol="0">
            <a:spAutoFit/>
          </a:bodyPr>
          <a:lstStyle/>
          <a:p>
            <a:pPr marL="285750" indent="-285750">
              <a:buFont typeface="Arial" panose="020B0604020202020204" pitchFamily="34" charset="0"/>
              <a:buChar char="•"/>
            </a:pPr>
            <a:r>
              <a:rPr lang="en-GB" sz="1800" i="0" dirty="0">
                <a:cs typeface="Arial"/>
              </a:rPr>
              <a:t>The customization files have been created and navigate to the </a:t>
            </a:r>
            <a:r>
              <a:rPr lang="en-GB" sz="1800" b="1" i="0" dirty="0">
                <a:cs typeface="Arial"/>
              </a:rPr>
              <a:t>C:\HandsOn </a:t>
            </a:r>
            <a:r>
              <a:rPr lang="en-GB" sz="1800" i="0" dirty="0">
                <a:cs typeface="Arial"/>
              </a:rPr>
              <a:t>folder to view</a:t>
            </a:r>
          </a:p>
          <a:p>
            <a:pPr marL="646113" lvl="1" indent="-285750">
              <a:buFont typeface="Arial" panose="020B0604020202020204" pitchFamily="34" charset="0"/>
              <a:buChar char="•"/>
            </a:pPr>
            <a:r>
              <a:rPr lang="en-GB" sz="1600" i="0" dirty="0">
                <a:cs typeface="Arial"/>
              </a:rPr>
              <a:t>There will be a JavaScript file, an XML file, an XSD file and a JSON file</a:t>
            </a:r>
          </a:p>
          <a:p>
            <a:pPr marL="646113" lvl="1" indent="-285750">
              <a:buFont typeface="Arial" panose="020B0604020202020204" pitchFamily="34" charset="0"/>
              <a:buChar char="•"/>
            </a:pPr>
            <a:r>
              <a:rPr lang="en-GB" sz="1600" i="0" dirty="0">
                <a:cs typeface="Arial"/>
              </a:rPr>
              <a:t>Edit the JavaScript file to handle the click even for the btnHello button</a:t>
            </a:r>
          </a:p>
          <a:p>
            <a:pPr marL="1000125" lvl="2" indent="-285750">
              <a:buFont typeface="Arial" panose="020B0604020202020204" pitchFamily="34" charset="0"/>
              <a:buChar char="•"/>
            </a:pPr>
            <a:r>
              <a:rPr lang="en-GB" sz="1600" i="0" dirty="0">
                <a:cs typeface="Arial"/>
              </a:rPr>
              <a:t>Navigate to the </a:t>
            </a:r>
            <a:r>
              <a:rPr lang="en-GB" sz="1600" b="1" i="0" dirty="0">
                <a:cs typeface="Arial"/>
              </a:rPr>
              <a:t>initButtons</a:t>
            </a:r>
            <a:r>
              <a:rPr lang="en-GB" sz="1600" i="0" dirty="0">
                <a:cs typeface="Arial"/>
              </a:rPr>
              <a:t> routine and enter the alert statement for the btnHello click event</a:t>
            </a:r>
          </a:p>
          <a:p>
            <a:pPr lvl="3" indent="0">
              <a:buNone/>
            </a:pPr>
            <a:endParaRPr lang="en-GB" sz="1600" b="1" i="0" dirty="0">
              <a:cs typeface="Arial"/>
            </a:endParaRPr>
          </a:p>
          <a:p>
            <a:pPr lvl="3" indent="0">
              <a:buNone/>
            </a:pPr>
            <a:r>
              <a:rPr lang="en-GB" sz="1600" b="1" i="0" dirty="0">
                <a:cs typeface="Arial"/>
              </a:rPr>
              <a:t>$("#btnHello").on('click', () =&gt; {</a:t>
            </a:r>
          </a:p>
          <a:p>
            <a:pPr lvl="3" indent="0">
              <a:buNone/>
            </a:pPr>
            <a:r>
              <a:rPr lang="en-GB" sz="1600" b="1" i="0" dirty="0">
                <a:cs typeface="Arial"/>
              </a:rPr>
              <a:t>   	alert("Hello World!");</a:t>
            </a:r>
          </a:p>
          <a:p>
            <a:pPr lvl="3" indent="0">
              <a:buNone/>
            </a:pPr>
            <a:r>
              <a:rPr lang="en-GB" sz="1600" b="1" i="0" dirty="0">
                <a:cs typeface="Arial"/>
              </a:rPr>
              <a:t> });</a:t>
            </a:r>
          </a:p>
          <a:p>
            <a:pPr lvl="3" indent="0">
              <a:buNone/>
            </a:pPr>
            <a:endParaRPr lang="en-GB" sz="1600" b="1" i="0" dirty="0">
              <a:cs typeface="Arial"/>
            </a:endParaRPr>
          </a:p>
          <a:p>
            <a:pPr marL="1000125" lvl="2" indent="-285750">
              <a:buFont typeface="Arial" panose="020B0604020202020204" pitchFamily="34" charset="0"/>
              <a:buChar char="•"/>
            </a:pPr>
            <a:r>
              <a:rPr lang="en-GB" sz="1600" b="1" i="0" dirty="0">
                <a:cs typeface="Arial"/>
              </a:rPr>
              <a:t>Save</a:t>
            </a:r>
            <a:r>
              <a:rPr lang="en-GB" sz="1600" i="0" dirty="0">
                <a:cs typeface="Arial"/>
              </a:rPr>
              <a:t> changes to file</a:t>
            </a:r>
          </a:p>
          <a:p>
            <a:pPr marL="646113" lvl="1" indent="-285750">
              <a:buFont typeface="Arial" panose="020B0604020202020204" pitchFamily="34" charset="0"/>
              <a:buChar char="•"/>
            </a:pPr>
            <a:r>
              <a:rPr lang="en-GB" sz="1600" i="0" dirty="0">
                <a:cs typeface="Arial"/>
              </a:rPr>
              <a:t>Zip these 4 files into a zip file called “</a:t>
            </a:r>
            <a:r>
              <a:rPr lang="en-GB" sz="1600" b="1" i="0" dirty="0">
                <a:cs typeface="Arial"/>
              </a:rPr>
              <a:t>DPPTraining</a:t>
            </a:r>
            <a:r>
              <a:rPr lang="en-GB" sz="1600" i="0" dirty="0">
                <a:cs typeface="Arial"/>
              </a:rPr>
              <a:t>”</a:t>
            </a:r>
          </a:p>
        </p:txBody>
      </p:sp>
      <p:pic>
        <p:nvPicPr>
          <p:cNvPr id="7" name="Picture 6">
            <a:extLst>
              <a:ext uri="{FF2B5EF4-FFF2-40B4-BE49-F238E27FC236}">
                <a16:creationId xmlns:a16="http://schemas.microsoft.com/office/drawing/2014/main" id="{ADE6DBE7-9813-E09A-23E9-11F6824166C5}"/>
              </a:ext>
            </a:extLst>
          </p:cNvPr>
          <p:cNvPicPr>
            <a:picLocks noChangeAspect="1"/>
          </p:cNvPicPr>
          <p:nvPr/>
        </p:nvPicPr>
        <p:blipFill>
          <a:blip r:embed="rId3"/>
          <a:stretch>
            <a:fillRect/>
          </a:stretch>
        </p:blipFill>
        <p:spPr>
          <a:xfrm>
            <a:off x="6775739" y="2927003"/>
            <a:ext cx="5242090" cy="3014959"/>
          </a:xfrm>
          <a:prstGeom prst="rect">
            <a:avLst/>
          </a:prstGeom>
        </p:spPr>
      </p:pic>
    </p:spTree>
    <p:extLst>
      <p:ext uri="{BB962C8B-B14F-4D97-AF65-F5344CB8AC3E}">
        <p14:creationId xmlns:p14="http://schemas.microsoft.com/office/powerpoint/2010/main" val="37863873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34</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8" y="1602939"/>
            <a:ext cx="10205061" cy="11978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The customization package is ready to be imported</a:t>
            </a:r>
          </a:p>
          <a:p>
            <a:pPr marL="646113" lvl="1" indent="-285750">
              <a:lnSpc>
                <a:spcPct val="150000"/>
              </a:lnSpc>
              <a:buFont typeface="Arial" panose="020B0604020202020204" pitchFamily="34" charset="0"/>
              <a:buChar char="•"/>
            </a:pPr>
            <a:r>
              <a:rPr lang="en-GB" sz="1600" i="0" dirty="0">
                <a:cs typeface="Arial"/>
              </a:rPr>
              <a:t>Click on an Edge browser and navigate to </a:t>
            </a:r>
            <a:r>
              <a:rPr lang="en-GB" sz="1600" b="1" i="0" dirty="0">
                <a:cs typeface="Arial"/>
              </a:rPr>
              <a:t>localhost/sage300/admin</a:t>
            </a:r>
          </a:p>
          <a:p>
            <a:pPr marL="646113" lvl="1" indent="-285750">
              <a:lnSpc>
                <a:spcPct val="150000"/>
              </a:lnSpc>
              <a:buFont typeface="Arial" panose="020B0604020202020204" pitchFamily="34" charset="0"/>
              <a:buChar char="•"/>
            </a:pPr>
            <a:r>
              <a:rPr lang="en-GB" sz="1600" i="0" dirty="0">
                <a:cs typeface="Arial"/>
              </a:rPr>
              <a:t>Login to the system database with “</a:t>
            </a:r>
            <a:r>
              <a:rPr lang="en-GB" sz="1600" b="1" i="0" dirty="0">
                <a:cs typeface="Arial"/>
              </a:rPr>
              <a:t>ADMIN</a:t>
            </a:r>
            <a:r>
              <a:rPr lang="en-GB" sz="1600" i="0" dirty="0">
                <a:cs typeface="Arial"/>
              </a:rPr>
              <a:t>” password (ADMIN123)</a:t>
            </a:r>
          </a:p>
        </p:txBody>
      </p:sp>
      <p:pic>
        <p:nvPicPr>
          <p:cNvPr id="8" name="Picture 7">
            <a:extLst>
              <a:ext uri="{FF2B5EF4-FFF2-40B4-BE49-F238E27FC236}">
                <a16:creationId xmlns:a16="http://schemas.microsoft.com/office/drawing/2014/main" id="{7317ED48-3571-0781-7646-907CAA38C169}"/>
              </a:ext>
            </a:extLst>
          </p:cNvPr>
          <p:cNvPicPr>
            <a:picLocks noChangeAspect="1"/>
          </p:cNvPicPr>
          <p:nvPr/>
        </p:nvPicPr>
        <p:blipFill>
          <a:blip r:embed="rId3"/>
          <a:stretch>
            <a:fillRect/>
          </a:stretch>
        </p:blipFill>
        <p:spPr>
          <a:xfrm>
            <a:off x="3351119" y="2987621"/>
            <a:ext cx="4325777" cy="3087959"/>
          </a:xfrm>
          <a:prstGeom prst="rect">
            <a:avLst/>
          </a:prstGeom>
        </p:spPr>
      </p:pic>
    </p:spTree>
    <p:extLst>
      <p:ext uri="{BB962C8B-B14F-4D97-AF65-F5344CB8AC3E}">
        <p14:creationId xmlns:p14="http://schemas.microsoft.com/office/powerpoint/2010/main" val="40892603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35</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8" y="1602939"/>
            <a:ext cx="10205061" cy="39156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The customization package is ready to be imported</a:t>
            </a:r>
          </a:p>
          <a:p>
            <a:pPr marL="646113" lvl="1" indent="-285750">
              <a:lnSpc>
                <a:spcPct val="150000"/>
              </a:lnSpc>
              <a:buFont typeface="Arial" panose="020B0604020202020204" pitchFamily="34" charset="0"/>
              <a:buChar char="•"/>
            </a:pPr>
            <a:r>
              <a:rPr lang="en-GB" sz="1600" i="0" dirty="0">
                <a:cs typeface="Arial"/>
              </a:rPr>
              <a:t>Press the “</a:t>
            </a:r>
            <a:r>
              <a:rPr lang="en-GB" sz="1600" b="1" i="0" dirty="0">
                <a:cs typeface="Arial"/>
              </a:rPr>
              <a:t>Browse</a:t>
            </a:r>
            <a:r>
              <a:rPr lang="en-GB" sz="1600" i="0" dirty="0">
                <a:cs typeface="Arial"/>
              </a:rPr>
              <a:t>” button and navigate to the customization package zip file just created</a:t>
            </a:r>
          </a:p>
          <a:p>
            <a:pPr marL="646113" lvl="1" indent="-285750">
              <a:lnSpc>
                <a:spcPct val="150000"/>
              </a:lnSpc>
              <a:buFont typeface="Arial" panose="020B0604020202020204" pitchFamily="34" charset="0"/>
              <a:buChar char="•"/>
            </a:pPr>
            <a:r>
              <a:rPr lang="en-GB" sz="1600" i="0" dirty="0">
                <a:cs typeface="Arial"/>
              </a:rPr>
              <a:t>Press the “</a:t>
            </a:r>
            <a:r>
              <a:rPr lang="en-GB" sz="1600" b="1" i="0" dirty="0">
                <a:cs typeface="Arial"/>
              </a:rPr>
              <a:t>Import</a:t>
            </a:r>
            <a:r>
              <a:rPr lang="en-GB" sz="1600" i="0" dirty="0">
                <a:cs typeface="Arial"/>
              </a:rPr>
              <a:t>” button</a:t>
            </a:r>
          </a:p>
          <a:p>
            <a:pPr marL="646113" lvl="1" indent="-285750">
              <a:lnSpc>
                <a:spcPct val="150000"/>
              </a:lnSpc>
              <a:buFont typeface="Arial" panose="020B0604020202020204" pitchFamily="34" charset="0"/>
              <a:buChar char="•"/>
            </a:pPr>
            <a:r>
              <a:rPr lang="en-GB" sz="1600" i="0" dirty="0">
                <a:cs typeface="Arial"/>
              </a:rPr>
              <a:t>Press the “</a:t>
            </a:r>
            <a:r>
              <a:rPr lang="en-GB" sz="1600" b="1" i="0" dirty="0">
                <a:cs typeface="Arial"/>
              </a:rPr>
              <a:t>Assign</a:t>
            </a:r>
            <a:r>
              <a:rPr lang="en-GB" sz="1600" i="0" dirty="0">
                <a:cs typeface="Arial"/>
              </a:rPr>
              <a:t>” button at the bottom of the screen</a:t>
            </a:r>
          </a:p>
          <a:p>
            <a:pPr marL="646113" lvl="1" indent="-285750">
              <a:lnSpc>
                <a:spcPct val="150000"/>
              </a:lnSpc>
              <a:buFont typeface="Arial" panose="020B0604020202020204" pitchFamily="34" charset="0"/>
              <a:buChar char="•"/>
            </a:pPr>
            <a:r>
              <a:rPr lang="en-GB" sz="1600" i="0" dirty="0">
                <a:cs typeface="Arial"/>
              </a:rPr>
              <a:t>Select the “</a:t>
            </a:r>
            <a:r>
              <a:rPr lang="en-GB" sz="1600" b="1" i="0" dirty="0">
                <a:cs typeface="Arial"/>
              </a:rPr>
              <a:t>SAMLTD</a:t>
            </a:r>
            <a:r>
              <a:rPr lang="en-GB" sz="1600" i="0" dirty="0">
                <a:cs typeface="Arial"/>
              </a:rPr>
              <a:t>” company and press “</a:t>
            </a:r>
            <a:r>
              <a:rPr lang="en-GB" sz="1600" b="1" i="0" dirty="0">
                <a:cs typeface="Arial"/>
              </a:rPr>
              <a:t>OK</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Sign out of the admin screen and log into sage 300 (localhost/sage300) (SAMLTD company)</a:t>
            </a:r>
          </a:p>
          <a:p>
            <a:pPr marL="646113" lvl="1" indent="-285750">
              <a:lnSpc>
                <a:spcPct val="150000"/>
              </a:lnSpc>
              <a:buFont typeface="Arial" panose="020B0604020202020204" pitchFamily="34" charset="0"/>
              <a:buChar char="•"/>
            </a:pPr>
            <a:r>
              <a:rPr lang="en-GB" sz="1600" i="0" dirty="0">
                <a:cs typeface="Arial"/>
              </a:rPr>
              <a:t>Navigate to the </a:t>
            </a:r>
            <a:r>
              <a:rPr lang="en-GB" sz="1600" b="1" i="0" dirty="0">
                <a:cs typeface="Arial"/>
              </a:rPr>
              <a:t>AP Distribution Sets </a:t>
            </a:r>
            <a:r>
              <a:rPr lang="en-GB" sz="1600" i="0" dirty="0">
                <a:cs typeface="Arial"/>
              </a:rPr>
              <a:t>screen to see and test the customization</a:t>
            </a:r>
          </a:p>
          <a:p>
            <a:pPr lvl="1" indent="0">
              <a:lnSpc>
                <a:spcPct val="150000"/>
              </a:lnSpc>
              <a:buNone/>
            </a:pPr>
            <a:endParaRPr lang="en-GB" sz="1800" i="0" dirty="0">
              <a:cs typeface="Arial"/>
            </a:endParaRPr>
          </a:p>
          <a:p>
            <a:pPr lvl="1" indent="0">
              <a:lnSpc>
                <a:spcPct val="150000"/>
              </a:lnSpc>
              <a:buNone/>
            </a:pPr>
            <a:endParaRPr lang="en-GB" sz="1800" i="0" dirty="0">
              <a:cs typeface="Arial"/>
            </a:endParaRPr>
          </a:p>
          <a:p>
            <a:pPr lvl="1" indent="0">
              <a:lnSpc>
                <a:spcPct val="150000"/>
              </a:lnSpc>
              <a:buNone/>
            </a:pPr>
            <a:r>
              <a:rPr lang="en-GB" sz="1800" i="0" dirty="0">
                <a:cs typeface="Arial"/>
              </a:rPr>
              <a:t>You are now a customization expert!</a:t>
            </a:r>
          </a:p>
        </p:txBody>
      </p:sp>
    </p:spTree>
    <p:extLst>
      <p:ext uri="{BB962C8B-B14F-4D97-AF65-F5344CB8AC3E}">
        <p14:creationId xmlns:p14="http://schemas.microsoft.com/office/powerpoint/2010/main" val="37398700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36</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6" name="Picture 5">
            <a:extLst>
              <a:ext uri="{FF2B5EF4-FFF2-40B4-BE49-F238E27FC236}">
                <a16:creationId xmlns:a16="http://schemas.microsoft.com/office/drawing/2014/main" id="{15319CE6-0A35-BB56-2707-D884B6131F3A}"/>
              </a:ext>
            </a:extLst>
          </p:cNvPr>
          <p:cNvPicPr>
            <a:picLocks noChangeAspect="1"/>
          </p:cNvPicPr>
          <p:nvPr/>
        </p:nvPicPr>
        <p:blipFill>
          <a:blip r:embed="rId3"/>
          <a:stretch>
            <a:fillRect/>
          </a:stretch>
        </p:blipFill>
        <p:spPr>
          <a:xfrm>
            <a:off x="3063834" y="1662179"/>
            <a:ext cx="5267133" cy="4276967"/>
          </a:xfrm>
          <a:prstGeom prst="rect">
            <a:avLst/>
          </a:prstGeom>
        </p:spPr>
      </p:pic>
    </p:spTree>
    <p:extLst>
      <p:ext uri="{BB962C8B-B14F-4D97-AF65-F5344CB8AC3E}">
        <p14:creationId xmlns:p14="http://schemas.microsoft.com/office/powerpoint/2010/main" val="19251814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61"/>
        <p:cNvGrpSpPr/>
        <p:nvPr/>
      </p:nvGrpSpPr>
      <p:grpSpPr>
        <a:xfrm>
          <a:off x="0" y="0"/>
          <a:ext cx="0" cy="0"/>
          <a:chOff x="0" y="0"/>
          <a:chExt cx="0" cy="0"/>
        </a:xfrm>
      </p:grpSpPr>
      <p:sp>
        <p:nvSpPr>
          <p:cNvPr id="962" name="Google Shape;962;p54"/>
          <p:cNvSpPr txBox="1">
            <a:spLocks noGrp="1"/>
          </p:cNvSpPr>
          <p:nvPr>
            <p:ph type="title"/>
          </p:nvPr>
        </p:nvSpPr>
        <p:spPr>
          <a:xfrm>
            <a:off x="3311652" y="6028161"/>
            <a:ext cx="5568696" cy="59436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lt1"/>
              </a:buClr>
              <a:buSzPts val="2800"/>
              <a:buFont typeface="Arial"/>
              <a:buNone/>
            </a:pPr>
            <a:r>
              <a:rPr lang="en-US"/>
              <a:t>Thank you!</a:t>
            </a:r>
            <a:endParaRPr/>
          </a:p>
        </p:txBody>
      </p:sp>
    </p:spTree>
    <p:extLst>
      <p:ext uri="{BB962C8B-B14F-4D97-AF65-F5344CB8AC3E}">
        <p14:creationId xmlns:p14="http://schemas.microsoft.com/office/powerpoint/2010/main" val="3084152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313D0-DAA5-864F-9F2D-9E8BF4E772F8}"/>
              </a:ext>
            </a:extLst>
          </p:cNvPr>
          <p:cNvSpPr>
            <a:spLocks noGrp="1"/>
          </p:cNvSpPr>
          <p:nvPr>
            <p:ph type="ctrTitle"/>
          </p:nvPr>
        </p:nvSpPr>
        <p:spPr/>
        <p:txBody>
          <a:bodyPr/>
          <a:lstStyle/>
          <a:p>
            <a:r>
              <a:rPr lang="en-US" sz="4000" dirty="0"/>
              <a:t>Web API</a:t>
            </a:r>
          </a:p>
        </p:txBody>
      </p:sp>
      <p:sp>
        <p:nvSpPr>
          <p:cNvPr id="3" name="Subtitle 2">
            <a:extLst>
              <a:ext uri="{FF2B5EF4-FFF2-40B4-BE49-F238E27FC236}">
                <a16:creationId xmlns:a16="http://schemas.microsoft.com/office/drawing/2014/main" id="{95F7FE15-BF66-194E-ACD5-3863B1F45293}"/>
              </a:ext>
            </a:extLst>
          </p:cNvPr>
          <p:cNvSpPr>
            <a:spLocks noGrp="1"/>
          </p:cNvSpPr>
          <p:nvPr>
            <p:ph type="subTitle" idx="1"/>
          </p:nvPr>
        </p:nvSpPr>
        <p:spPr>
          <a:xfrm>
            <a:off x="420624" y="1014984"/>
            <a:ext cx="3820450" cy="1243584"/>
          </a:xfrm>
        </p:spPr>
        <p:txBody>
          <a:bodyPr/>
          <a:lstStyle/>
          <a:p>
            <a:r>
              <a:rPr lang="en-US" sz="2400" b="0" dirty="0"/>
              <a:t>Working with Swagger</a:t>
            </a:r>
          </a:p>
        </p:txBody>
      </p:sp>
    </p:spTree>
    <p:extLst>
      <p:ext uri="{BB962C8B-B14F-4D97-AF65-F5344CB8AC3E}">
        <p14:creationId xmlns:p14="http://schemas.microsoft.com/office/powerpoint/2010/main" val="1115640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API</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Working with Swagger</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5</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8" name="TextBox 7">
            <a:extLst>
              <a:ext uri="{FF2B5EF4-FFF2-40B4-BE49-F238E27FC236}">
                <a16:creationId xmlns:a16="http://schemas.microsoft.com/office/drawing/2014/main" id="{0D3F61F3-240B-E77C-A6C8-EFD63CB17B58}"/>
              </a:ext>
            </a:extLst>
          </p:cNvPr>
          <p:cNvSpPr txBox="1"/>
          <p:nvPr/>
        </p:nvSpPr>
        <p:spPr>
          <a:xfrm>
            <a:off x="411479" y="1806646"/>
            <a:ext cx="5866080" cy="47397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Launch Chrome browser and enter “</a:t>
            </a:r>
            <a:r>
              <a:rPr lang="en-GB" sz="1800" b="1" i="0" dirty="0">
                <a:cs typeface="Arial"/>
              </a:rPr>
              <a:t>localhost/sage300webapi</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Click “</a:t>
            </a:r>
            <a:r>
              <a:rPr lang="en-GB" sz="1800" b="1" i="0" dirty="0">
                <a:cs typeface="Arial"/>
              </a:rPr>
              <a:t>Open Swagger UI</a:t>
            </a:r>
            <a:r>
              <a:rPr lang="en-GB" sz="1800" i="0" dirty="0">
                <a:cs typeface="Arial"/>
              </a:rPr>
              <a:t>” button</a:t>
            </a:r>
          </a:p>
          <a:p>
            <a:pPr marL="285750" indent="-285750">
              <a:lnSpc>
                <a:spcPct val="150000"/>
              </a:lnSpc>
              <a:buFont typeface="Arial" panose="020B0604020202020204" pitchFamily="34" charset="0"/>
              <a:buChar char="•"/>
            </a:pPr>
            <a:r>
              <a:rPr lang="en-GB" sz="1800" i="0" dirty="0">
                <a:cs typeface="Arial"/>
              </a:rPr>
              <a:t>Click on “</a:t>
            </a:r>
            <a:r>
              <a:rPr lang="en-GB" sz="1800" b="1" i="0" dirty="0">
                <a:cs typeface="Arial"/>
              </a:rPr>
              <a:t>ARCustomers</a:t>
            </a:r>
            <a:r>
              <a:rPr lang="en-GB" sz="1800" i="0" dirty="0">
                <a:cs typeface="Arial"/>
              </a:rPr>
              <a:t>” endpoint to expand Actions</a:t>
            </a:r>
          </a:p>
          <a:p>
            <a:pPr marL="285750" indent="-285750">
              <a:lnSpc>
                <a:spcPct val="150000"/>
              </a:lnSpc>
              <a:buFont typeface="Arial" panose="020B0604020202020204" pitchFamily="34" charset="0"/>
              <a:buChar char="•"/>
            </a:pPr>
            <a:r>
              <a:rPr lang="en-GB" sz="1800" i="0" dirty="0">
                <a:cs typeface="Arial"/>
              </a:rPr>
              <a:t>Click on “</a:t>
            </a:r>
            <a:r>
              <a:rPr lang="en-GB" sz="1800" b="1" i="0" dirty="0">
                <a:cs typeface="Arial"/>
              </a:rPr>
              <a:t>Get</a:t>
            </a:r>
            <a:r>
              <a:rPr lang="en-GB" sz="1800" i="0" dirty="0">
                <a:cs typeface="Arial"/>
              </a:rPr>
              <a:t>” action</a:t>
            </a:r>
          </a:p>
          <a:p>
            <a:pPr marL="285750" indent="-285750">
              <a:lnSpc>
                <a:spcPct val="150000"/>
              </a:lnSpc>
              <a:buFont typeface="Arial" panose="020B0604020202020204" pitchFamily="34" charset="0"/>
              <a:buChar char="•"/>
            </a:pPr>
            <a:r>
              <a:rPr lang="en-GB" sz="1800" i="0" dirty="0">
                <a:cs typeface="Arial"/>
              </a:rPr>
              <a:t>Click on “</a:t>
            </a:r>
            <a:r>
              <a:rPr lang="en-GB" sz="1800" b="1" i="0" dirty="0">
                <a:cs typeface="Arial"/>
              </a:rPr>
              <a:t>Try it out!</a:t>
            </a:r>
            <a:r>
              <a:rPr lang="en-GB" sz="1800" i="0" dirty="0">
                <a:cs typeface="Arial"/>
              </a:rPr>
              <a:t>” button</a:t>
            </a:r>
          </a:p>
          <a:p>
            <a:pPr marL="285750" indent="-285750">
              <a:lnSpc>
                <a:spcPct val="150000"/>
              </a:lnSpc>
              <a:buFont typeface="Arial" panose="020B0604020202020204" pitchFamily="34" charset="0"/>
              <a:buChar char="•"/>
            </a:pPr>
            <a:r>
              <a:rPr lang="en-GB" sz="1800" i="0" dirty="0">
                <a:cs typeface="Arial"/>
              </a:rPr>
              <a:t>Enter “</a:t>
            </a:r>
            <a:r>
              <a:rPr lang="en-GB" sz="1800" b="1" i="0" dirty="0">
                <a:cs typeface="Arial"/>
              </a:rPr>
              <a:t>ADMIN</a:t>
            </a:r>
            <a:r>
              <a:rPr lang="en-GB" sz="1800" i="0" dirty="0">
                <a:cs typeface="Arial"/>
              </a:rPr>
              <a:t>” for Username, specify password (if required), and click “</a:t>
            </a:r>
            <a:r>
              <a:rPr lang="en-GB" sz="1800" b="1" i="0" dirty="0">
                <a:cs typeface="Arial"/>
              </a:rPr>
              <a:t>Sign in</a:t>
            </a:r>
            <a:r>
              <a:rPr lang="en-GB" sz="1800" i="0" dirty="0">
                <a:cs typeface="Arial"/>
              </a:rPr>
              <a:t>” button</a:t>
            </a:r>
          </a:p>
          <a:p>
            <a:pPr marL="646113" lvl="1" indent="-285750">
              <a:lnSpc>
                <a:spcPct val="150000"/>
              </a:lnSpc>
              <a:buFont typeface="Arial" panose="020B0604020202020204" pitchFamily="34" charset="0"/>
              <a:buChar char="•"/>
            </a:pPr>
            <a:r>
              <a:rPr lang="en-GB" sz="1600" i="0" dirty="0">
                <a:cs typeface="Arial"/>
              </a:rPr>
              <a:t>Success or did you get “Insufficient security rights for user.”?</a:t>
            </a:r>
          </a:p>
          <a:p>
            <a:pPr marL="646113" lvl="1" indent="-285750">
              <a:lnSpc>
                <a:spcPct val="150000"/>
              </a:lnSpc>
              <a:buFont typeface="Arial" panose="020B0604020202020204" pitchFamily="34" charset="0"/>
              <a:buChar char="•"/>
            </a:pPr>
            <a:r>
              <a:rPr lang="en-GB" sz="1600" i="0" dirty="0">
                <a:cs typeface="Arial"/>
              </a:rPr>
              <a:t>ADMIN needs to be approved for Web API!</a:t>
            </a:r>
          </a:p>
          <a:p>
            <a:pPr marL="342797" indent="-342797">
              <a:buFont typeface="Arial" panose="020B0604020202020204" pitchFamily="34" charset="0"/>
              <a:buChar char="•"/>
            </a:pPr>
            <a:endParaRPr lang="en-US" sz="1400" dirty="0"/>
          </a:p>
        </p:txBody>
      </p:sp>
      <p:sp>
        <p:nvSpPr>
          <p:cNvPr id="10" name="TextBox 9">
            <a:extLst>
              <a:ext uri="{FF2B5EF4-FFF2-40B4-BE49-F238E27FC236}">
                <a16:creationId xmlns:a16="http://schemas.microsoft.com/office/drawing/2014/main" id="{0731EFB0-1AC6-798A-9107-1BA52D4FFD68}"/>
              </a:ext>
            </a:extLst>
          </p:cNvPr>
          <p:cNvSpPr txBox="1"/>
          <p:nvPr/>
        </p:nvSpPr>
        <p:spPr>
          <a:xfrm>
            <a:off x="6277559" y="1806645"/>
            <a:ext cx="5866080" cy="36317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Edit </a:t>
            </a:r>
            <a:r>
              <a:rPr lang="en-GB" sz="1800" b="1" i="0" dirty="0">
                <a:cs typeface="Arial"/>
              </a:rPr>
              <a:t>web.config </a:t>
            </a:r>
            <a:r>
              <a:rPr lang="en-GB" sz="1800" i="0" dirty="0">
                <a:cs typeface="Arial"/>
              </a:rPr>
              <a:t>in both c:\{Sage300}\Online\Web and c:\{Sage300}\Online\WebApi folders</a:t>
            </a:r>
          </a:p>
          <a:p>
            <a:pPr marL="646113" lvl="1" indent="-285750">
              <a:lnSpc>
                <a:spcPct val="150000"/>
              </a:lnSpc>
              <a:buFont typeface="Arial" panose="020B0604020202020204" pitchFamily="34" charset="0"/>
              <a:buChar char="•"/>
            </a:pPr>
            <a:r>
              <a:rPr lang="en-GB" sz="1800" i="0" dirty="0">
                <a:cs typeface="Arial"/>
              </a:rPr>
              <a:t>Search for “</a:t>
            </a:r>
            <a:r>
              <a:rPr lang="en-GB" sz="1800" b="1" i="0" dirty="0">
                <a:cs typeface="Arial"/>
              </a:rPr>
              <a:t>AllowWebApiAccessforAdmin</a:t>
            </a:r>
            <a:r>
              <a:rPr lang="en-GB" sz="1800" i="0" dirty="0">
                <a:cs typeface="Arial"/>
              </a:rPr>
              <a:t>” and change value to “</a:t>
            </a:r>
            <a:r>
              <a:rPr lang="en-GB" sz="1800" b="1" i="0" dirty="0">
                <a:cs typeface="Arial"/>
              </a:rPr>
              <a:t>true</a:t>
            </a:r>
            <a:r>
              <a:rPr lang="en-GB" sz="1800" i="0" dirty="0">
                <a:cs typeface="Arial"/>
              </a:rPr>
              <a:t>”</a:t>
            </a:r>
          </a:p>
          <a:p>
            <a:pPr marL="646113" lvl="1" indent="-285750">
              <a:lnSpc>
                <a:spcPct val="150000"/>
              </a:lnSpc>
              <a:buFont typeface="Arial" panose="020B0604020202020204" pitchFamily="34" charset="0"/>
              <a:buChar char="•"/>
            </a:pPr>
            <a:r>
              <a:rPr lang="en-GB" sz="1800" i="0" dirty="0">
                <a:cs typeface="Arial"/>
              </a:rPr>
              <a:t>Restart IIS</a:t>
            </a:r>
          </a:p>
          <a:p>
            <a:pPr marL="646113" lvl="1" indent="-285750">
              <a:lnSpc>
                <a:spcPct val="150000"/>
              </a:lnSpc>
              <a:buFont typeface="Arial" panose="020B0604020202020204" pitchFamily="34" charset="0"/>
              <a:buChar char="•"/>
            </a:pPr>
            <a:r>
              <a:rPr lang="en-GB" sz="1800" i="0" dirty="0">
                <a:cs typeface="Arial"/>
              </a:rPr>
              <a:t>Close Swagger tab and Refresh Sage 300 Web API Landing page</a:t>
            </a:r>
          </a:p>
          <a:p>
            <a:pPr marL="646113" lvl="1" indent="-285750">
              <a:lnSpc>
                <a:spcPct val="150000"/>
              </a:lnSpc>
              <a:buFont typeface="Arial" panose="020B0604020202020204" pitchFamily="34" charset="0"/>
              <a:buChar char="•"/>
            </a:pPr>
            <a:r>
              <a:rPr lang="en-GB" sz="1800" i="0" dirty="0">
                <a:cs typeface="Arial"/>
              </a:rPr>
              <a:t>Retry and notice that it now works!!!</a:t>
            </a:r>
          </a:p>
          <a:p>
            <a:pPr marL="342797" indent="-342797">
              <a:buFont typeface="Arial" panose="020B0604020202020204" pitchFamily="34" charset="0"/>
              <a:buChar char="•"/>
            </a:pPr>
            <a:endParaRPr lang="en-US" sz="1400" dirty="0"/>
          </a:p>
        </p:txBody>
      </p:sp>
    </p:spTree>
    <p:extLst>
      <p:ext uri="{BB962C8B-B14F-4D97-AF65-F5344CB8AC3E}">
        <p14:creationId xmlns:p14="http://schemas.microsoft.com/office/powerpoint/2010/main" val="4243186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API</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Working with Swagger</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6</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8" name="TextBox 7">
            <a:extLst>
              <a:ext uri="{FF2B5EF4-FFF2-40B4-BE49-F238E27FC236}">
                <a16:creationId xmlns:a16="http://schemas.microsoft.com/office/drawing/2014/main" id="{0D3F61F3-240B-E77C-A6C8-EFD63CB17B58}"/>
              </a:ext>
            </a:extLst>
          </p:cNvPr>
          <p:cNvSpPr txBox="1"/>
          <p:nvPr/>
        </p:nvSpPr>
        <p:spPr>
          <a:xfrm>
            <a:off x="411478" y="1806646"/>
            <a:ext cx="9005653" cy="278537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Play with the Swagger interface:</a:t>
            </a:r>
          </a:p>
          <a:p>
            <a:pPr marL="646113" lvl="1" indent="-285750">
              <a:lnSpc>
                <a:spcPct val="150000"/>
              </a:lnSpc>
              <a:buFont typeface="Arial" panose="020B0604020202020204" pitchFamily="34" charset="0"/>
              <a:buChar char="•"/>
            </a:pPr>
            <a:r>
              <a:rPr lang="en-GB" sz="1600" i="0" dirty="0">
                <a:cs typeface="Arial"/>
              </a:rPr>
              <a:t>Enter “10” in $skip field to skip the first 10 rows</a:t>
            </a:r>
          </a:p>
          <a:p>
            <a:pPr marL="646113" lvl="1" indent="-285750">
              <a:lnSpc>
                <a:spcPct val="150000"/>
              </a:lnSpc>
              <a:buFont typeface="Arial" panose="020B0604020202020204" pitchFamily="34" charset="0"/>
              <a:buChar char="•"/>
            </a:pPr>
            <a:r>
              <a:rPr lang="en-GB" sz="1600" i="0" dirty="0">
                <a:cs typeface="Arial"/>
              </a:rPr>
              <a:t>Enter “3” in $top field to return only the first 3 rows</a:t>
            </a:r>
          </a:p>
          <a:p>
            <a:pPr marL="646113" lvl="1" indent="-285750">
              <a:lnSpc>
                <a:spcPct val="150000"/>
              </a:lnSpc>
              <a:buFont typeface="Arial" panose="020B0604020202020204" pitchFamily="34" charset="0"/>
              <a:buChar char="•"/>
            </a:pPr>
            <a:r>
              <a:rPr lang="en-GB" sz="1600" i="0" dirty="0">
                <a:cs typeface="Arial"/>
              </a:rPr>
              <a:t>Enter in $filter field “ShortName” </a:t>
            </a:r>
            <a:r>
              <a:rPr lang="en-GB" sz="1600" dirty="0">
                <a:cs typeface="Arial"/>
              </a:rPr>
              <a:t>i.e.,</a:t>
            </a:r>
            <a:r>
              <a:rPr lang="en-GB" sz="1600" i="0" dirty="0">
                <a:cs typeface="Arial"/>
              </a:rPr>
              <a:t> ‘BLACK’ </a:t>
            </a:r>
          </a:p>
          <a:p>
            <a:pPr marL="646113" lvl="1" indent="-285750">
              <a:lnSpc>
                <a:spcPct val="150000"/>
              </a:lnSpc>
              <a:buFont typeface="Arial" panose="020B0604020202020204" pitchFamily="34" charset="0"/>
              <a:buChar char="•"/>
            </a:pPr>
            <a:r>
              <a:rPr lang="en-GB" sz="1600" i="0" dirty="0">
                <a:cs typeface="Arial"/>
              </a:rPr>
              <a:t>Depress Ctl key while selecting fields you want back in the $select field</a:t>
            </a:r>
          </a:p>
          <a:p>
            <a:endParaRPr lang="en-GB" sz="1800" i="0" dirty="0">
              <a:cs typeface="Arial"/>
            </a:endParaRPr>
          </a:p>
          <a:p>
            <a:r>
              <a:rPr lang="en-GB" sz="2000" i="0" dirty="0">
                <a:cs typeface="Arial"/>
              </a:rPr>
              <a:t>You are a Swagger expert!</a:t>
            </a:r>
          </a:p>
          <a:p>
            <a:pPr marL="342797" indent="-342797">
              <a:buFont typeface="Arial" panose="020B0604020202020204" pitchFamily="34" charset="0"/>
              <a:buChar char="•"/>
            </a:pPr>
            <a:endParaRPr lang="en-US" sz="1400" dirty="0"/>
          </a:p>
        </p:txBody>
      </p:sp>
    </p:spTree>
    <p:extLst>
      <p:ext uri="{BB962C8B-B14F-4D97-AF65-F5344CB8AC3E}">
        <p14:creationId xmlns:p14="http://schemas.microsoft.com/office/powerpoint/2010/main" val="1526082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26F967-C1B1-2E43-8EFA-7467B6AD7017}"/>
              </a:ext>
            </a:extLst>
          </p:cNvPr>
          <p:cNvSpPr>
            <a:spLocks noGrp="1"/>
          </p:cNvSpPr>
          <p:nvPr>
            <p:ph type="title"/>
          </p:nvPr>
        </p:nvSpPr>
        <p:spPr/>
        <p:txBody>
          <a:bodyPr/>
          <a:lstStyle/>
          <a:p>
            <a:r>
              <a:rPr lang="en-US" dirty="0"/>
              <a:t>Standalone Sample</a:t>
            </a:r>
          </a:p>
        </p:txBody>
      </p:sp>
      <p:sp>
        <p:nvSpPr>
          <p:cNvPr id="2" name="Slide Number Placeholder 1">
            <a:extLst>
              <a:ext uri="{FF2B5EF4-FFF2-40B4-BE49-F238E27FC236}">
                <a16:creationId xmlns:a16="http://schemas.microsoft.com/office/drawing/2014/main" id="{32B9BF9A-1DC4-4A40-B990-C2C3F5814935}"/>
              </a:ext>
            </a:extLst>
          </p:cNvPr>
          <p:cNvSpPr>
            <a:spLocks noGrp="1"/>
          </p:cNvSpPr>
          <p:nvPr>
            <p:ph type="sldNum" sz="quarter" idx="4294967295"/>
          </p:nvPr>
        </p:nvSpPr>
        <p:spPr>
          <a:xfrm>
            <a:off x="11595100" y="6370638"/>
            <a:ext cx="596900" cy="365125"/>
          </a:xfrm>
        </p:spPr>
        <p:txBody>
          <a:bodyPr/>
          <a:lstStyle/>
          <a:p>
            <a:r>
              <a:rPr lang="en-US">
                <a:latin typeface="Sage Text Light" panose="02010303040201060103" pitchFamily="2" charset="77"/>
              </a:rPr>
              <a:t>Page </a:t>
            </a:r>
            <a:fld id="{C801F209-6BE7-4AF7-9211-E3F7558EC97C}" type="slidenum">
              <a:rPr smtClean="0">
                <a:latin typeface="Sage Text Light" panose="02010303040201060103" pitchFamily="2" charset="77"/>
              </a:rPr>
              <a:pPr/>
              <a:t>7</a:t>
            </a:fld>
            <a:endParaRPr dirty="0">
              <a:latin typeface="Sage Text Light" panose="02010303040201060103" pitchFamily="2" charset="77"/>
            </a:endParaRPr>
          </a:p>
        </p:txBody>
      </p:sp>
      <p:sp>
        <p:nvSpPr>
          <p:cNvPr id="3" name="Subtitle 2">
            <a:extLst>
              <a:ext uri="{FF2B5EF4-FFF2-40B4-BE49-F238E27FC236}">
                <a16:creationId xmlns:a16="http://schemas.microsoft.com/office/drawing/2014/main" id="{EA515567-C881-9DDA-4B64-977C04BE7326}"/>
              </a:ext>
            </a:extLst>
          </p:cNvPr>
          <p:cNvSpPr txBox="1">
            <a:spLocks/>
          </p:cNvSpPr>
          <p:nvPr/>
        </p:nvSpPr>
        <p:spPr>
          <a:xfrm>
            <a:off x="420623" y="1024338"/>
            <a:ext cx="3820450" cy="1243584"/>
          </a:xfrm>
          <a:prstGeom prst="rect">
            <a:avLst/>
          </a:prstGeom>
        </p:spPr>
        <p:txBody>
          <a:bodyPr vert="horz" lIns="0" tIns="45720" rIns="0" bIns="0" rtlCol="0">
            <a:noAutofit/>
          </a:bodyPr>
          <a:lstStyle>
            <a:lvl1pPr marL="0" indent="0" algn="l" defTabSz="914400" rtl="0" eaLnBrk="1" latinLnBrk="0" hangingPunct="1">
              <a:lnSpc>
                <a:spcPct val="100000"/>
              </a:lnSpc>
              <a:spcBef>
                <a:spcPts val="1000"/>
              </a:spcBef>
              <a:buFont typeface="Sage Text" panose="02010503040201060103" pitchFamily="50" charset="0"/>
              <a:buNone/>
              <a:defRPr lang="en-US" sz="1600" b="1" i="0" kern="1200">
                <a:solidFill>
                  <a:schemeClr val="tx2"/>
                </a:solidFill>
                <a:latin typeface="Sage Text" panose="02010503040201060103" pitchFamily="2" charset="77"/>
                <a:ea typeface="+mn-ea"/>
                <a:cs typeface="+mn-cs"/>
              </a:defRPr>
            </a:lvl1pPr>
            <a:lvl2pPr marL="457200" indent="0" algn="ctr" defTabSz="914400" rtl="0" eaLnBrk="1" latinLnBrk="0" hangingPunct="1">
              <a:lnSpc>
                <a:spcPct val="100000"/>
              </a:lnSpc>
              <a:spcBef>
                <a:spcPts val="500"/>
              </a:spcBef>
              <a:buFont typeface="Sage Text" panose="02010503040201060103" pitchFamily="50" charset="0"/>
              <a:buNone/>
              <a:defRPr lang="en-US" sz="2000" b="0" i="0" kern="1200">
                <a:solidFill>
                  <a:schemeClr val="bg1"/>
                </a:solidFill>
                <a:latin typeface="Sage Text" panose="02010503040201060103" pitchFamily="2" charset="77"/>
                <a:ea typeface="+mn-ea"/>
                <a:cs typeface="+mn-cs"/>
              </a:defRPr>
            </a:lvl2pPr>
            <a:lvl3pPr marL="914400" indent="0" algn="ctr" defTabSz="914400" rtl="0" eaLnBrk="1" latinLnBrk="0" hangingPunct="1">
              <a:lnSpc>
                <a:spcPct val="100000"/>
              </a:lnSpc>
              <a:spcBef>
                <a:spcPts val="500"/>
              </a:spcBef>
              <a:buFont typeface="Sage Text" panose="02010503040201060103" pitchFamily="50" charset="0"/>
              <a:buNone/>
              <a:defRPr lang="en-US" sz="1800" b="0" i="0" kern="1200">
                <a:solidFill>
                  <a:schemeClr val="bg1"/>
                </a:solidFill>
                <a:latin typeface="Sage Text" panose="02010503040201060103" pitchFamily="2" charset="77"/>
                <a:ea typeface="+mn-ea"/>
                <a:cs typeface="+mn-cs"/>
              </a:defRPr>
            </a:lvl3pPr>
            <a:lvl4pPr marL="13716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4pPr>
            <a:lvl5pPr marL="18288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5pPr>
            <a:lvl6pPr marL="22860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9pPr>
          </a:lstStyle>
          <a:p>
            <a:r>
              <a:rPr lang="en-US" sz="2400" b="0" dirty="0"/>
              <a:t>Debugging</a:t>
            </a:r>
          </a:p>
        </p:txBody>
      </p:sp>
    </p:spTree>
    <p:extLst>
      <p:ext uri="{BB962C8B-B14F-4D97-AF65-F5344CB8AC3E}">
        <p14:creationId xmlns:p14="http://schemas.microsoft.com/office/powerpoint/2010/main" val="3023662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Standalone Sample</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Debugging</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8</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7" name="Picture 6">
            <a:extLst>
              <a:ext uri="{FF2B5EF4-FFF2-40B4-BE49-F238E27FC236}">
                <a16:creationId xmlns:a16="http://schemas.microsoft.com/office/drawing/2014/main" id="{942C1EE0-E577-8B7A-68F1-115E846B381D}"/>
              </a:ext>
            </a:extLst>
          </p:cNvPr>
          <p:cNvPicPr>
            <a:picLocks noChangeAspect="1"/>
          </p:cNvPicPr>
          <p:nvPr/>
        </p:nvPicPr>
        <p:blipFill>
          <a:blip r:embed="rId3"/>
          <a:stretch>
            <a:fillRect/>
          </a:stretch>
        </p:blipFill>
        <p:spPr>
          <a:xfrm>
            <a:off x="2929695" y="1882242"/>
            <a:ext cx="6332610" cy="4174493"/>
          </a:xfrm>
          <a:prstGeom prst="rect">
            <a:avLst/>
          </a:prstGeom>
        </p:spPr>
      </p:pic>
    </p:spTree>
    <p:extLst>
      <p:ext uri="{BB962C8B-B14F-4D97-AF65-F5344CB8AC3E}">
        <p14:creationId xmlns:p14="http://schemas.microsoft.com/office/powerpoint/2010/main" val="3163572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Standalone Sample</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Debugging</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9</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8" name="TextBox 7">
            <a:extLst>
              <a:ext uri="{FF2B5EF4-FFF2-40B4-BE49-F238E27FC236}">
                <a16:creationId xmlns:a16="http://schemas.microsoft.com/office/drawing/2014/main" id="{E6BBCBEF-4388-2B6E-E8D8-8BFB1B09ADB9}"/>
              </a:ext>
            </a:extLst>
          </p:cNvPr>
          <p:cNvSpPr txBox="1"/>
          <p:nvPr/>
        </p:nvSpPr>
        <p:spPr>
          <a:xfrm>
            <a:off x="411479" y="1806646"/>
            <a:ext cx="5866080" cy="410638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Load </a:t>
            </a:r>
            <a:r>
              <a:rPr lang="en-GB" sz="1800" b="1" i="0" dirty="0">
                <a:cs typeface="Arial"/>
              </a:rPr>
              <a:t>Receipt.sln </a:t>
            </a:r>
            <a:r>
              <a:rPr lang="en-GB" sz="1800" i="0" dirty="0">
                <a:cs typeface="Arial"/>
              </a:rPr>
              <a:t>from c:\{Sage300WebSDK}\samples\receipt folder by dropping receipt.sln onto desktop Visual Studio 2019 shortcut (loads as Administrator)</a:t>
            </a:r>
          </a:p>
          <a:p>
            <a:pPr marL="285750" indent="-285750">
              <a:lnSpc>
                <a:spcPct val="150000"/>
              </a:lnSpc>
              <a:buFont typeface="Arial" panose="020B0604020202020204" pitchFamily="34" charset="0"/>
              <a:buChar char="•"/>
            </a:pPr>
            <a:r>
              <a:rPr lang="en-GB" sz="1800" i="0" dirty="0">
                <a:cs typeface="Arial"/>
              </a:rPr>
              <a:t>Select </a:t>
            </a:r>
            <a:r>
              <a:rPr lang="en-GB" sz="1800" b="1" i="0" dirty="0">
                <a:cs typeface="Arial"/>
              </a:rPr>
              <a:t>Tools/Nuget Package Manager/Manage Nuget Packages for Solution… </a:t>
            </a:r>
            <a:r>
              <a:rPr lang="en-GB" sz="1800" i="0" dirty="0">
                <a:cs typeface="Arial"/>
              </a:rPr>
              <a:t>and select “</a:t>
            </a:r>
            <a:r>
              <a:rPr lang="en-GB" sz="1800" b="1" i="0" dirty="0">
                <a:cs typeface="Arial"/>
              </a:rPr>
              <a:t>Restore</a:t>
            </a:r>
            <a:r>
              <a:rPr lang="en-GB" sz="1800" i="0" dirty="0">
                <a:cs typeface="Arial"/>
              </a:rPr>
              <a:t>” button</a:t>
            </a:r>
          </a:p>
          <a:p>
            <a:pPr marL="285750" indent="-285750">
              <a:lnSpc>
                <a:spcPct val="150000"/>
              </a:lnSpc>
              <a:buFont typeface="Arial" panose="020B0604020202020204" pitchFamily="34" charset="0"/>
              <a:buChar char="•"/>
            </a:pPr>
            <a:r>
              <a:rPr lang="en-GB" sz="1800" i="0" dirty="0">
                <a:cs typeface="Arial"/>
              </a:rPr>
              <a:t>Select “</a:t>
            </a:r>
            <a:r>
              <a:rPr lang="en-GB" sz="1800" b="1" i="0" dirty="0">
                <a:cs typeface="Arial"/>
              </a:rPr>
              <a:t>Build/Build Solution</a:t>
            </a:r>
            <a:r>
              <a:rPr lang="en-GB" sz="1800" i="0" dirty="0">
                <a:cs typeface="Arial"/>
              </a:rPr>
              <a:t>”</a:t>
            </a:r>
          </a:p>
          <a:p>
            <a:pPr marL="646113" lvl="1" indent="-285750">
              <a:lnSpc>
                <a:spcPct val="150000"/>
              </a:lnSpc>
              <a:buFont typeface="Arial" panose="020B0604020202020204" pitchFamily="34" charset="0"/>
              <a:buChar char="•"/>
            </a:pPr>
            <a:r>
              <a:rPr lang="en-GB" sz="1600" i="0" dirty="0">
                <a:cs typeface="Arial"/>
              </a:rPr>
              <a:t>Success or did you get lots of compiler errors?</a:t>
            </a:r>
          </a:p>
          <a:p>
            <a:pPr marL="646113" lvl="1" indent="-285750">
              <a:lnSpc>
                <a:spcPct val="150000"/>
              </a:lnSpc>
              <a:buFont typeface="Arial" panose="020B0604020202020204" pitchFamily="34" charset="0"/>
              <a:buChar char="•"/>
            </a:pPr>
            <a:r>
              <a:rPr lang="en-GB" sz="1600" dirty="0">
                <a:cs typeface="Arial"/>
              </a:rPr>
              <a:t>Let’s look at a *.csproj file to see environment var usage</a:t>
            </a:r>
            <a:endParaRPr lang="en-GB" sz="1600" i="0" dirty="0">
              <a:cs typeface="Arial"/>
            </a:endParaRPr>
          </a:p>
        </p:txBody>
      </p:sp>
      <p:sp>
        <p:nvSpPr>
          <p:cNvPr id="10" name="TextBox 9">
            <a:extLst>
              <a:ext uri="{FF2B5EF4-FFF2-40B4-BE49-F238E27FC236}">
                <a16:creationId xmlns:a16="http://schemas.microsoft.com/office/drawing/2014/main" id="{1DD24AF5-DFE3-9DE5-C634-EFA7623AEF14}"/>
              </a:ext>
            </a:extLst>
          </p:cNvPr>
          <p:cNvSpPr txBox="1"/>
          <p:nvPr/>
        </p:nvSpPr>
        <p:spPr>
          <a:xfrm>
            <a:off x="6277559" y="1806645"/>
            <a:ext cx="5866080" cy="341991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Environment variable not established?</a:t>
            </a:r>
          </a:p>
          <a:p>
            <a:pPr marL="742950" lvl="1" indent="-285750">
              <a:lnSpc>
                <a:spcPct val="150000"/>
              </a:lnSpc>
              <a:buFont typeface="Arial" panose="020B0604020202020204" pitchFamily="34" charset="0"/>
              <a:buChar char="•"/>
            </a:pPr>
            <a:r>
              <a:rPr lang="en-GB" i="0" dirty="0">
                <a:cs typeface="Arial"/>
              </a:rPr>
              <a:t>Close Visual Studio</a:t>
            </a:r>
          </a:p>
          <a:p>
            <a:pPr marL="742950" lvl="1" indent="-285750">
              <a:lnSpc>
                <a:spcPct val="150000"/>
              </a:lnSpc>
              <a:buFont typeface="Arial" panose="020B0604020202020204" pitchFamily="34" charset="0"/>
              <a:buChar char="•"/>
            </a:pPr>
            <a:r>
              <a:rPr lang="en-GB" sz="1600" i="0" dirty="0">
                <a:cs typeface="Arial"/>
              </a:rPr>
              <a:t>Open </a:t>
            </a:r>
            <a:r>
              <a:rPr lang="en-GB" sz="1600" b="1" i="0" dirty="0">
                <a:cs typeface="Arial"/>
              </a:rPr>
              <a:t>README.md </a:t>
            </a:r>
            <a:r>
              <a:rPr lang="en-GB" sz="1600" i="0" dirty="0">
                <a:cs typeface="Arial"/>
              </a:rPr>
              <a:t>file in samples folder and follow instructions to create </a:t>
            </a:r>
            <a:r>
              <a:rPr lang="en-GB" sz="1600" b="1" i="0" dirty="0">
                <a:cs typeface="Arial"/>
              </a:rPr>
              <a:t>Sage300WebDir</a:t>
            </a:r>
            <a:r>
              <a:rPr lang="en-GB" sz="1600" i="0" dirty="0">
                <a:cs typeface="Arial"/>
              </a:rPr>
              <a:t> environment variable</a:t>
            </a:r>
          </a:p>
          <a:p>
            <a:pPr marL="742950" lvl="1" indent="-285750">
              <a:lnSpc>
                <a:spcPct val="150000"/>
              </a:lnSpc>
              <a:buFont typeface="Arial" panose="020B0604020202020204" pitchFamily="34" charset="0"/>
              <a:buChar char="•"/>
            </a:pPr>
            <a:r>
              <a:rPr lang="en-GB" sz="1600" i="0" dirty="0">
                <a:cs typeface="Arial"/>
              </a:rPr>
              <a:t>Reload </a:t>
            </a:r>
            <a:r>
              <a:rPr lang="en-GB" sz="1600" b="1" i="0" dirty="0">
                <a:cs typeface="Arial"/>
              </a:rPr>
              <a:t>Receipt.sln</a:t>
            </a:r>
            <a:r>
              <a:rPr lang="en-GB" sz="1600" i="0" dirty="0">
                <a:cs typeface="Arial"/>
              </a:rPr>
              <a:t> and select “</a:t>
            </a:r>
            <a:r>
              <a:rPr lang="en-GB" sz="1600" b="1" i="0" dirty="0">
                <a:cs typeface="Arial"/>
              </a:rPr>
              <a:t>Build/Build Solution</a:t>
            </a:r>
            <a:r>
              <a:rPr lang="en-GB" sz="1600" i="0" dirty="0">
                <a:cs typeface="Arial"/>
              </a:rPr>
              <a:t>”</a:t>
            </a:r>
          </a:p>
          <a:p>
            <a:pPr marL="1103313" lvl="2" indent="-285750">
              <a:lnSpc>
                <a:spcPct val="150000"/>
              </a:lnSpc>
              <a:buFont typeface="Arial" panose="020B0604020202020204" pitchFamily="34" charset="0"/>
              <a:buChar char="•"/>
            </a:pPr>
            <a:r>
              <a:rPr lang="en-GB" sz="1600" i="0" dirty="0">
                <a:cs typeface="Arial"/>
              </a:rPr>
              <a:t>Notice that it now compiles as expected!</a:t>
            </a:r>
          </a:p>
          <a:p>
            <a:pPr marL="342797" indent="-342797">
              <a:lnSpc>
                <a:spcPct val="150000"/>
              </a:lnSpc>
              <a:buFont typeface="Arial" panose="020B0604020202020204" pitchFamily="34" charset="0"/>
              <a:buChar char="•"/>
            </a:pPr>
            <a:endParaRPr lang="en-US" sz="1400" dirty="0"/>
          </a:p>
        </p:txBody>
      </p:sp>
    </p:spTree>
    <p:extLst>
      <p:ext uri="{BB962C8B-B14F-4D97-AF65-F5344CB8AC3E}">
        <p14:creationId xmlns:p14="http://schemas.microsoft.com/office/powerpoint/2010/main" val="71435919"/>
      </p:ext>
    </p:extLst>
  </p:cSld>
  <p:clrMapOvr>
    <a:masterClrMapping/>
  </p:clrMapOvr>
</p:sld>
</file>

<file path=ppt/theme/theme1.xml><?xml version="1.0" encoding="utf-8"?>
<a:theme xmlns:a="http://schemas.openxmlformats.org/drawingml/2006/main" name="SAGE 2023 MASTER">
  <a:themeElements>
    <a:clrScheme name="Sage 2023 1">
      <a:dk1>
        <a:srgbClr val="000000"/>
      </a:dk1>
      <a:lt1>
        <a:srgbClr val="FFFFFF"/>
      </a:lt1>
      <a:dk2>
        <a:srgbClr val="00D639"/>
      </a:dk2>
      <a:lt2>
        <a:srgbClr val="FFFFFF"/>
      </a:lt2>
      <a:accent1>
        <a:srgbClr val="00A65C"/>
      </a:accent1>
      <a:accent2>
        <a:srgbClr val="006361"/>
      </a:accent2>
      <a:accent3>
        <a:srgbClr val="00283F"/>
      </a:accent3>
      <a:accent4>
        <a:srgbClr val="491828"/>
      </a:accent4>
      <a:accent5>
        <a:srgbClr val="A13828"/>
      </a:accent5>
      <a:accent6>
        <a:srgbClr val="E98709"/>
      </a:accent6>
      <a:hlink>
        <a:srgbClr val="00A02B"/>
      </a:hlink>
      <a:folHlink>
        <a:srgbClr val="00D639"/>
      </a:folHlink>
    </a:clrScheme>
    <a:fontScheme name="Sage New Brand_Mar2022">
      <a:majorFont>
        <a:latin typeface="Sage Headline Black"/>
        <a:ea typeface=""/>
        <a:cs typeface=""/>
      </a:majorFont>
      <a:minorFont>
        <a:latin typeface="Sage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cap="rnd">
          <a:solidFill>
            <a:schemeClr val="tx2"/>
          </a:solidFill>
          <a:round/>
        </a:ln>
      </a:spPr>
      <a:bodyPr rtlCol="0" anchor="ctr"/>
      <a:lstStyle>
        <a:defPPr algn="ctr">
          <a:defRPr sz="1200" b="1" dirty="0" err="1">
            <a:solidFill>
              <a:schemeClr val="tx1"/>
            </a:solidFill>
            <a:latin typeface="Sage Text" panose="02010503040201060103" pitchFamily="2" charset="77"/>
          </a:defRPr>
        </a:defPPr>
      </a:lstStyle>
      <a:style>
        <a:lnRef idx="2">
          <a:schemeClr val="accent1">
            <a:shade val="50000"/>
          </a:schemeClr>
        </a:lnRef>
        <a:fillRef idx="1">
          <a:schemeClr val="accent1"/>
        </a:fillRef>
        <a:effectRef idx="0">
          <a:schemeClr val="accent1"/>
        </a:effectRef>
        <a:fontRef idx="minor">
          <a:schemeClr val="lt1"/>
        </a:fontRef>
      </a:style>
    </a:spDef>
    <a:lnDef>
      <a:spPr>
        <a:ln w="38100" cap="rnd">
          <a:solidFill>
            <a:schemeClr val="tx2"/>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600" b="0" i="0" dirty="0" err="1" smtClean="0">
            <a:solidFill>
              <a:schemeClr val="tx1"/>
            </a:solidFill>
            <a:latin typeface="Sage Text" panose="02010503040201060103" pitchFamily="2" charset="77"/>
          </a:defRPr>
        </a:defPPr>
      </a:lstStyle>
    </a:txDef>
  </a:objectDefaults>
  <a:extraClrSchemeLst/>
  <a:extLst>
    <a:ext uri="{05A4C25C-085E-4340-85A3-A5531E510DB2}">
      <thm15:themeFamily xmlns:thm15="http://schemas.microsoft.com/office/thememl/2012/main" name="Presentation6" id="{887E5751-22BF-A741-9C00-54FC8ABFD4F4}" vid="{BD78E863-6051-D349-A0FE-C58B89228BED}"/>
    </a:ext>
  </a:extLst>
</a:theme>
</file>

<file path=ppt/theme/theme2.xml><?xml version="1.0" encoding="utf-8"?>
<a:theme xmlns:a="http://schemas.openxmlformats.org/drawingml/2006/main" name="1_SAGE 2023 MASTER">
  <a:themeElements>
    <a:clrScheme name="Sage 2023 1">
      <a:dk1>
        <a:srgbClr val="000000"/>
      </a:dk1>
      <a:lt1>
        <a:srgbClr val="FFFFFF"/>
      </a:lt1>
      <a:dk2>
        <a:srgbClr val="00D639"/>
      </a:dk2>
      <a:lt2>
        <a:srgbClr val="FFFFFF"/>
      </a:lt2>
      <a:accent1>
        <a:srgbClr val="00A65C"/>
      </a:accent1>
      <a:accent2>
        <a:srgbClr val="006361"/>
      </a:accent2>
      <a:accent3>
        <a:srgbClr val="00283F"/>
      </a:accent3>
      <a:accent4>
        <a:srgbClr val="491828"/>
      </a:accent4>
      <a:accent5>
        <a:srgbClr val="A13828"/>
      </a:accent5>
      <a:accent6>
        <a:srgbClr val="E98709"/>
      </a:accent6>
      <a:hlink>
        <a:srgbClr val="00A02B"/>
      </a:hlink>
      <a:folHlink>
        <a:srgbClr val="00D6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Sage Text"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6177</TotalTime>
  <Words>2441</Words>
  <Application>Microsoft Office PowerPoint</Application>
  <PresentationFormat>Widescreen</PresentationFormat>
  <Paragraphs>410</Paragraphs>
  <Slides>37</Slides>
  <Notes>35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37</vt:i4>
      </vt:variant>
    </vt:vector>
  </HeadingPairs>
  <TitlesOfParts>
    <vt:vector size="44" baseType="lpstr">
      <vt:lpstr>Arial</vt:lpstr>
      <vt:lpstr>Consolas</vt:lpstr>
      <vt:lpstr>Sage Headline Black</vt:lpstr>
      <vt:lpstr>Sage Text</vt:lpstr>
      <vt:lpstr>Sage Text Light</vt:lpstr>
      <vt:lpstr>SAGE 2023 MASTER</vt:lpstr>
      <vt:lpstr>1_SAGE 2023 MASTER</vt:lpstr>
      <vt:lpstr>Sage 300  Technical Session Hands On</vt:lpstr>
      <vt:lpstr>Table of contents</vt:lpstr>
      <vt:lpstr>Snippets</vt:lpstr>
      <vt:lpstr>Web API</vt:lpstr>
      <vt:lpstr>Web API</vt:lpstr>
      <vt:lpstr>Web API</vt:lpstr>
      <vt:lpstr>Standalone Sample</vt:lpstr>
      <vt:lpstr>Standalone Sample</vt:lpstr>
      <vt:lpstr>Standalone Sample</vt:lpstr>
      <vt:lpstr>Standalone Sample</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PowerPoint Presentation</vt:lpstr>
      <vt:lpstr>Customization</vt:lpstr>
      <vt:lpstr>Customization</vt:lpstr>
      <vt:lpstr>Customization</vt:lpstr>
      <vt:lpstr>Customization</vt:lpstr>
      <vt:lpstr>Customization</vt:lpstr>
      <vt:lpstr>Customization</vt:lpstr>
      <vt:lpstr>Customization</vt:lpstr>
      <vt:lpstr>Customization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Sage brand PowerPoint template</dc:title>
  <dc:creator>DeForest, Jennifer</dc:creator>
  <cp:lastModifiedBy>Thomas, John</cp:lastModifiedBy>
  <cp:revision>59</cp:revision>
  <cp:lastPrinted>2022-12-16T14:25:32Z</cp:lastPrinted>
  <dcterms:created xsi:type="dcterms:W3CDTF">2023-01-20T23:04:46Z</dcterms:created>
  <dcterms:modified xsi:type="dcterms:W3CDTF">2024-02-13T16:36:52Z</dcterms:modified>
</cp:coreProperties>
</file>