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handoutMasterIdLst>
    <p:handoutMasterId r:id="rId3"/>
  </p:handoutMasterIdLst>
  <p:sldIdLst>
    <p:sldId id="256" r:id="rId2"/>
  </p:sldIdLst>
  <p:sldSz cx="43891200" cy="32918400"/>
  <p:notesSz cx="7010400" cy="9271000"/>
  <p:embeddedFontLst>
    <p:embeddedFont>
      <p:font typeface="Calibri" panose="020F0502020204030204" pitchFamily="34" charset="0"/>
      <p:regular r:id="rId4"/>
      <p:bold r:id="rId5"/>
      <p:italic r:id="rId6"/>
      <p:boldItalic r:id="rId7"/>
    </p:embeddedFont>
    <p:embeddedFont>
      <p:font typeface="Libre Baskerville" panose="020B0604020202020204" charset="0"/>
      <p:bold r:id="rId8"/>
    </p:embeddedFont>
    <p:embeddedFont>
      <p:font typeface="Montserrat" panose="020B0604020202020204" charset="0"/>
      <p:regular r:id="rId9"/>
      <p:bold r:id="rId10"/>
    </p:embeddedFont>
    <p:embeddedFont>
      <p:font typeface="Montserrat Light" panose="020B0604020202020204" charset="0"/>
      <p:regular r:id="rId11"/>
    </p:embeddedFont>
  </p:embeddedFontLst>
  <p:custDataLst>
    <p:tags r:id="rId12"/>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920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9900"/>
    <a:srgbClr val="BAE260"/>
    <a:srgbClr val="8FEDA1"/>
    <a:srgbClr val="1482A5"/>
    <a:srgbClr val="A8DD6D"/>
    <a:srgbClr val="8CD23C"/>
    <a:srgbClr val="ADD632"/>
    <a:srgbClr val="D1F2F7"/>
    <a:srgbClr val="C8E1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DA6044-CA43-4726-B255-ECC6E89D29D6}" v="195" dt="2020-10-02T06:16:31.6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949" autoAdjust="0"/>
    <p:restoredTop sz="94710" autoAdjust="0"/>
  </p:normalViewPr>
  <p:slideViewPr>
    <p:cSldViewPr snapToGrid="0">
      <p:cViewPr>
        <p:scale>
          <a:sx n="50" d="100"/>
          <a:sy n="50" d="100"/>
        </p:scale>
        <p:origin x="-438" y="-2730"/>
      </p:cViewPr>
      <p:guideLst>
        <p:guide orient="horz"/>
        <p:guide pos="192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MARRINER" userId="f4a17e82-6838-4a02-979c-7700409ec0b8" providerId="ADAL" clId="{70DA6044-CA43-4726-B255-ECC6E89D29D6}"/>
    <pc:docChg chg="undo redo custSel modSld">
      <pc:chgData name="BEN MARRINER" userId="f4a17e82-6838-4a02-979c-7700409ec0b8" providerId="ADAL" clId="{70DA6044-CA43-4726-B255-ECC6E89D29D6}" dt="2020-10-02T06:18:10.773" v="4929" actId="692"/>
      <pc:docMkLst>
        <pc:docMk/>
      </pc:docMkLst>
      <pc:sldChg chg="addSp delSp modSp">
        <pc:chgData name="BEN MARRINER" userId="f4a17e82-6838-4a02-979c-7700409ec0b8" providerId="ADAL" clId="{70DA6044-CA43-4726-B255-ECC6E89D29D6}" dt="2020-10-02T06:18:10.773" v="4929" actId="692"/>
        <pc:sldMkLst>
          <pc:docMk/>
          <pc:sldMk cId="4038871067" sldId="256"/>
        </pc:sldMkLst>
        <pc:spChg chg="add mod">
          <ac:chgData name="BEN MARRINER" userId="f4a17e82-6838-4a02-979c-7700409ec0b8" providerId="ADAL" clId="{70DA6044-CA43-4726-B255-ECC6E89D29D6}" dt="2020-10-02T05:02:25.896" v="1852" actId="1076"/>
          <ac:spMkLst>
            <pc:docMk/>
            <pc:sldMk cId="4038871067" sldId="256"/>
            <ac:spMk id="7" creationId="{99F00EA0-EBDE-4283-BE6B-D8FDCA8B8632}"/>
          </ac:spMkLst>
        </pc:spChg>
        <pc:spChg chg="mod">
          <ac:chgData name="BEN MARRINER" userId="f4a17e82-6838-4a02-979c-7700409ec0b8" providerId="ADAL" clId="{70DA6044-CA43-4726-B255-ECC6E89D29D6}" dt="2020-10-02T04:00:11.029" v="174" actId="20577"/>
          <ac:spMkLst>
            <pc:docMk/>
            <pc:sldMk cId="4038871067" sldId="256"/>
            <ac:spMk id="25" creationId="{B2C25681-95AF-45D0-852E-DC3E00E2FDFE}"/>
          </ac:spMkLst>
        </pc:spChg>
        <pc:spChg chg="mod">
          <ac:chgData name="BEN MARRINER" userId="f4a17e82-6838-4a02-979c-7700409ec0b8" providerId="ADAL" clId="{70DA6044-CA43-4726-B255-ECC6E89D29D6}" dt="2020-10-02T04:00:47.707" v="284" actId="20577"/>
          <ac:spMkLst>
            <pc:docMk/>
            <pc:sldMk cId="4038871067" sldId="256"/>
            <ac:spMk id="26" creationId="{EF872E11-D0DF-4446-BE76-A398B88E9B44}"/>
          </ac:spMkLst>
        </pc:spChg>
        <pc:spChg chg="mod">
          <ac:chgData name="BEN MARRINER" userId="f4a17e82-6838-4a02-979c-7700409ec0b8" providerId="ADAL" clId="{70DA6044-CA43-4726-B255-ECC6E89D29D6}" dt="2020-10-02T05:56:19.404" v="4319" actId="403"/>
          <ac:spMkLst>
            <pc:docMk/>
            <pc:sldMk cId="4038871067" sldId="256"/>
            <ac:spMk id="27" creationId="{6D27E454-6E74-438E-B6CD-F623F47990B5}"/>
          </ac:spMkLst>
        </pc:spChg>
        <pc:spChg chg="mod">
          <ac:chgData name="BEN MARRINER" userId="f4a17e82-6838-4a02-979c-7700409ec0b8" providerId="ADAL" clId="{70DA6044-CA43-4726-B255-ECC6E89D29D6}" dt="2020-10-02T04:12:04.811" v="688" actId="20577"/>
          <ac:spMkLst>
            <pc:docMk/>
            <pc:sldMk cId="4038871067" sldId="256"/>
            <ac:spMk id="30" creationId="{10661D15-FEEC-48A3-BE53-98D164F2C69C}"/>
          </ac:spMkLst>
        </pc:spChg>
        <pc:spChg chg="add mod">
          <ac:chgData name="BEN MARRINER" userId="f4a17e82-6838-4a02-979c-7700409ec0b8" providerId="ADAL" clId="{70DA6044-CA43-4726-B255-ECC6E89D29D6}" dt="2020-10-02T05:45:23.710" v="3864" actId="1076"/>
          <ac:spMkLst>
            <pc:docMk/>
            <pc:sldMk cId="4038871067" sldId="256"/>
            <ac:spMk id="32" creationId="{7B3B2514-DDD3-44AF-AE3C-56F5C46B1D65}"/>
          </ac:spMkLst>
        </pc:spChg>
        <pc:spChg chg="add mod">
          <ac:chgData name="BEN MARRINER" userId="f4a17e82-6838-4a02-979c-7700409ec0b8" providerId="ADAL" clId="{70DA6044-CA43-4726-B255-ECC6E89D29D6}" dt="2020-10-02T04:59:09.069" v="1814" actId="164"/>
          <ac:spMkLst>
            <pc:docMk/>
            <pc:sldMk cId="4038871067" sldId="256"/>
            <ac:spMk id="33" creationId="{D0B5D6AB-243A-4C3F-B874-D3F6AABE3CD9}"/>
          </ac:spMkLst>
        </pc:spChg>
        <pc:spChg chg="mod">
          <ac:chgData name="BEN MARRINER" userId="f4a17e82-6838-4a02-979c-7700409ec0b8" providerId="ADAL" clId="{70DA6044-CA43-4726-B255-ECC6E89D29D6}" dt="2020-10-02T05:57:33.161" v="4325" actId="14100"/>
          <ac:spMkLst>
            <pc:docMk/>
            <pc:sldMk cId="4038871067" sldId="256"/>
            <ac:spMk id="34" creationId="{0BB0DEBB-643A-495C-9A00-84ACC65F1FD7}"/>
          </ac:spMkLst>
        </pc:spChg>
        <pc:spChg chg="del">
          <ac:chgData name="BEN MARRINER" userId="f4a17e82-6838-4a02-979c-7700409ec0b8" providerId="ADAL" clId="{70DA6044-CA43-4726-B255-ECC6E89D29D6}" dt="2020-10-02T04:01:02.627" v="285" actId="478"/>
          <ac:spMkLst>
            <pc:docMk/>
            <pc:sldMk cId="4038871067" sldId="256"/>
            <ac:spMk id="36" creationId="{FD3D0ACE-DC7E-450B-BD49-B7A44641E37F}"/>
          </ac:spMkLst>
        </pc:spChg>
        <pc:spChg chg="del">
          <ac:chgData name="BEN MARRINER" userId="f4a17e82-6838-4a02-979c-7700409ec0b8" providerId="ADAL" clId="{70DA6044-CA43-4726-B255-ECC6E89D29D6}" dt="2020-10-02T04:01:02.627" v="285" actId="478"/>
          <ac:spMkLst>
            <pc:docMk/>
            <pc:sldMk cId="4038871067" sldId="256"/>
            <ac:spMk id="37" creationId="{E62CA47B-6D2F-458C-98CC-19C397FB88BA}"/>
          </ac:spMkLst>
        </pc:spChg>
        <pc:spChg chg="mod">
          <ac:chgData name="BEN MARRINER" userId="f4a17e82-6838-4a02-979c-7700409ec0b8" providerId="ADAL" clId="{70DA6044-CA43-4726-B255-ECC6E89D29D6}" dt="2020-10-02T04:13:31.460" v="735" actId="14100"/>
          <ac:spMkLst>
            <pc:docMk/>
            <pc:sldMk cId="4038871067" sldId="256"/>
            <ac:spMk id="39" creationId="{00000000-0000-0000-0000-000000000000}"/>
          </ac:spMkLst>
        </pc:spChg>
        <pc:spChg chg="mod">
          <ac:chgData name="BEN MARRINER" userId="f4a17e82-6838-4a02-979c-7700409ec0b8" providerId="ADAL" clId="{70DA6044-CA43-4726-B255-ECC6E89D29D6}" dt="2020-10-02T04:13:21.823" v="733" actId="1037"/>
          <ac:spMkLst>
            <pc:docMk/>
            <pc:sldMk cId="4038871067" sldId="256"/>
            <ac:spMk id="40" creationId="{00000000-0000-0000-0000-000000000000}"/>
          </ac:spMkLst>
        </pc:spChg>
        <pc:spChg chg="add mod">
          <ac:chgData name="BEN MARRINER" userId="f4a17e82-6838-4a02-979c-7700409ec0b8" providerId="ADAL" clId="{70DA6044-CA43-4726-B255-ECC6E89D29D6}" dt="2020-10-02T04:59:09.069" v="1814" actId="164"/>
          <ac:spMkLst>
            <pc:docMk/>
            <pc:sldMk cId="4038871067" sldId="256"/>
            <ac:spMk id="41" creationId="{E615A547-00AE-417C-B892-91C158EE42F5}"/>
          </ac:spMkLst>
        </pc:spChg>
        <pc:spChg chg="add mod">
          <ac:chgData name="BEN MARRINER" userId="f4a17e82-6838-4a02-979c-7700409ec0b8" providerId="ADAL" clId="{70DA6044-CA43-4726-B255-ECC6E89D29D6}" dt="2020-10-02T04:59:09.069" v="1814" actId="164"/>
          <ac:spMkLst>
            <pc:docMk/>
            <pc:sldMk cId="4038871067" sldId="256"/>
            <ac:spMk id="42" creationId="{6D5FB4E8-7E12-46E8-8DEA-0689C3CECE02}"/>
          </ac:spMkLst>
        </pc:spChg>
        <pc:spChg chg="del mod">
          <ac:chgData name="BEN MARRINER" userId="f4a17e82-6838-4a02-979c-7700409ec0b8" providerId="ADAL" clId="{70DA6044-CA43-4726-B255-ECC6E89D29D6}" dt="2020-10-02T04:04:56.323" v="425" actId="478"/>
          <ac:spMkLst>
            <pc:docMk/>
            <pc:sldMk cId="4038871067" sldId="256"/>
            <ac:spMk id="43" creationId="{2BBD7720-E258-450C-97C8-212EC4244F55}"/>
          </ac:spMkLst>
        </pc:spChg>
        <pc:spChg chg="add mod">
          <ac:chgData name="BEN MARRINER" userId="f4a17e82-6838-4a02-979c-7700409ec0b8" providerId="ADAL" clId="{70DA6044-CA43-4726-B255-ECC6E89D29D6}" dt="2020-10-02T04:59:09.069" v="1814" actId="164"/>
          <ac:spMkLst>
            <pc:docMk/>
            <pc:sldMk cId="4038871067" sldId="256"/>
            <ac:spMk id="44" creationId="{2858D011-B9A7-4E08-A3B9-761414275DF1}"/>
          </ac:spMkLst>
        </pc:spChg>
        <pc:spChg chg="mod">
          <ac:chgData name="BEN MARRINER" userId="f4a17e82-6838-4a02-979c-7700409ec0b8" providerId="ADAL" clId="{70DA6044-CA43-4726-B255-ECC6E89D29D6}" dt="2020-10-02T04:01:23.767" v="305" actId="1035"/>
          <ac:spMkLst>
            <pc:docMk/>
            <pc:sldMk cId="4038871067" sldId="256"/>
            <ac:spMk id="45" creationId="{00000000-0000-0000-0000-000000000000}"/>
          </ac:spMkLst>
        </pc:spChg>
        <pc:spChg chg="mod">
          <ac:chgData name="BEN MARRINER" userId="f4a17e82-6838-4a02-979c-7700409ec0b8" providerId="ADAL" clId="{70DA6044-CA43-4726-B255-ECC6E89D29D6}" dt="2020-10-02T06:18:10.773" v="4929" actId="692"/>
          <ac:spMkLst>
            <pc:docMk/>
            <pc:sldMk cId="4038871067" sldId="256"/>
            <ac:spMk id="47" creationId="{786A1CE5-26F5-4365-A6A8-5A9298D43567}"/>
          </ac:spMkLst>
        </pc:spChg>
        <pc:spChg chg="del mod">
          <ac:chgData name="BEN MARRINER" userId="f4a17e82-6838-4a02-979c-7700409ec0b8" providerId="ADAL" clId="{70DA6044-CA43-4726-B255-ECC6E89D29D6}" dt="2020-10-02T04:12:09.306" v="689" actId="478"/>
          <ac:spMkLst>
            <pc:docMk/>
            <pc:sldMk cId="4038871067" sldId="256"/>
            <ac:spMk id="48" creationId="{F0CED6AC-A82D-4E7E-8DE1-9DE68E175BD7}"/>
          </ac:spMkLst>
        </pc:spChg>
        <pc:spChg chg="mod">
          <ac:chgData name="BEN MARRINER" userId="f4a17e82-6838-4a02-979c-7700409ec0b8" providerId="ADAL" clId="{70DA6044-CA43-4726-B255-ECC6E89D29D6}" dt="2020-10-02T05:45:23.710" v="3864" actId="1076"/>
          <ac:spMkLst>
            <pc:docMk/>
            <pc:sldMk cId="4038871067" sldId="256"/>
            <ac:spMk id="50" creationId="{1BD94FDB-190B-4638-89EC-A656D127038B}"/>
          </ac:spMkLst>
        </pc:spChg>
        <pc:spChg chg="del mod">
          <ac:chgData name="BEN MARRINER" userId="f4a17e82-6838-4a02-979c-7700409ec0b8" providerId="ADAL" clId="{70DA6044-CA43-4726-B255-ECC6E89D29D6}" dt="2020-10-02T05:46:30.415" v="3865" actId="478"/>
          <ac:spMkLst>
            <pc:docMk/>
            <pc:sldMk cId="4038871067" sldId="256"/>
            <ac:spMk id="54" creationId="{C5373E80-5BA7-4273-832B-6C4F5740A8C5}"/>
          </ac:spMkLst>
        </pc:spChg>
        <pc:spChg chg="add mod">
          <ac:chgData name="BEN MARRINER" userId="f4a17e82-6838-4a02-979c-7700409ec0b8" providerId="ADAL" clId="{70DA6044-CA43-4726-B255-ECC6E89D29D6}" dt="2020-10-02T05:02:25.896" v="1852" actId="1076"/>
          <ac:spMkLst>
            <pc:docMk/>
            <pc:sldMk cId="4038871067" sldId="256"/>
            <ac:spMk id="58" creationId="{51F0C701-26EC-45C5-A22B-2CE440DD4AB4}"/>
          </ac:spMkLst>
        </pc:spChg>
        <pc:spChg chg="add mod">
          <ac:chgData name="BEN MARRINER" userId="f4a17e82-6838-4a02-979c-7700409ec0b8" providerId="ADAL" clId="{70DA6044-CA43-4726-B255-ECC6E89D29D6}" dt="2020-10-02T04:59:09.069" v="1814" actId="164"/>
          <ac:spMkLst>
            <pc:docMk/>
            <pc:sldMk cId="4038871067" sldId="256"/>
            <ac:spMk id="59" creationId="{B56120B1-F0EC-4BCD-81CA-86A8D54C9971}"/>
          </ac:spMkLst>
        </pc:spChg>
        <pc:spChg chg="add mod">
          <ac:chgData name="BEN MARRINER" userId="f4a17e82-6838-4a02-979c-7700409ec0b8" providerId="ADAL" clId="{70DA6044-CA43-4726-B255-ECC6E89D29D6}" dt="2020-10-02T04:59:09.069" v="1814" actId="164"/>
          <ac:spMkLst>
            <pc:docMk/>
            <pc:sldMk cId="4038871067" sldId="256"/>
            <ac:spMk id="61" creationId="{D96AB314-DD53-4B0C-ABE2-5DDAAA4857C7}"/>
          </ac:spMkLst>
        </pc:spChg>
        <pc:spChg chg="add mod">
          <ac:chgData name="BEN MARRINER" userId="f4a17e82-6838-4a02-979c-7700409ec0b8" providerId="ADAL" clId="{70DA6044-CA43-4726-B255-ECC6E89D29D6}" dt="2020-10-02T05:02:44.986" v="1856" actId="164"/>
          <ac:spMkLst>
            <pc:docMk/>
            <pc:sldMk cId="4038871067" sldId="256"/>
            <ac:spMk id="68" creationId="{E9852ED2-C0CC-48E2-93D6-48EFCF467B36}"/>
          </ac:spMkLst>
        </pc:spChg>
        <pc:spChg chg="add del mod">
          <ac:chgData name="BEN MARRINER" userId="f4a17e82-6838-4a02-979c-7700409ec0b8" providerId="ADAL" clId="{70DA6044-CA43-4726-B255-ECC6E89D29D6}" dt="2020-10-02T05:45:02.013" v="3843"/>
          <ac:spMkLst>
            <pc:docMk/>
            <pc:sldMk cId="4038871067" sldId="256"/>
            <ac:spMk id="72" creationId="{8BC19F9C-E091-4A01-8A78-3FB75C7D1688}"/>
          </ac:spMkLst>
        </pc:spChg>
        <pc:spChg chg="add mod">
          <ac:chgData name="BEN MARRINER" userId="f4a17e82-6838-4a02-979c-7700409ec0b8" providerId="ADAL" clId="{70DA6044-CA43-4726-B255-ECC6E89D29D6}" dt="2020-10-02T05:57:35.113" v="4326" actId="14100"/>
          <ac:spMkLst>
            <pc:docMk/>
            <pc:sldMk cId="4038871067" sldId="256"/>
            <ac:spMk id="73" creationId="{CCBC75B4-116E-416A-9BB8-E940D33AD00E}"/>
          </ac:spMkLst>
        </pc:spChg>
        <pc:spChg chg="del mod">
          <ac:chgData name="BEN MARRINER" userId="f4a17e82-6838-4a02-979c-7700409ec0b8" providerId="ADAL" clId="{70DA6044-CA43-4726-B255-ECC6E89D29D6}" dt="2020-10-02T05:45:02.008" v="3841" actId="478"/>
          <ac:spMkLst>
            <pc:docMk/>
            <pc:sldMk cId="4038871067" sldId="256"/>
            <ac:spMk id="247" creationId="{998FE72F-E77A-4480-B8D1-D34F20784276}"/>
          </ac:spMkLst>
        </pc:spChg>
        <pc:spChg chg="del mod">
          <ac:chgData name="BEN MARRINER" userId="f4a17e82-6838-4a02-979c-7700409ec0b8" providerId="ADAL" clId="{70DA6044-CA43-4726-B255-ECC6E89D29D6}" dt="2020-10-02T05:46:30.415" v="3865" actId="478"/>
          <ac:spMkLst>
            <pc:docMk/>
            <pc:sldMk cId="4038871067" sldId="256"/>
            <ac:spMk id="303" creationId="{995B8920-2EE7-4FFC-B20D-4A97E28B3E9A}"/>
          </ac:spMkLst>
        </pc:spChg>
        <pc:grpChg chg="mod">
          <ac:chgData name="BEN MARRINER" userId="f4a17e82-6838-4a02-979c-7700409ec0b8" providerId="ADAL" clId="{70DA6044-CA43-4726-B255-ECC6E89D29D6}" dt="2020-10-02T05:44:36.254" v="3839" actId="1076"/>
          <ac:grpSpMkLst>
            <pc:docMk/>
            <pc:sldMk cId="4038871067" sldId="256"/>
            <ac:grpSpMk id="3" creationId="{521F6296-A549-4F83-B5B3-AC0848E6BAEF}"/>
          </ac:grpSpMkLst>
        </pc:grpChg>
        <pc:grpChg chg="add mod">
          <ac:chgData name="BEN MARRINER" userId="f4a17e82-6838-4a02-979c-7700409ec0b8" providerId="ADAL" clId="{70DA6044-CA43-4726-B255-ECC6E89D29D6}" dt="2020-10-02T05:02:44.986" v="1856" actId="164"/>
          <ac:grpSpMkLst>
            <pc:docMk/>
            <pc:sldMk cId="4038871067" sldId="256"/>
            <ac:grpSpMk id="62" creationId="{BF8D167B-F3B6-430E-B014-F6980A859951}"/>
          </ac:grpSpMkLst>
        </pc:grpChg>
        <pc:grpChg chg="add mod">
          <ac:chgData name="BEN MARRINER" userId="f4a17e82-6838-4a02-979c-7700409ec0b8" providerId="ADAL" clId="{70DA6044-CA43-4726-B255-ECC6E89D29D6}" dt="2020-10-02T05:02:28.361" v="1855" actId="164"/>
          <ac:grpSpMkLst>
            <pc:docMk/>
            <pc:sldMk cId="4038871067" sldId="256"/>
            <ac:grpSpMk id="70" creationId="{0B470EFE-ED3D-4427-9C78-AA9900BBE21A}"/>
          </ac:grpSpMkLst>
        </pc:grpChg>
        <pc:grpChg chg="add mod">
          <ac:chgData name="BEN MARRINER" userId="f4a17e82-6838-4a02-979c-7700409ec0b8" providerId="ADAL" clId="{70DA6044-CA43-4726-B255-ECC6E89D29D6}" dt="2020-10-02T05:45:23.710" v="3864" actId="1076"/>
          <ac:grpSpMkLst>
            <pc:docMk/>
            <pc:sldMk cId="4038871067" sldId="256"/>
            <ac:grpSpMk id="71" creationId="{C9BB05D6-69CA-4978-9B7D-3535376C27F8}"/>
          </ac:grpSpMkLst>
        </pc:grpChg>
        <pc:graphicFrameChg chg="add mod modGraphic">
          <ac:chgData name="BEN MARRINER" userId="f4a17e82-6838-4a02-979c-7700409ec0b8" providerId="ADAL" clId="{70DA6044-CA43-4726-B255-ECC6E89D29D6}" dt="2020-10-02T05:45:23.710" v="3864" actId="1076"/>
          <ac:graphicFrameMkLst>
            <pc:docMk/>
            <pc:sldMk cId="4038871067" sldId="256"/>
            <ac:graphicFrameMk id="4" creationId="{71531F43-A62C-4215-93EF-D31A1DB93B2F}"/>
          </ac:graphicFrameMkLst>
        </pc:graphicFrameChg>
        <pc:graphicFrameChg chg="add mod">
          <ac:chgData name="BEN MARRINER" userId="f4a17e82-6838-4a02-979c-7700409ec0b8" providerId="ADAL" clId="{70DA6044-CA43-4726-B255-ECC6E89D29D6}" dt="2020-10-02T05:45:09.028" v="3844" actId="1076"/>
          <ac:graphicFrameMkLst>
            <pc:docMk/>
            <pc:sldMk cId="4038871067" sldId="256"/>
            <ac:graphicFrameMk id="28" creationId="{9C02B5F9-F625-4ED1-A035-B8E4D3244E2A}"/>
          </ac:graphicFrameMkLst>
        </pc:graphicFrameChg>
        <pc:graphicFrameChg chg="add mod">
          <ac:chgData name="BEN MARRINER" userId="f4a17e82-6838-4a02-979c-7700409ec0b8" providerId="ADAL" clId="{70DA6044-CA43-4726-B255-ECC6E89D29D6}" dt="2020-10-02T05:45:10.998" v="3846" actId="1076"/>
          <ac:graphicFrameMkLst>
            <pc:docMk/>
            <pc:sldMk cId="4038871067" sldId="256"/>
            <ac:graphicFrameMk id="29" creationId="{B6C4CE14-0975-466E-BEDE-F51AD72EAEDE}"/>
          </ac:graphicFrameMkLst>
        </pc:graphicFrameChg>
        <pc:picChg chg="add del">
          <ac:chgData name="BEN MARRINER" userId="f4a17e82-6838-4a02-979c-7700409ec0b8" providerId="ADAL" clId="{70DA6044-CA43-4726-B255-ECC6E89D29D6}" dt="2020-10-02T04:35:36.532" v="1346"/>
          <ac:picMkLst>
            <pc:docMk/>
            <pc:sldMk cId="4038871067" sldId="256"/>
            <ac:picMk id="6" creationId="{7F9C54F7-A6A2-45E1-9555-383C7BFD775D}"/>
          </ac:picMkLst>
        </pc:picChg>
        <pc:picChg chg="add mod">
          <ac:chgData name="BEN MARRINER" userId="f4a17e82-6838-4a02-979c-7700409ec0b8" providerId="ADAL" clId="{70DA6044-CA43-4726-B255-ECC6E89D29D6}" dt="2020-10-02T05:02:48.367" v="1858" actId="1076"/>
          <ac:picMkLst>
            <pc:docMk/>
            <pc:sldMk cId="4038871067" sldId="256"/>
            <ac:picMk id="31" creationId="{5B6E5ED8-3A6A-4F30-B371-B4696359CD69}"/>
          </ac:picMkLst>
        </pc:picChg>
        <pc:picChg chg="add del mod">
          <ac:chgData name="BEN MARRINER" userId="f4a17e82-6838-4a02-979c-7700409ec0b8" providerId="ADAL" clId="{70DA6044-CA43-4726-B255-ECC6E89D29D6}" dt="2020-10-02T04:53:00.960" v="1730" actId="478"/>
          <ac:picMkLst>
            <pc:docMk/>
            <pc:sldMk cId="4038871067" sldId="256"/>
            <ac:picMk id="46" creationId="{6AA1465B-78C3-4270-A087-AC92BCB38839}"/>
          </ac:picMkLst>
        </pc:picChg>
        <pc:picChg chg="del mod">
          <ac:chgData name="BEN MARRINER" userId="f4a17e82-6838-4a02-979c-7700409ec0b8" providerId="ADAL" clId="{70DA6044-CA43-4726-B255-ECC6E89D29D6}" dt="2020-10-02T03:36:50.647" v="1" actId="478"/>
          <ac:picMkLst>
            <pc:docMk/>
            <pc:sldMk cId="4038871067" sldId="256"/>
            <ac:picMk id="304" creationId="{00000000-0000-0000-0000-000000000000}"/>
          </ac:picMkLst>
        </pc:picChg>
        <pc:cxnChg chg="add del mod">
          <ac:chgData name="BEN MARRINER" userId="f4a17e82-6838-4a02-979c-7700409ec0b8" providerId="ADAL" clId="{70DA6044-CA43-4726-B255-ECC6E89D29D6}" dt="2020-10-02T04:51:23.269" v="1723" actId="11529"/>
          <ac:cxnSpMkLst>
            <pc:docMk/>
            <pc:sldMk cId="4038871067" sldId="256"/>
            <ac:cxnSpMk id="9" creationId="{8F70AB17-47A9-4D39-A07C-ABD33E75C245}"/>
          </ac:cxnSpMkLst>
        </pc:cxnChg>
        <pc:cxnChg chg="add mod">
          <ac:chgData name="BEN MARRINER" userId="f4a17e82-6838-4a02-979c-7700409ec0b8" providerId="ADAL" clId="{70DA6044-CA43-4726-B255-ECC6E89D29D6}" dt="2020-10-02T04:59:09.069" v="1814" actId="164"/>
          <ac:cxnSpMkLst>
            <pc:docMk/>
            <pc:sldMk cId="4038871067" sldId="256"/>
            <ac:cxnSpMk id="11" creationId="{D35F87F4-5647-4CB1-B76D-DD198BE2FD7D}"/>
          </ac:cxnSpMkLst>
        </pc:cxnChg>
        <pc:cxnChg chg="add mod">
          <ac:chgData name="BEN MARRINER" userId="f4a17e82-6838-4a02-979c-7700409ec0b8" providerId="ADAL" clId="{70DA6044-CA43-4726-B255-ECC6E89D29D6}" dt="2020-10-02T04:59:09.069" v="1814" actId="164"/>
          <ac:cxnSpMkLst>
            <pc:docMk/>
            <pc:sldMk cId="4038871067" sldId="256"/>
            <ac:cxnSpMk id="14" creationId="{63B25336-583A-4AD9-94A6-4931830EA2C9}"/>
          </ac:cxnSpMkLst>
        </pc:cxnChg>
        <pc:cxnChg chg="add del mod">
          <ac:chgData name="BEN MARRINER" userId="f4a17e82-6838-4a02-979c-7700409ec0b8" providerId="ADAL" clId="{70DA6044-CA43-4726-B255-ECC6E89D29D6}" dt="2020-10-02T04:54:08.708" v="1744" actId="11529"/>
          <ac:cxnSpMkLst>
            <pc:docMk/>
            <pc:sldMk cId="4038871067" sldId="256"/>
            <ac:cxnSpMk id="18" creationId="{FF78F035-B8DA-418B-8EDB-84ECB70FA737}"/>
          </ac:cxnSpMkLst>
        </pc:cxnChg>
        <pc:cxnChg chg="add mod">
          <ac:chgData name="BEN MARRINER" userId="f4a17e82-6838-4a02-979c-7700409ec0b8" providerId="ADAL" clId="{70DA6044-CA43-4726-B255-ECC6E89D29D6}" dt="2020-10-02T04:59:09.069" v="1814" actId="164"/>
          <ac:cxnSpMkLst>
            <pc:docMk/>
            <pc:sldMk cId="4038871067" sldId="256"/>
            <ac:cxnSpMk id="20" creationId="{011882B9-F1A3-42E1-A262-97C50CE3E8CB}"/>
          </ac:cxnSpMkLst>
        </pc:cxnChg>
        <pc:cxnChg chg="add mod">
          <ac:chgData name="BEN MARRINER" userId="f4a17e82-6838-4a02-979c-7700409ec0b8" providerId="ADAL" clId="{70DA6044-CA43-4726-B255-ECC6E89D29D6}" dt="2020-10-02T05:45:23.710" v="3864" actId="1076"/>
          <ac:cxnSpMkLst>
            <pc:docMk/>
            <pc:sldMk cId="4038871067" sldId="256"/>
            <ac:cxnSpMk id="23" creationId="{9B3E266F-2874-439B-9617-3D8172D51C46}"/>
          </ac:cxnSpMkLst>
        </pc:cxnChg>
        <pc:cxnChg chg="add mod">
          <ac:chgData name="BEN MARRINER" userId="f4a17e82-6838-4a02-979c-7700409ec0b8" providerId="ADAL" clId="{70DA6044-CA43-4726-B255-ECC6E89D29D6}" dt="2020-10-02T05:02:51.157" v="1860" actId="1076"/>
          <ac:cxnSpMkLst>
            <pc:docMk/>
            <pc:sldMk cId="4038871067" sldId="256"/>
            <ac:cxnSpMk id="51" creationId="{A86B5887-CF69-4FE3-A21A-4B1EA26A00D6}"/>
          </ac:cxnSpMkLst>
        </pc:cxnChg>
        <pc:cxnChg chg="add mod">
          <ac:chgData name="BEN MARRINER" userId="f4a17e82-6838-4a02-979c-7700409ec0b8" providerId="ADAL" clId="{70DA6044-CA43-4726-B255-ECC6E89D29D6}" dt="2020-10-02T04:59:09.069" v="1814" actId="164"/>
          <ac:cxnSpMkLst>
            <pc:docMk/>
            <pc:sldMk cId="4038871067" sldId="256"/>
            <ac:cxnSpMk id="53" creationId="{E9A37566-8FF8-494D-87AF-030B9A81FE6F}"/>
          </ac:cxnSpMkLst>
        </pc:cxnChg>
        <pc:cxnChg chg="add mod">
          <ac:chgData name="BEN MARRINER" userId="f4a17e82-6838-4a02-979c-7700409ec0b8" providerId="ADAL" clId="{70DA6044-CA43-4726-B255-ECC6E89D29D6}" dt="2020-10-02T04:59:09.069" v="1814" actId="164"/>
          <ac:cxnSpMkLst>
            <pc:docMk/>
            <pc:sldMk cId="4038871067" sldId="256"/>
            <ac:cxnSpMk id="60" creationId="{897FFB36-421D-48F8-A54D-B3E04E5367EB}"/>
          </ac:cxnSpMkLst>
        </pc:cxnChg>
        <pc:cxnChg chg="add mod">
          <ac:chgData name="BEN MARRINER" userId="f4a17e82-6838-4a02-979c-7700409ec0b8" providerId="ADAL" clId="{70DA6044-CA43-4726-B255-ECC6E89D29D6}" dt="2020-10-02T05:02:44.986" v="1856" actId="164"/>
          <ac:cxnSpMkLst>
            <pc:docMk/>
            <pc:sldMk cId="4038871067" sldId="256"/>
            <ac:cxnSpMk id="65" creationId="{294EB127-454A-4385-A8FE-57E9AA8061AE}"/>
          </ac:cxnSpMkLst>
        </pc:cxnChg>
        <pc:cxnChg chg="add mod">
          <ac:chgData name="BEN MARRINER" userId="f4a17e82-6838-4a02-979c-7700409ec0b8" providerId="ADAL" clId="{70DA6044-CA43-4726-B255-ECC6E89D29D6}" dt="2020-10-02T05:02:44.986" v="1856" actId="164"/>
          <ac:cxnSpMkLst>
            <pc:docMk/>
            <pc:sldMk cId="4038871067" sldId="256"/>
            <ac:cxnSpMk id="67" creationId="{794A776D-5440-4C52-B077-69B304EBFC90}"/>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eakin365-my.sharepoint.com/personal/bmarriner_deakin_edu_au/Documents/Year%201/Semester%202/Data%20Capture%20Technologies/Final%20Project/Data/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eakin365-my.sharepoint.com/personal/bmarriner_deakin_edu_au/Documents/Year%201/Semester%202/Data%20Capture%20Technologies/Final%20Project/Data/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400" b="1" i="0" u="none" strike="noStrike" kern="1200" cap="all" spc="100" normalizeH="0" baseline="0">
                <a:solidFill>
                  <a:schemeClr val="bg1"/>
                </a:solidFill>
                <a:latin typeface="+mn-lt"/>
                <a:ea typeface="+mn-ea"/>
                <a:cs typeface="+mn-cs"/>
              </a:defRPr>
            </a:pPr>
            <a:r>
              <a:rPr lang="en-US" sz="4400">
                <a:solidFill>
                  <a:schemeClr val="bg1"/>
                </a:solidFill>
              </a:rPr>
              <a:t>Temperature oVer two days</a:t>
            </a:r>
          </a:p>
        </c:rich>
      </c:tx>
      <c:overlay val="0"/>
      <c:spPr>
        <a:noFill/>
        <a:ln>
          <a:noFill/>
        </a:ln>
        <a:effectLst/>
      </c:spPr>
      <c:txPr>
        <a:bodyPr rot="0" spcFirstLastPara="1" vertOverflow="ellipsis" vert="horz" wrap="square" anchor="ctr" anchorCtr="1"/>
        <a:lstStyle/>
        <a:p>
          <a:pPr>
            <a:defRPr sz="4400" b="1" i="0" u="none" strike="noStrike" kern="1200" cap="all" spc="100" normalizeH="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TEMP!$D$1</c:f>
              <c:strCache>
                <c:ptCount val="1"/>
                <c:pt idx="0">
                  <c:v>Temperature</c:v>
                </c:pt>
              </c:strCache>
            </c:strRef>
          </c:tx>
          <c:spPr>
            <a:ln w="34925" cap="rnd">
              <a:noFill/>
              <a:round/>
            </a:ln>
            <a:effectLst>
              <a:outerShdw dist="25400" dir="2700000" algn="tl" rotWithShape="0">
                <a:schemeClr val="accent1"/>
              </a:outerShdw>
            </a:effectLst>
          </c:spPr>
          <c:marker>
            <c:symbol val="none"/>
          </c:marker>
          <c:cat>
            <c:numRef>
              <c:f>TEMP!$C$2:$C$3766</c:f>
              <c:numCache>
                <c:formatCode>[$-F400]h:mm:ss\ AM/PM</c:formatCode>
                <c:ptCount val="2877"/>
                <c:pt idx="0">
                  <c:v>3.2407407407407406E-4</c:v>
                </c:pt>
                <c:pt idx="1">
                  <c:v>1.0185185185185186E-3</c:v>
                </c:pt>
                <c:pt idx="2">
                  <c:v>1.712962962962963E-3</c:v>
                </c:pt>
                <c:pt idx="3">
                  <c:v>2.4074074074074076E-3</c:v>
                </c:pt>
                <c:pt idx="4">
                  <c:v>3.1018518518518522E-3</c:v>
                </c:pt>
                <c:pt idx="5">
                  <c:v>3.7962962962962963E-3</c:v>
                </c:pt>
                <c:pt idx="6">
                  <c:v>4.4907407407407405E-3</c:v>
                </c:pt>
                <c:pt idx="7">
                  <c:v>5.185185185185185E-3</c:v>
                </c:pt>
                <c:pt idx="8">
                  <c:v>5.8796296296296296E-3</c:v>
                </c:pt>
                <c:pt idx="9">
                  <c:v>6.5740740740740733E-3</c:v>
                </c:pt>
                <c:pt idx="10">
                  <c:v>7.2685185185185188E-3</c:v>
                </c:pt>
                <c:pt idx="11">
                  <c:v>7.9629629629629634E-3</c:v>
                </c:pt>
                <c:pt idx="12">
                  <c:v>8.6574074074074071E-3</c:v>
                </c:pt>
                <c:pt idx="13">
                  <c:v>9.3518518518518525E-3</c:v>
                </c:pt>
                <c:pt idx="14">
                  <c:v>1.0046296296296296E-2</c:v>
                </c:pt>
                <c:pt idx="15">
                  <c:v>1.074074074074074E-2</c:v>
                </c:pt>
                <c:pt idx="16">
                  <c:v>1.1446759259259261E-2</c:v>
                </c:pt>
                <c:pt idx="17">
                  <c:v>1.2141203703703704E-2</c:v>
                </c:pt>
                <c:pt idx="18">
                  <c:v>1.283564814814815E-2</c:v>
                </c:pt>
                <c:pt idx="19">
                  <c:v>1.3530092592592594E-2</c:v>
                </c:pt>
                <c:pt idx="20">
                  <c:v>1.4224537037037037E-2</c:v>
                </c:pt>
                <c:pt idx="21">
                  <c:v>1.4918981481481483E-2</c:v>
                </c:pt>
                <c:pt idx="22">
                  <c:v>1.5613425925925926E-2</c:v>
                </c:pt>
                <c:pt idx="23">
                  <c:v>1.6307870370370372E-2</c:v>
                </c:pt>
                <c:pt idx="24">
                  <c:v>1.7002314814814814E-2</c:v>
                </c:pt>
                <c:pt idx="25">
                  <c:v>1.7696759259259259E-2</c:v>
                </c:pt>
                <c:pt idx="26">
                  <c:v>1.8391203703703705E-2</c:v>
                </c:pt>
                <c:pt idx="27">
                  <c:v>1.9085648148148147E-2</c:v>
                </c:pt>
                <c:pt idx="28">
                  <c:v>1.9780092592592592E-2</c:v>
                </c:pt>
                <c:pt idx="29">
                  <c:v>2.0474537037037038E-2</c:v>
                </c:pt>
                <c:pt idx="30">
                  <c:v>2.1168981481481483E-2</c:v>
                </c:pt>
                <c:pt idx="31">
                  <c:v>2.1863425925925925E-2</c:v>
                </c:pt>
                <c:pt idx="32">
                  <c:v>2.255787037037037E-2</c:v>
                </c:pt>
                <c:pt idx="33">
                  <c:v>2.3252314814814812E-2</c:v>
                </c:pt>
                <c:pt idx="34">
                  <c:v>2.3946759259259261E-2</c:v>
                </c:pt>
                <c:pt idx="35">
                  <c:v>2.4652777777777777E-2</c:v>
                </c:pt>
                <c:pt idx="36">
                  <c:v>2.5347222222222219E-2</c:v>
                </c:pt>
                <c:pt idx="37">
                  <c:v>2.6041666666666668E-2</c:v>
                </c:pt>
                <c:pt idx="38">
                  <c:v>2.6736111111111113E-2</c:v>
                </c:pt>
                <c:pt idx="39">
                  <c:v>2.7430555555555555E-2</c:v>
                </c:pt>
                <c:pt idx="40">
                  <c:v>2.8125000000000001E-2</c:v>
                </c:pt>
                <c:pt idx="41">
                  <c:v>2.8819444444444443E-2</c:v>
                </c:pt>
                <c:pt idx="42">
                  <c:v>2.9513888888888892E-2</c:v>
                </c:pt>
                <c:pt idx="43">
                  <c:v>3.0208333333333334E-2</c:v>
                </c:pt>
                <c:pt idx="44">
                  <c:v>3.0902777777777779E-2</c:v>
                </c:pt>
                <c:pt idx="45">
                  <c:v>3.1597222222222221E-2</c:v>
                </c:pt>
                <c:pt idx="46">
                  <c:v>3.229166666666667E-2</c:v>
                </c:pt>
                <c:pt idx="47">
                  <c:v>3.2986111111111112E-2</c:v>
                </c:pt>
                <c:pt idx="48">
                  <c:v>3.3680555555555554E-2</c:v>
                </c:pt>
                <c:pt idx="49">
                  <c:v>3.4374999999999996E-2</c:v>
                </c:pt>
                <c:pt idx="50">
                  <c:v>3.5069444444444445E-2</c:v>
                </c:pt>
                <c:pt idx="51">
                  <c:v>3.5763888888888887E-2</c:v>
                </c:pt>
                <c:pt idx="52">
                  <c:v>3.6458333333333336E-2</c:v>
                </c:pt>
                <c:pt idx="53">
                  <c:v>3.7152777777777778E-2</c:v>
                </c:pt>
                <c:pt idx="54">
                  <c:v>3.78587962962963E-2</c:v>
                </c:pt>
                <c:pt idx="55">
                  <c:v>3.8553240740740742E-2</c:v>
                </c:pt>
                <c:pt idx="56">
                  <c:v>3.9247685185185184E-2</c:v>
                </c:pt>
                <c:pt idx="57">
                  <c:v>3.9942129629629626E-2</c:v>
                </c:pt>
                <c:pt idx="58">
                  <c:v>4.0636574074074075E-2</c:v>
                </c:pt>
                <c:pt idx="59">
                  <c:v>4.1331018518518517E-2</c:v>
                </c:pt>
                <c:pt idx="60">
                  <c:v>4.2025462962962966E-2</c:v>
                </c:pt>
                <c:pt idx="61">
                  <c:v>4.2719907407407408E-2</c:v>
                </c:pt>
                <c:pt idx="62">
                  <c:v>4.341435185185185E-2</c:v>
                </c:pt>
                <c:pt idx="63">
                  <c:v>4.4108796296296299E-2</c:v>
                </c:pt>
                <c:pt idx="64">
                  <c:v>4.4803240740740741E-2</c:v>
                </c:pt>
                <c:pt idx="65">
                  <c:v>4.5497685185185183E-2</c:v>
                </c:pt>
                <c:pt idx="66">
                  <c:v>4.6192129629629632E-2</c:v>
                </c:pt>
                <c:pt idx="67">
                  <c:v>4.6886574074074074E-2</c:v>
                </c:pt>
                <c:pt idx="68">
                  <c:v>4.7581018518518516E-2</c:v>
                </c:pt>
                <c:pt idx="69">
                  <c:v>4.8275462962962958E-2</c:v>
                </c:pt>
                <c:pt idx="70">
                  <c:v>4.8969907407407413E-2</c:v>
                </c:pt>
                <c:pt idx="71">
                  <c:v>4.9664351851851855E-2</c:v>
                </c:pt>
                <c:pt idx="72">
                  <c:v>5.0358796296296297E-2</c:v>
                </c:pt>
                <c:pt idx="73">
                  <c:v>5.1053240740740746E-2</c:v>
                </c:pt>
                <c:pt idx="74">
                  <c:v>5.1759259259259262E-2</c:v>
                </c:pt>
                <c:pt idx="75">
                  <c:v>5.2453703703703704E-2</c:v>
                </c:pt>
                <c:pt idx="76">
                  <c:v>5.3148148148148146E-2</c:v>
                </c:pt>
                <c:pt idx="77">
                  <c:v>5.3842592592592588E-2</c:v>
                </c:pt>
                <c:pt idx="78">
                  <c:v>5.4537037037037044E-2</c:v>
                </c:pt>
                <c:pt idx="79">
                  <c:v>5.5231481481481486E-2</c:v>
                </c:pt>
                <c:pt idx="80">
                  <c:v>5.5925925925925928E-2</c:v>
                </c:pt>
                <c:pt idx="81">
                  <c:v>5.6620370370370376E-2</c:v>
                </c:pt>
                <c:pt idx="82">
                  <c:v>5.7314814814814818E-2</c:v>
                </c:pt>
                <c:pt idx="83">
                  <c:v>5.800925925925926E-2</c:v>
                </c:pt>
                <c:pt idx="84">
                  <c:v>5.8703703703703702E-2</c:v>
                </c:pt>
                <c:pt idx="85">
                  <c:v>5.9398148148148144E-2</c:v>
                </c:pt>
                <c:pt idx="86">
                  <c:v>6.0092592592592593E-2</c:v>
                </c:pt>
                <c:pt idx="87">
                  <c:v>6.0787037037037035E-2</c:v>
                </c:pt>
                <c:pt idx="88">
                  <c:v>6.1481481481481477E-2</c:v>
                </c:pt>
                <c:pt idx="89">
                  <c:v>6.2175925925925933E-2</c:v>
                </c:pt>
                <c:pt idx="90">
                  <c:v>6.2870370370370368E-2</c:v>
                </c:pt>
                <c:pt idx="91">
                  <c:v>6.356481481481481E-2</c:v>
                </c:pt>
                <c:pt idx="92">
                  <c:v>6.4259259259259252E-2</c:v>
                </c:pt>
                <c:pt idx="93">
                  <c:v>6.4965277777777775E-2</c:v>
                </c:pt>
                <c:pt idx="94">
                  <c:v>6.5659722222222217E-2</c:v>
                </c:pt>
                <c:pt idx="95">
                  <c:v>6.6354166666666659E-2</c:v>
                </c:pt>
                <c:pt idx="96">
                  <c:v>6.7048611111111114E-2</c:v>
                </c:pt>
                <c:pt idx="97">
                  <c:v>6.7743055555555556E-2</c:v>
                </c:pt>
                <c:pt idx="98">
                  <c:v>6.8437499999999998E-2</c:v>
                </c:pt>
                <c:pt idx="99">
                  <c:v>6.913194444444444E-2</c:v>
                </c:pt>
                <c:pt idx="100">
                  <c:v>6.9826388888888882E-2</c:v>
                </c:pt>
                <c:pt idx="101">
                  <c:v>7.0520833333333324E-2</c:v>
                </c:pt>
                <c:pt idx="102">
                  <c:v>7.1215277777777766E-2</c:v>
                </c:pt>
                <c:pt idx="103">
                  <c:v>7.1909722222222222E-2</c:v>
                </c:pt>
                <c:pt idx="104">
                  <c:v>7.2604166666666664E-2</c:v>
                </c:pt>
                <c:pt idx="105">
                  <c:v>7.329861111111112E-2</c:v>
                </c:pt>
                <c:pt idx="106">
                  <c:v>7.3993055555555562E-2</c:v>
                </c:pt>
                <c:pt idx="107">
                  <c:v>7.4687500000000004E-2</c:v>
                </c:pt>
                <c:pt idx="108">
                  <c:v>7.5381944444444446E-2</c:v>
                </c:pt>
                <c:pt idx="109">
                  <c:v>7.6076388888888888E-2</c:v>
                </c:pt>
                <c:pt idx="110">
                  <c:v>7.677083333333333E-2</c:v>
                </c:pt>
                <c:pt idx="111">
                  <c:v>7.7465277777777772E-2</c:v>
                </c:pt>
                <c:pt idx="112">
                  <c:v>7.8171296296296308E-2</c:v>
                </c:pt>
                <c:pt idx="113">
                  <c:v>7.886574074074075E-2</c:v>
                </c:pt>
                <c:pt idx="114">
                  <c:v>7.9560185185185192E-2</c:v>
                </c:pt>
                <c:pt idx="115">
                  <c:v>8.0254629629629634E-2</c:v>
                </c:pt>
                <c:pt idx="116">
                  <c:v>8.0949074074074076E-2</c:v>
                </c:pt>
                <c:pt idx="117">
                  <c:v>8.1643518518518518E-2</c:v>
                </c:pt>
                <c:pt idx="118">
                  <c:v>8.233796296296296E-2</c:v>
                </c:pt>
                <c:pt idx="119">
                  <c:v>8.3032407407407416E-2</c:v>
                </c:pt>
                <c:pt idx="120">
                  <c:v>8.3726851851851858E-2</c:v>
                </c:pt>
                <c:pt idx="121">
                  <c:v>8.44212962962963E-2</c:v>
                </c:pt>
                <c:pt idx="122">
                  <c:v>8.5115740740740742E-2</c:v>
                </c:pt>
                <c:pt idx="123">
                  <c:v>8.5810185185185184E-2</c:v>
                </c:pt>
                <c:pt idx="124">
                  <c:v>8.6504629629629626E-2</c:v>
                </c:pt>
                <c:pt idx="125">
                  <c:v>8.7199074074074068E-2</c:v>
                </c:pt>
                <c:pt idx="126">
                  <c:v>8.789351851851851E-2</c:v>
                </c:pt>
                <c:pt idx="127">
                  <c:v>8.8587962962962966E-2</c:v>
                </c:pt>
                <c:pt idx="128">
                  <c:v>8.9282407407407408E-2</c:v>
                </c:pt>
                <c:pt idx="129">
                  <c:v>8.997685185185185E-2</c:v>
                </c:pt>
                <c:pt idx="130">
                  <c:v>9.0671296296296292E-2</c:v>
                </c:pt>
                <c:pt idx="131">
                  <c:v>9.1377314814814814E-2</c:v>
                </c:pt>
                <c:pt idx="132">
                  <c:v>9.2071759259259256E-2</c:v>
                </c:pt>
                <c:pt idx="133">
                  <c:v>9.2766203703703698E-2</c:v>
                </c:pt>
                <c:pt idx="134">
                  <c:v>9.346064814814814E-2</c:v>
                </c:pt>
                <c:pt idx="135">
                  <c:v>9.4155092592592596E-2</c:v>
                </c:pt>
                <c:pt idx="136">
                  <c:v>9.4849537037037038E-2</c:v>
                </c:pt>
                <c:pt idx="137">
                  <c:v>9.554398148148148E-2</c:v>
                </c:pt>
                <c:pt idx="138">
                  <c:v>9.6238425925925922E-2</c:v>
                </c:pt>
                <c:pt idx="139">
                  <c:v>9.6932870370370364E-2</c:v>
                </c:pt>
                <c:pt idx="140">
                  <c:v>9.7627314814814806E-2</c:v>
                </c:pt>
                <c:pt idx="141">
                  <c:v>9.8321759259259248E-2</c:v>
                </c:pt>
                <c:pt idx="142">
                  <c:v>9.9016203703703717E-2</c:v>
                </c:pt>
                <c:pt idx="143">
                  <c:v>9.9710648148148159E-2</c:v>
                </c:pt>
                <c:pt idx="144">
                  <c:v>0.1004050925925926</c:v>
                </c:pt>
                <c:pt idx="145">
                  <c:v>0.10109953703703704</c:v>
                </c:pt>
                <c:pt idx="146">
                  <c:v>0.10179398148148149</c:v>
                </c:pt>
                <c:pt idx="147">
                  <c:v>0.10248842592592593</c:v>
                </c:pt>
                <c:pt idx="148">
                  <c:v>0.10318287037037037</c:v>
                </c:pt>
                <c:pt idx="149">
                  <c:v>0.10387731481481481</c:v>
                </c:pt>
                <c:pt idx="150">
                  <c:v>0.10457175925925925</c:v>
                </c:pt>
                <c:pt idx="151">
                  <c:v>0.10527777777777779</c:v>
                </c:pt>
                <c:pt idx="152">
                  <c:v>0.10597222222222223</c:v>
                </c:pt>
                <c:pt idx="153">
                  <c:v>0.10666666666666667</c:v>
                </c:pt>
                <c:pt idx="154">
                  <c:v>0.10736111111111112</c:v>
                </c:pt>
                <c:pt idx="155">
                  <c:v>0.10805555555555556</c:v>
                </c:pt>
                <c:pt idx="156">
                  <c:v>0.10875</c:v>
                </c:pt>
                <c:pt idx="157">
                  <c:v>0.10944444444444446</c:v>
                </c:pt>
                <c:pt idx="158">
                  <c:v>0.1101388888888889</c:v>
                </c:pt>
                <c:pt idx="159">
                  <c:v>0.11083333333333334</c:v>
                </c:pt>
                <c:pt idx="160">
                  <c:v>0.11152777777777778</c:v>
                </c:pt>
                <c:pt idx="161">
                  <c:v>0.11222222222222222</c:v>
                </c:pt>
                <c:pt idx="162">
                  <c:v>0.11291666666666667</c:v>
                </c:pt>
                <c:pt idx="163">
                  <c:v>0.11361111111111111</c:v>
                </c:pt>
                <c:pt idx="164">
                  <c:v>0.11430555555555555</c:v>
                </c:pt>
                <c:pt idx="165">
                  <c:v>0.11499999999999999</c:v>
                </c:pt>
                <c:pt idx="166">
                  <c:v>0.11569444444444445</c:v>
                </c:pt>
                <c:pt idx="167">
                  <c:v>0.11638888888888889</c:v>
                </c:pt>
                <c:pt idx="168">
                  <c:v>0.11708333333333333</c:v>
                </c:pt>
                <c:pt idx="169">
                  <c:v>0.11777777777777777</c:v>
                </c:pt>
                <c:pt idx="170">
                  <c:v>0.1184837962962963</c:v>
                </c:pt>
                <c:pt idx="171">
                  <c:v>0.11917824074074074</c:v>
                </c:pt>
                <c:pt idx="172">
                  <c:v>0.11987268518518518</c:v>
                </c:pt>
                <c:pt idx="173">
                  <c:v>0.12056712962962964</c:v>
                </c:pt>
                <c:pt idx="174">
                  <c:v>0.12126157407407408</c:v>
                </c:pt>
                <c:pt idx="175">
                  <c:v>0.12195601851851852</c:v>
                </c:pt>
                <c:pt idx="176">
                  <c:v>0.12265046296296296</c:v>
                </c:pt>
                <c:pt idx="177">
                  <c:v>0.1233449074074074</c:v>
                </c:pt>
                <c:pt idx="178">
                  <c:v>0.12403935185185185</c:v>
                </c:pt>
                <c:pt idx="179">
                  <c:v>0.12473379629629629</c:v>
                </c:pt>
                <c:pt idx="180">
                  <c:v>0.12542824074074074</c:v>
                </c:pt>
                <c:pt idx="181">
                  <c:v>0.12612268518518518</c:v>
                </c:pt>
                <c:pt idx="182">
                  <c:v>0.12681712962962963</c:v>
                </c:pt>
                <c:pt idx="183">
                  <c:v>0.12751157407407407</c:v>
                </c:pt>
                <c:pt idx="184">
                  <c:v>0.12820601851851851</c:v>
                </c:pt>
                <c:pt idx="185">
                  <c:v>0.12890046296296295</c:v>
                </c:pt>
                <c:pt idx="186">
                  <c:v>0.12959490740740739</c:v>
                </c:pt>
                <c:pt idx="187">
                  <c:v>0.13028935185185184</c:v>
                </c:pt>
                <c:pt idx="188">
                  <c:v>0.13098379629629628</c:v>
                </c:pt>
                <c:pt idx="189">
                  <c:v>0.13168981481481482</c:v>
                </c:pt>
                <c:pt idx="190">
                  <c:v>0.13238425925925926</c:v>
                </c:pt>
                <c:pt idx="191">
                  <c:v>0.1330787037037037</c:v>
                </c:pt>
                <c:pt idx="192">
                  <c:v>0.13377314814814814</c:v>
                </c:pt>
                <c:pt idx="193">
                  <c:v>0.13446759259259258</c:v>
                </c:pt>
                <c:pt idx="194">
                  <c:v>0.13516203703703702</c:v>
                </c:pt>
                <c:pt idx="195">
                  <c:v>0.13585648148148147</c:v>
                </c:pt>
                <c:pt idx="196">
                  <c:v>0.13655092592592591</c:v>
                </c:pt>
                <c:pt idx="197">
                  <c:v>0.13724537037037035</c:v>
                </c:pt>
                <c:pt idx="198">
                  <c:v>0.13793981481481482</c:v>
                </c:pt>
                <c:pt idx="199">
                  <c:v>0.13863425925925926</c:v>
                </c:pt>
                <c:pt idx="200">
                  <c:v>0.1393287037037037</c:v>
                </c:pt>
                <c:pt idx="201">
                  <c:v>0.14002314814814815</c:v>
                </c:pt>
                <c:pt idx="202">
                  <c:v>0.14071759259259259</c:v>
                </c:pt>
                <c:pt idx="203">
                  <c:v>0.14141203703703703</c:v>
                </c:pt>
                <c:pt idx="204">
                  <c:v>0.1421064814814815</c:v>
                </c:pt>
                <c:pt idx="205">
                  <c:v>0.14280092592592594</c:v>
                </c:pt>
                <c:pt idx="206">
                  <c:v>0.14349537037037038</c:v>
                </c:pt>
                <c:pt idx="207">
                  <c:v>0.14418981481481483</c:v>
                </c:pt>
                <c:pt idx="208">
                  <c:v>0.14488425925925927</c:v>
                </c:pt>
                <c:pt idx="209">
                  <c:v>0.14559027777777778</c:v>
                </c:pt>
                <c:pt idx="210">
                  <c:v>0.14628472222222222</c:v>
                </c:pt>
                <c:pt idx="211">
                  <c:v>0.14697916666666666</c:v>
                </c:pt>
                <c:pt idx="212">
                  <c:v>0.1476736111111111</c:v>
                </c:pt>
                <c:pt idx="213">
                  <c:v>0.14836805555555554</c:v>
                </c:pt>
                <c:pt idx="214">
                  <c:v>0.14906250000000001</c:v>
                </c:pt>
                <c:pt idx="215">
                  <c:v>0.14975694444444446</c:v>
                </c:pt>
                <c:pt idx="216">
                  <c:v>0.1504513888888889</c:v>
                </c:pt>
                <c:pt idx="217">
                  <c:v>0.15114583333333334</c:v>
                </c:pt>
                <c:pt idx="218">
                  <c:v>0.15184027777777778</c:v>
                </c:pt>
                <c:pt idx="219">
                  <c:v>0.15253472222222222</c:v>
                </c:pt>
                <c:pt idx="220">
                  <c:v>0.15322916666666667</c:v>
                </c:pt>
                <c:pt idx="221">
                  <c:v>0.15392361111111111</c:v>
                </c:pt>
                <c:pt idx="222">
                  <c:v>0.15461805555555555</c:v>
                </c:pt>
                <c:pt idx="223">
                  <c:v>0.15531249999999999</c:v>
                </c:pt>
                <c:pt idx="224">
                  <c:v>0.15600694444444443</c:v>
                </c:pt>
                <c:pt idx="225">
                  <c:v>0.15670138888888888</c:v>
                </c:pt>
                <c:pt idx="226">
                  <c:v>0.15739583333333332</c:v>
                </c:pt>
                <c:pt idx="227">
                  <c:v>0.15809027777777776</c:v>
                </c:pt>
                <c:pt idx="228">
                  <c:v>0.1587962962962963</c:v>
                </c:pt>
                <c:pt idx="229">
                  <c:v>0.15949074074074074</c:v>
                </c:pt>
                <c:pt idx="230">
                  <c:v>0.16018518518518518</c:v>
                </c:pt>
                <c:pt idx="231">
                  <c:v>0.16087962962962962</c:v>
                </c:pt>
                <c:pt idx="232">
                  <c:v>0.16157407407407406</c:v>
                </c:pt>
                <c:pt idx="233">
                  <c:v>0.16226851851851851</c:v>
                </c:pt>
                <c:pt idx="234">
                  <c:v>0.16296296296296295</c:v>
                </c:pt>
                <c:pt idx="235">
                  <c:v>0.16365740740740739</c:v>
                </c:pt>
                <c:pt idx="236">
                  <c:v>0.16435185185185186</c:v>
                </c:pt>
                <c:pt idx="237">
                  <c:v>0.1650462962962963</c:v>
                </c:pt>
                <c:pt idx="238">
                  <c:v>0.16574074074074074</c:v>
                </c:pt>
                <c:pt idx="239">
                  <c:v>0.16643518518518519</c:v>
                </c:pt>
                <c:pt idx="240">
                  <c:v>0.16712962962962963</c:v>
                </c:pt>
                <c:pt idx="241">
                  <c:v>0.16782407407407407</c:v>
                </c:pt>
                <c:pt idx="242">
                  <c:v>0.16851851851851851</c:v>
                </c:pt>
                <c:pt idx="243">
                  <c:v>0.16921296296296295</c:v>
                </c:pt>
                <c:pt idx="244">
                  <c:v>0.1699074074074074</c:v>
                </c:pt>
                <c:pt idx="245">
                  <c:v>0.17060185185185184</c:v>
                </c:pt>
                <c:pt idx="246">
                  <c:v>0.17129629629629628</c:v>
                </c:pt>
                <c:pt idx="247">
                  <c:v>0.17200231481481479</c:v>
                </c:pt>
                <c:pt idx="248">
                  <c:v>0.17269675925925929</c:v>
                </c:pt>
                <c:pt idx="249">
                  <c:v>0.17339120370370373</c:v>
                </c:pt>
                <c:pt idx="250">
                  <c:v>0.17408564814814817</c:v>
                </c:pt>
                <c:pt idx="251">
                  <c:v>0.17478009259259261</c:v>
                </c:pt>
                <c:pt idx="252">
                  <c:v>0.17547453703703705</c:v>
                </c:pt>
                <c:pt idx="253">
                  <c:v>0.1761689814814815</c:v>
                </c:pt>
                <c:pt idx="254">
                  <c:v>0.17686342592592594</c:v>
                </c:pt>
                <c:pt idx="255">
                  <c:v>0.17755787037037038</c:v>
                </c:pt>
                <c:pt idx="256">
                  <c:v>0.17825231481481482</c:v>
                </c:pt>
                <c:pt idx="257">
                  <c:v>0.17894675925925926</c:v>
                </c:pt>
                <c:pt idx="258">
                  <c:v>0.17964120370370371</c:v>
                </c:pt>
                <c:pt idx="259">
                  <c:v>0.18033564814814815</c:v>
                </c:pt>
                <c:pt idx="260">
                  <c:v>0.18103009259259259</c:v>
                </c:pt>
                <c:pt idx="261">
                  <c:v>0.18172453703703703</c:v>
                </c:pt>
                <c:pt idx="262">
                  <c:v>0.18241898148148147</c:v>
                </c:pt>
                <c:pt idx="263">
                  <c:v>0.18311342592592594</c:v>
                </c:pt>
                <c:pt idx="264">
                  <c:v>0.18380787037037039</c:v>
                </c:pt>
                <c:pt idx="265">
                  <c:v>0.18450231481481483</c:v>
                </c:pt>
                <c:pt idx="266">
                  <c:v>0.18519675925925927</c:v>
                </c:pt>
                <c:pt idx="267">
                  <c:v>0.18590277777777778</c:v>
                </c:pt>
                <c:pt idx="268">
                  <c:v>0.18659722222222222</c:v>
                </c:pt>
                <c:pt idx="269">
                  <c:v>0.18729166666666666</c:v>
                </c:pt>
                <c:pt idx="270">
                  <c:v>0.1879861111111111</c:v>
                </c:pt>
                <c:pt idx="271">
                  <c:v>0.18868055555555555</c:v>
                </c:pt>
                <c:pt idx="272">
                  <c:v>0.18937499999999999</c:v>
                </c:pt>
                <c:pt idx="273">
                  <c:v>0.19006944444444443</c:v>
                </c:pt>
                <c:pt idx="274">
                  <c:v>0.19076388888888887</c:v>
                </c:pt>
                <c:pt idx="275">
                  <c:v>0.19145833333333331</c:v>
                </c:pt>
                <c:pt idx="276">
                  <c:v>0.19215277777777776</c:v>
                </c:pt>
                <c:pt idx="277">
                  <c:v>0.19284722222222225</c:v>
                </c:pt>
                <c:pt idx="278">
                  <c:v>0.19354166666666664</c:v>
                </c:pt>
                <c:pt idx="279">
                  <c:v>0.19423611111111114</c:v>
                </c:pt>
                <c:pt idx="280">
                  <c:v>0.19493055555555558</c:v>
                </c:pt>
                <c:pt idx="281">
                  <c:v>0.19562500000000002</c:v>
                </c:pt>
                <c:pt idx="282">
                  <c:v>0.19631944444444446</c:v>
                </c:pt>
                <c:pt idx="283">
                  <c:v>0.19701388888888891</c:v>
                </c:pt>
                <c:pt idx="284">
                  <c:v>0.19770833333333335</c:v>
                </c:pt>
                <c:pt idx="285">
                  <c:v>0.19840277777777779</c:v>
                </c:pt>
                <c:pt idx="286">
                  <c:v>0.1991087962962963</c:v>
                </c:pt>
                <c:pt idx="287">
                  <c:v>0.19980324074074074</c:v>
                </c:pt>
                <c:pt idx="288">
                  <c:v>0.20049768518518518</c:v>
                </c:pt>
                <c:pt idx="289">
                  <c:v>0.20119212962962962</c:v>
                </c:pt>
                <c:pt idx="290">
                  <c:v>0.20188657407407407</c:v>
                </c:pt>
                <c:pt idx="291">
                  <c:v>0.20258101851851851</c:v>
                </c:pt>
                <c:pt idx="292">
                  <c:v>0.20327546296296295</c:v>
                </c:pt>
                <c:pt idx="293">
                  <c:v>0.20396990740740742</c:v>
                </c:pt>
                <c:pt idx="294">
                  <c:v>0.20466435185185183</c:v>
                </c:pt>
                <c:pt idx="295">
                  <c:v>0.2053587962962963</c:v>
                </c:pt>
                <c:pt idx="296">
                  <c:v>0.20605324074074075</c:v>
                </c:pt>
                <c:pt idx="297">
                  <c:v>0.20674768518518519</c:v>
                </c:pt>
                <c:pt idx="298">
                  <c:v>0.20744212962962963</c:v>
                </c:pt>
                <c:pt idx="299">
                  <c:v>0.20813657407407407</c:v>
                </c:pt>
                <c:pt idx="300">
                  <c:v>0.20883101851851851</c:v>
                </c:pt>
                <c:pt idx="301">
                  <c:v>0.20952546296296296</c:v>
                </c:pt>
                <c:pt idx="302">
                  <c:v>0.2102199074074074</c:v>
                </c:pt>
                <c:pt idx="303">
                  <c:v>0.21091435185185184</c:v>
                </c:pt>
                <c:pt idx="304">
                  <c:v>0.21160879629629628</c:v>
                </c:pt>
                <c:pt idx="305">
                  <c:v>0.21231481481481482</c:v>
                </c:pt>
                <c:pt idx="306">
                  <c:v>0.21300925925925926</c:v>
                </c:pt>
                <c:pt idx="307">
                  <c:v>0.2137037037037037</c:v>
                </c:pt>
                <c:pt idx="308">
                  <c:v>0.21439814814814814</c:v>
                </c:pt>
                <c:pt idx="309">
                  <c:v>0.21509259259259259</c:v>
                </c:pt>
                <c:pt idx="310">
                  <c:v>0.21578703703703703</c:v>
                </c:pt>
                <c:pt idx="311">
                  <c:v>0.2164814814814815</c:v>
                </c:pt>
                <c:pt idx="312">
                  <c:v>0.21717592592592594</c:v>
                </c:pt>
                <c:pt idx="313">
                  <c:v>0.21787037037037038</c:v>
                </c:pt>
                <c:pt idx="314">
                  <c:v>0.21856481481481482</c:v>
                </c:pt>
                <c:pt idx="315">
                  <c:v>0.21925925925925926</c:v>
                </c:pt>
                <c:pt idx="316">
                  <c:v>0.21995370370370371</c:v>
                </c:pt>
                <c:pt idx="317">
                  <c:v>0.22064814814814815</c:v>
                </c:pt>
                <c:pt idx="318">
                  <c:v>0.22134259259259259</c:v>
                </c:pt>
                <c:pt idx="319">
                  <c:v>0.22203703703703703</c:v>
                </c:pt>
                <c:pt idx="320">
                  <c:v>0.22273148148148147</c:v>
                </c:pt>
                <c:pt idx="321">
                  <c:v>0.22342592592592592</c:v>
                </c:pt>
                <c:pt idx="322">
                  <c:v>0.22412037037037036</c:v>
                </c:pt>
                <c:pt idx="323">
                  <c:v>0.2248148148148148</c:v>
                </c:pt>
                <c:pt idx="324">
                  <c:v>0.22550925925925924</c:v>
                </c:pt>
                <c:pt idx="325">
                  <c:v>0.22621527777777775</c:v>
                </c:pt>
                <c:pt idx="326">
                  <c:v>0.22690972222222225</c:v>
                </c:pt>
                <c:pt idx="327">
                  <c:v>0.22760416666666669</c:v>
                </c:pt>
                <c:pt idx="328">
                  <c:v>0.22829861111111113</c:v>
                </c:pt>
                <c:pt idx="329">
                  <c:v>0.22899305555555557</c:v>
                </c:pt>
                <c:pt idx="330">
                  <c:v>0.22968750000000002</c:v>
                </c:pt>
                <c:pt idx="331">
                  <c:v>0.23038194444444446</c:v>
                </c:pt>
                <c:pt idx="332">
                  <c:v>0.2310763888888889</c:v>
                </c:pt>
                <c:pt idx="333">
                  <c:v>0.23177083333333334</c:v>
                </c:pt>
                <c:pt idx="334">
                  <c:v>0.23246527777777778</c:v>
                </c:pt>
                <c:pt idx="335">
                  <c:v>0.23315972222222223</c:v>
                </c:pt>
                <c:pt idx="336">
                  <c:v>0.23385416666666667</c:v>
                </c:pt>
                <c:pt idx="337">
                  <c:v>0.23454861111111111</c:v>
                </c:pt>
                <c:pt idx="338">
                  <c:v>0.23524305555555555</c:v>
                </c:pt>
                <c:pt idx="339">
                  <c:v>0.23593749999999999</c:v>
                </c:pt>
                <c:pt idx="340">
                  <c:v>0.23663194444444446</c:v>
                </c:pt>
                <c:pt idx="341">
                  <c:v>0.23732638888888888</c:v>
                </c:pt>
                <c:pt idx="342">
                  <c:v>0.23802083333333335</c:v>
                </c:pt>
                <c:pt idx="343">
                  <c:v>0.23871527777777779</c:v>
                </c:pt>
                <c:pt idx="344">
                  <c:v>0.2394212962962963</c:v>
                </c:pt>
                <c:pt idx="345">
                  <c:v>0.24011574074074074</c:v>
                </c:pt>
                <c:pt idx="346">
                  <c:v>0.24081018518518518</c:v>
                </c:pt>
                <c:pt idx="347">
                  <c:v>0.24150462962962962</c:v>
                </c:pt>
                <c:pt idx="348">
                  <c:v>0.24219907407407407</c:v>
                </c:pt>
                <c:pt idx="349">
                  <c:v>0.24289351851851851</c:v>
                </c:pt>
                <c:pt idx="350">
                  <c:v>0.24358796296296295</c:v>
                </c:pt>
                <c:pt idx="351">
                  <c:v>0.24428240740740739</c:v>
                </c:pt>
                <c:pt idx="352">
                  <c:v>0.24497685185185183</c:v>
                </c:pt>
                <c:pt idx="353">
                  <c:v>0.24567129629629628</c:v>
                </c:pt>
                <c:pt idx="354">
                  <c:v>0.24636574074074072</c:v>
                </c:pt>
                <c:pt idx="355">
                  <c:v>0.24706018518518516</c:v>
                </c:pt>
                <c:pt idx="356">
                  <c:v>0.24775462962962966</c:v>
                </c:pt>
                <c:pt idx="357">
                  <c:v>0.24844907407407404</c:v>
                </c:pt>
                <c:pt idx="358">
                  <c:v>0.24914351851851854</c:v>
                </c:pt>
                <c:pt idx="359">
                  <c:v>0.24983796296296298</c:v>
                </c:pt>
                <c:pt idx="360">
                  <c:v>0.2505324074074074</c:v>
                </c:pt>
                <c:pt idx="361">
                  <c:v>0.25122685185185184</c:v>
                </c:pt>
                <c:pt idx="362">
                  <c:v>0.25192129629629628</c:v>
                </c:pt>
                <c:pt idx="363">
                  <c:v>0.25262731481481482</c:v>
                </c:pt>
                <c:pt idx="364">
                  <c:v>0.25332175925925926</c:v>
                </c:pt>
                <c:pt idx="365">
                  <c:v>0.2540162037037037</c:v>
                </c:pt>
                <c:pt idx="366">
                  <c:v>0.25471064814814814</c:v>
                </c:pt>
                <c:pt idx="367">
                  <c:v>0.25540509259259259</c:v>
                </c:pt>
                <c:pt idx="368">
                  <c:v>0.25609953703703703</c:v>
                </c:pt>
                <c:pt idx="369">
                  <c:v>0.25679398148148147</c:v>
                </c:pt>
                <c:pt idx="370">
                  <c:v>0.25748842592592591</c:v>
                </c:pt>
                <c:pt idx="371">
                  <c:v>0.25818287037037035</c:v>
                </c:pt>
                <c:pt idx="372">
                  <c:v>0.25887731481481485</c:v>
                </c:pt>
                <c:pt idx="373">
                  <c:v>0.25957175925925929</c:v>
                </c:pt>
                <c:pt idx="374">
                  <c:v>0.26026620370370374</c:v>
                </c:pt>
                <c:pt idx="375">
                  <c:v>0.26096064814814818</c:v>
                </c:pt>
                <c:pt idx="376">
                  <c:v>0.26165509259259262</c:v>
                </c:pt>
                <c:pt idx="377">
                  <c:v>0.26234953703703706</c:v>
                </c:pt>
                <c:pt idx="378">
                  <c:v>0.2630439814814815</c:v>
                </c:pt>
                <c:pt idx="379">
                  <c:v>0.26373842592592595</c:v>
                </c:pt>
                <c:pt idx="380">
                  <c:v>0.26443287037037039</c:v>
                </c:pt>
                <c:pt idx="381">
                  <c:v>0.26512731481481483</c:v>
                </c:pt>
                <c:pt idx="382">
                  <c:v>0.26583333333333331</c:v>
                </c:pt>
                <c:pt idx="383">
                  <c:v>0.26652777777777775</c:v>
                </c:pt>
                <c:pt idx="384">
                  <c:v>0.26722222222222219</c:v>
                </c:pt>
                <c:pt idx="385">
                  <c:v>0.26791666666666664</c:v>
                </c:pt>
                <c:pt idx="386">
                  <c:v>0.26861111111111108</c:v>
                </c:pt>
                <c:pt idx="387">
                  <c:v>0.26930555555555552</c:v>
                </c:pt>
                <c:pt idx="388">
                  <c:v>0.27</c:v>
                </c:pt>
                <c:pt idx="389">
                  <c:v>0.27069444444444446</c:v>
                </c:pt>
                <c:pt idx="390">
                  <c:v>0.2713888888888889</c:v>
                </c:pt>
                <c:pt idx="391">
                  <c:v>0.27208333333333334</c:v>
                </c:pt>
                <c:pt idx="392">
                  <c:v>0.27277777777777779</c:v>
                </c:pt>
                <c:pt idx="393">
                  <c:v>0.27347222222222223</c:v>
                </c:pt>
                <c:pt idx="394">
                  <c:v>0.27416666666666667</c:v>
                </c:pt>
                <c:pt idx="395">
                  <c:v>0.27486111111111111</c:v>
                </c:pt>
                <c:pt idx="396">
                  <c:v>0.27555555555555555</c:v>
                </c:pt>
                <c:pt idx="397">
                  <c:v>0.27625</c:v>
                </c:pt>
                <c:pt idx="398">
                  <c:v>0.27694444444444444</c:v>
                </c:pt>
                <c:pt idx="399">
                  <c:v>0.27763888888888888</c:v>
                </c:pt>
                <c:pt idx="400">
                  <c:v>0.27833333333333332</c:v>
                </c:pt>
                <c:pt idx="401">
                  <c:v>0.27902777777777776</c:v>
                </c:pt>
                <c:pt idx="402">
                  <c:v>0.2797337962962963</c:v>
                </c:pt>
                <c:pt idx="403">
                  <c:v>0.28042824074074074</c:v>
                </c:pt>
                <c:pt idx="404">
                  <c:v>0.28112268518518518</c:v>
                </c:pt>
                <c:pt idx="405">
                  <c:v>0.28181712962962963</c:v>
                </c:pt>
                <c:pt idx="406">
                  <c:v>0.28251157407407407</c:v>
                </c:pt>
                <c:pt idx="407">
                  <c:v>0.28320601851851851</c:v>
                </c:pt>
                <c:pt idx="408">
                  <c:v>0.28390046296296295</c:v>
                </c:pt>
                <c:pt idx="409">
                  <c:v>0.28459490740740739</c:v>
                </c:pt>
                <c:pt idx="410">
                  <c:v>0.28528935185185184</c:v>
                </c:pt>
                <c:pt idx="411">
                  <c:v>0.28598379629629628</c:v>
                </c:pt>
                <c:pt idx="412">
                  <c:v>0.28667824074074072</c:v>
                </c:pt>
                <c:pt idx="413">
                  <c:v>0.28737268518518516</c:v>
                </c:pt>
                <c:pt idx="414">
                  <c:v>0.2880671296296296</c:v>
                </c:pt>
                <c:pt idx="415">
                  <c:v>0.28876157407407405</c:v>
                </c:pt>
                <c:pt idx="416">
                  <c:v>0.28945601851851849</c:v>
                </c:pt>
                <c:pt idx="417">
                  <c:v>0.29015046296296299</c:v>
                </c:pt>
                <c:pt idx="418">
                  <c:v>0.29084490740740737</c:v>
                </c:pt>
                <c:pt idx="419">
                  <c:v>0.29153935185185187</c:v>
                </c:pt>
                <c:pt idx="420">
                  <c:v>0.29223379629629631</c:v>
                </c:pt>
                <c:pt idx="421">
                  <c:v>0.29293981481481485</c:v>
                </c:pt>
                <c:pt idx="422">
                  <c:v>0.29363425925925929</c:v>
                </c:pt>
                <c:pt idx="423">
                  <c:v>0.29432870370370373</c:v>
                </c:pt>
                <c:pt idx="424">
                  <c:v>0.29502314814814817</c:v>
                </c:pt>
                <c:pt idx="425">
                  <c:v>0.29571759259259262</c:v>
                </c:pt>
                <c:pt idx="426">
                  <c:v>0.29641203703703706</c:v>
                </c:pt>
                <c:pt idx="427">
                  <c:v>0.2971064814814815</c:v>
                </c:pt>
                <c:pt idx="428">
                  <c:v>0.29780092592592594</c:v>
                </c:pt>
                <c:pt idx="429">
                  <c:v>0.29849537037037038</c:v>
                </c:pt>
                <c:pt idx="430">
                  <c:v>0.29918981481481483</c:v>
                </c:pt>
                <c:pt idx="431">
                  <c:v>0.29988425925925927</c:v>
                </c:pt>
                <c:pt idx="432">
                  <c:v>0.30057870370370371</c:v>
                </c:pt>
                <c:pt idx="433">
                  <c:v>0.30127314814814815</c:v>
                </c:pt>
                <c:pt idx="434">
                  <c:v>0.30196759259259259</c:v>
                </c:pt>
                <c:pt idx="435">
                  <c:v>0.30266203703703703</c:v>
                </c:pt>
                <c:pt idx="436">
                  <c:v>0.30335648148148148</c:v>
                </c:pt>
                <c:pt idx="437">
                  <c:v>0.30405092592592592</c:v>
                </c:pt>
                <c:pt idx="438">
                  <c:v>0.30474537037037036</c:v>
                </c:pt>
                <c:pt idx="439">
                  <c:v>0.3054398148148148</c:v>
                </c:pt>
                <c:pt idx="440">
                  <c:v>0.30613425925925924</c:v>
                </c:pt>
                <c:pt idx="441">
                  <c:v>0.30684027777777778</c:v>
                </c:pt>
                <c:pt idx="442">
                  <c:v>0.30753472222222222</c:v>
                </c:pt>
                <c:pt idx="443">
                  <c:v>0.30822916666666667</c:v>
                </c:pt>
                <c:pt idx="444">
                  <c:v>0.30892361111111111</c:v>
                </c:pt>
                <c:pt idx="445">
                  <c:v>0.30961805555555555</c:v>
                </c:pt>
                <c:pt idx="446">
                  <c:v>0.31031249999999999</c:v>
                </c:pt>
                <c:pt idx="447">
                  <c:v>0.31100694444444443</c:v>
                </c:pt>
                <c:pt idx="448">
                  <c:v>0.31170138888888888</c:v>
                </c:pt>
                <c:pt idx="449">
                  <c:v>0.31239583333333332</c:v>
                </c:pt>
                <c:pt idx="450">
                  <c:v>0.31309027777777776</c:v>
                </c:pt>
                <c:pt idx="451">
                  <c:v>0.31378472222222226</c:v>
                </c:pt>
                <c:pt idx="452">
                  <c:v>0.3144791666666667</c:v>
                </c:pt>
                <c:pt idx="453">
                  <c:v>0.31517361111111114</c:v>
                </c:pt>
                <c:pt idx="454">
                  <c:v>0.31586805555555558</c:v>
                </c:pt>
                <c:pt idx="455">
                  <c:v>0.31656250000000002</c:v>
                </c:pt>
                <c:pt idx="456">
                  <c:v>0.31725694444444447</c:v>
                </c:pt>
                <c:pt idx="457">
                  <c:v>0.31795138888888891</c:v>
                </c:pt>
                <c:pt idx="458">
                  <c:v>0.31864583333333335</c:v>
                </c:pt>
                <c:pt idx="459">
                  <c:v>0.31934027777777779</c:v>
                </c:pt>
                <c:pt idx="460">
                  <c:v>0.32004629629629627</c:v>
                </c:pt>
                <c:pt idx="461">
                  <c:v>0.32074074074074072</c:v>
                </c:pt>
                <c:pt idx="462">
                  <c:v>0.32143518518518516</c:v>
                </c:pt>
                <c:pt idx="463">
                  <c:v>0.3221296296296296</c:v>
                </c:pt>
                <c:pt idx="464">
                  <c:v>0.32282407407407404</c:v>
                </c:pt>
                <c:pt idx="465">
                  <c:v>0.32351851851851854</c:v>
                </c:pt>
                <c:pt idx="466">
                  <c:v>0.32421296296296293</c:v>
                </c:pt>
                <c:pt idx="467">
                  <c:v>0.32490740740740742</c:v>
                </c:pt>
                <c:pt idx="468">
                  <c:v>0.32560185185185186</c:v>
                </c:pt>
                <c:pt idx="469">
                  <c:v>0.32629629629629631</c:v>
                </c:pt>
                <c:pt idx="470">
                  <c:v>0.32699074074074075</c:v>
                </c:pt>
                <c:pt idx="471">
                  <c:v>0.32768518518518519</c:v>
                </c:pt>
                <c:pt idx="472">
                  <c:v>0.32837962962962963</c:v>
                </c:pt>
                <c:pt idx="473">
                  <c:v>0.32907407407407407</c:v>
                </c:pt>
                <c:pt idx="474">
                  <c:v>0.32976851851851852</c:v>
                </c:pt>
                <c:pt idx="475">
                  <c:v>0.33046296296296296</c:v>
                </c:pt>
                <c:pt idx="476">
                  <c:v>0.3311574074074074</c:v>
                </c:pt>
                <c:pt idx="477">
                  <c:v>0.33185185185185184</c:v>
                </c:pt>
                <c:pt idx="478">
                  <c:v>0.33254629629629628</c:v>
                </c:pt>
                <c:pt idx="479">
                  <c:v>0.33324074074074073</c:v>
                </c:pt>
                <c:pt idx="480">
                  <c:v>0.33394675925925926</c:v>
                </c:pt>
                <c:pt idx="481">
                  <c:v>0.3346412037037037</c:v>
                </c:pt>
                <c:pt idx="482">
                  <c:v>0.33533564814814815</c:v>
                </c:pt>
                <c:pt idx="483">
                  <c:v>0.33603009259259259</c:v>
                </c:pt>
                <c:pt idx="484">
                  <c:v>0.33672453703703703</c:v>
                </c:pt>
                <c:pt idx="485">
                  <c:v>0.33741898148148147</c:v>
                </c:pt>
                <c:pt idx="486">
                  <c:v>0.33811342592592591</c:v>
                </c:pt>
                <c:pt idx="487">
                  <c:v>0.33880787037037036</c:v>
                </c:pt>
                <c:pt idx="488">
                  <c:v>0.3395023148148148</c:v>
                </c:pt>
                <c:pt idx="489">
                  <c:v>0.34019675925925924</c:v>
                </c:pt>
                <c:pt idx="490">
                  <c:v>0.34089120370370374</c:v>
                </c:pt>
                <c:pt idx="491">
                  <c:v>0.34158564814814812</c:v>
                </c:pt>
                <c:pt idx="492">
                  <c:v>0.34228009259259262</c:v>
                </c:pt>
                <c:pt idx="493">
                  <c:v>0.34297453703703701</c:v>
                </c:pt>
                <c:pt idx="494">
                  <c:v>0.34366898148148151</c:v>
                </c:pt>
                <c:pt idx="495">
                  <c:v>0.34436342592592589</c:v>
                </c:pt>
                <c:pt idx="496">
                  <c:v>0.34505787037037039</c:v>
                </c:pt>
                <c:pt idx="497">
                  <c:v>0.34575231481481478</c:v>
                </c:pt>
                <c:pt idx="498">
                  <c:v>0.34644675925925927</c:v>
                </c:pt>
                <c:pt idx="499">
                  <c:v>0.34715277777777781</c:v>
                </c:pt>
                <c:pt idx="500">
                  <c:v>0.3478472222222222</c:v>
                </c:pt>
                <c:pt idx="501">
                  <c:v>0.34854166666666669</c:v>
                </c:pt>
                <c:pt idx="502">
                  <c:v>0.34923611111111108</c:v>
                </c:pt>
                <c:pt idx="503">
                  <c:v>0.34993055555555558</c:v>
                </c:pt>
                <c:pt idx="504">
                  <c:v>0.35062499999999996</c:v>
                </c:pt>
                <c:pt idx="505">
                  <c:v>0.35131944444444446</c:v>
                </c:pt>
                <c:pt idx="506">
                  <c:v>0.3520138888888889</c:v>
                </c:pt>
                <c:pt idx="507">
                  <c:v>0.35270833333333335</c:v>
                </c:pt>
                <c:pt idx="508">
                  <c:v>0.35340277777777779</c:v>
                </c:pt>
                <c:pt idx="509">
                  <c:v>0.35409722222222223</c:v>
                </c:pt>
                <c:pt idx="510">
                  <c:v>0.35479166666666667</c:v>
                </c:pt>
                <c:pt idx="511">
                  <c:v>0.35548611111111111</c:v>
                </c:pt>
                <c:pt idx="512">
                  <c:v>0.35618055555555556</c:v>
                </c:pt>
                <c:pt idx="513">
                  <c:v>0.356875</c:v>
                </c:pt>
                <c:pt idx="514">
                  <c:v>0.35756944444444444</c:v>
                </c:pt>
                <c:pt idx="515">
                  <c:v>0.35826388888888888</c:v>
                </c:pt>
                <c:pt idx="516">
                  <c:v>0.35895833333333332</c:v>
                </c:pt>
                <c:pt idx="517">
                  <c:v>0.35965277777777777</c:v>
                </c:pt>
                <c:pt idx="518">
                  <c:v>0.36035879629629625</c:v>
                </c:pt>
                <c:pt idx="519">
                  <c:v>0.36105324074074074</c:v>
                </c:pt>
                <c:pt idx="520">
                  <c:v>0.36174768518518513</c:v>
                </c:pt>
                <c:pt idx="521">
                  <c:v>0.36244212962962963</c:v>
                </c:pt>
                <c:pt idx="522">
                  <c:v>0.36313657407407413</c:v>
                </c:pt>
                <c:pt idx="523">
                  <c:v>0.36383101851851851</c:v>
                </c:pt>
                <c:pt idx="524">
                  <c:v>0.36452546296296301</c:v>
                </c:pt>
                <c:pt idx="525">
                  <c:v>0.3652199074074074</c:v>
                </c:pt>
                <c:pt idx="526">
                  <c:v>0.36591435185185189</c:v>
                </c:pt>
                <c:pt idx="527">
                  <c:v>0.36660879629629628</c:v>
                </c:pt>
                <c:pt idx="528">
                  <c:v>0.36730324074074078</c:v>
                </c:pt>
                <c:pt idx="529">
                  <c:v>0.36799768518518516</c:v>
                </c:pt>
                <c:pt idx="530">
                  <c:v>0.36869212962962966</c:v>
                </c:pt>
                <c:pt idx="531">
                  <c:v>0.36938657407407405</c:v>
                </c:pt>
                <c:pt idx="532">
                  <c:v>0.37008101851851855</c:v>
                </c:pt>
                <c:pt idx="533">
                  <c:v>0.37077546296296293</c:v>
                </c:pt>
                <c:pt idx="534">
                  <c:v>0.37146990740740743</c:v>
                </c:pt>
                <c:pt idx="535">
                  <c:v>0.37216435185185182</c:v>
                </c:pt>
                <c:pt idx="536">
                  <c:v>0.37285879629629631</c:v>
                </c:pt>
                <c:pt idx="537">
                  <c:v>0.37355324074074076</c:v>
                </c:pt>
                <c:pt idx="538">
                  <c:v>0.37425925925925929</c:v>
                </c:pt>
                <c:pt idx="539">
                  <c:v>0.37495370370370368</c:v>
                </c:pt>
                <c:pt idx="540">
                  <c:v>0.37564814814814818</c:v>
                </c:pt>
                <c:pt idx="541">
                  <c:v>0.37634259259259256</c:v>
                </c:pt>
                <c:pt idx="542">
                  <c:v>0.37703703703703706</c:v>
                </c:pt>
                <c:pt idx="543">
                  <c:v>0.37773148148148145</c:v>
                </c:pt>
                <c:pt idx="544">
                  <c:v>0.37842592592592594</c:v>
                </c:pt>
                <c:pt idx="545">
                  <c:v>0.37912037037037033</c:v>
                </c:pt>
                <c:pt idx="546">
                  <c:v>0.37981481481481483</c:v>
                </c:pt>
                <c:pt idx="547">
                  <c:v>0.38050925925925921</c:v>
                </c:pt>
                <c:pt idx="548">
                  <c:v>0.38120370370370371</c:v>
                </c:pt>
                <c:pt idx="549">
                  <c:v>0.3818981481481481</c:v>
                </c:pt>
                <c:pt idx="550">
                  <c:v>0.3825925925925926</c:v>
                </c:pt>
                <c:pt idx="551">
                  <c:v>0.38328703703703698</c:v>
                </c:pt>
                <c:pt idx="552">
                  <c:v>0.38398148148148148</c:v>
                </c:pt>
                <c:pt idx="553">
                  <c:v>0.38467592592592598</c:v>
                </c:pt>
                <c:pt idx="554">
                  <c:v>0.38537037037037036</c:v>
                </c:pt>
                <c:pt idx="555">
                  <c:v>0.38606481481481486</c:v>
                </c:pt>
                <c:pt idx="556">
                  <c:v>0.38675925925925925</c:v>
                </c:pt>
                <c:pt idx="557">
                  <c:v>0.38746527777777778</c:v>
                </c:pt>
                <c:pt idx="558">
                  <c:v>0.38815972222222223</c:v>
                </c:pt>
                <c:pt idx="559">
                  <c:v>0.38885416666666667</c:v>
                </c:pt>
                <c:pt idx="560">
                  <c:v>0.38954861111111111</c:v>
                </c:pt>
                <c:pt idx="561">
                  <c:v>0.39024305555555555</c:v>
                </c:pt>
                <c:pt idx="562">
                  <c:v>0.39093749999999999</c:v>
                </c:pt>
                <c:pt idx="563">
                  <c:v>0.39163194444444444</c:v>
                </c:pt>
                <c:pt idx="564">
                  <c:v>0.39232638888888888</c:v>
                </c:pt>
                <c:pt idx="565">
                  <c:v>0.39302083333333332</c:v>
                </c:pt>
                <c:pt idx="566">
                  <c:v>0.39371527777777776</c:v>
                </c:pt>
                <c:pt idx="567">
                  <c:v>0.3944097222222222</c:v>
                </c:pt>
                <c:pt idx="568">
                  <c:v>0.39510416666666665</c:v>
                </c:pt>
                <c:pt idx="569">
                  <c:v>0.39579861111111114</c:v>
                </c:pt>
                <c:pt idx="570">
                  <c:v>0.39649305555555553</c:v>
                </c:pt>
                <c:pt idx="571">
                  <c:v>0.39718750000000003</c:v>
                </c:pt>
                <c:pt idx="572">
                  <c:v>0.39788194444444441</c:v>
                </c:pt>
                <c:pt idx="573">
                  <c:v>0.39857638888888891</c:v>
                </c:pt>
                <c:pt idx="574">
                  <c:v>0.3992708333333333</c:v>
                </c:pt>
                <c:pt idx="575">
                  <c:v>0.39996527777777779</c:v>
                </c:pt>
                <c:pt idx="576">
                  <c:v>0.40067129629629633</c:v>
                </c:pt>
                <c:pt idx="577">
                  <c:v>0.40136574074074072</c:v>
                </c:pt>
                <c:pt idx="578">
                  <c:v>0.40206018518518521</c:v>
                </c:pt>
                <c:pt idx="579">
                  <c:v>0.4027546296296296</c:v>
                </c:pt>
                <c:pt idx="580">
                  <c:v>0.4034490740740741</c:v>
                </c:pt>
                <c:pt idx="581">
                  <c:v>0.40414351851851849</c:v>
                </c:pt>
                <c:pt idx="582">
                  <c:v>0.40483796296296298</c:v>
                </c:pt>
                <c:pt idx="583">
                  <c:v>0.40553240740740742</c:v>
                </c:pt>
                <c:pt idx="584">
                  <c:v>0.40622685185185187</c:v>
                </c:pt>
                <c:pt idx="585">
                  <c:v>0.40692129629629631</c:v>
                </c:pt>
                <c:pt idx="586">
                  <c:v>0.40761574074074075</c:v>
                </c:pt>
                <c:pt idx="587">
                  <c:v>0.40831018518518519</c:v>
                </c:pt>
                <c:pt idx="588">
                  <c:v>0.40900462962962963</c:v>
                </c:pt>
                <c:pt idx="589">
                  <c:v>0.40969907407407408</c:v>
                </c:pt>
                <c:pt idx="590">
                  <c:v>0.41039351851851852</c:v>
                </c:pt>
                <c:pt idx="591">
                  <c:v>0.41108796296296296</c:v>
                </c:pt>
                <c:pt idx="592">
                  <c:v>0.4117824074074074</c:v>
                </c:pt>
                <c:pt idx="593">
                  <c:v>0.41247685185185184</c:v>
                </c:pt>
                <c:pt idx="594">
                  <c:v>0.41317129629629629</c:v>
                </c:pt>
                <c:pt idx="595">
                  <c:v>0.41387731481481477</c:v>
                </c:pt>
                <c:pt idx="596">
                  <c:v>0.41457175925925926</c:v>
                </c:pt>
                <c:pt idx="597">
                  <c:v>0.41526620370370365</c:v>
                </c:pt>
                <c:pt idx="598">
                  <c:v>0.41596064814814815</c:v>
                </c:pt>
                <c:pt idx="599">
                  <c:v>0.41665509259259265</c:v>
                </c:pt>
                <c:pt idx="600">
                  <c:v>0.41734953703703703</c:v>
                </c:pt>
                <c:pt idx="601">
                  <c:v>0.41804398148148153</c:v>
                </c:pt>
                <c:pt idx="602">
                  <c:v>0.41873842592592592</c:v>
                </c:pt>
                <c:pt idx="603">
                  <c:v>0.41943287037037041</c:v>
                </c:pt>
                <c:pt idx="604">
                  <c:v>0.4201273148148148</c:v>
                </c:pt>
                <c:pt idx="605">
                  <c:v>0.4208217592592593</c:v>
                </c:pt>
                <c:pt idx="606">
                  <c:v>0.42151620370370368</c:v>
                </c:pt>
                <c:pt idx="607">
                  <c:v>0.42221064814814818</c:v>
                </c:pt>
                <c:pt idx="608">
                  <c:v>0.42290509259259257</c:v>
                </c:pt>
                <c:pt idx="609">
                  <c:v>0.42359953703703707</c:v>
                </c:pt>
                <c:pt idx="610">
                  <c:v>0.42429398148148145</c:v>
                </c:pt>
                <c:pt idx="611">
                  <c:v>0.42498842592592595</c:v>
                </c:pt>
                <c:pt idx="612">
                  <c:v>0.42568287037037034</c:v>
                </c:pt>
                <c:pt idx="613">
                  <c:v>0.42637731481481483</c:v>
                </c:pt>
                <c:pt idx="614">
                  <c:v>0.42708333333333331</c:v>
                </c:pt>
                <c:pt idx="615">
                  <c:v>0.42777777777777781</c:v>
                </c:pt>
                <c:pt idx="616">
                  <c:v>0.4284722222222222</c:v>
                </c:pt>
                <c:pt idx="617">
                  <c:v>0.4291666666666667</c:v>
                </c:pt>
                <c:pt idx="618">
                  <c:v>0.42986111111111108</c:v>
                </c:pt>
                <c:pt idx="619">
                  <c:v>0.43055555555555558</c:v>
                </c:pt>
                <c:pt idx="620">
                  <c:v>0.43124999999999997</c:v>
                </c:pt>
                <c:pt idx="621">
                  <c:v>0.43194444444444446</c:v>
                </c:pt>
                <c:pt idx="622">
                  <c:v>0.43263888888888885</c:v>
                </c:pt>
                <c:pt idx="623">
                  <c:v>0.43333333333333335</c:v>
                </c:pt>
                <c:pt idx="624">
                  <c:v>0.43402777777777773</c:v>
                </c:pt>
                <c:pt idx="625">
                  <c:v>0.43472222222222223</c:v>
                </c:pt>
                <c:pt idx="626">
                  <c:v>0.43541666666666662</c:v>
                </c:pt>
                <c:pt idx="627">
                  <c:v>0.43611111111111112</c:v>
                </c:pt>
                <c:pt idx="628">
                  <c:v>0.4368055555555555</c:v>
                </c:pt>
                <c:pt idx="629">
                  <c:v>0.4375</c:v>
                </c:pt>
                <c:pt idx="630">
                  <c:v>0.4381944444444445</c:v>
                </c:pt>
                <c:pt idx="631">
                  <c:v>0.43888888888888888</c:v>
                </c:pt>
                <c:pt idx="632">
                  <c:v>0.43958333333333338</c:v>
                </c:pt>
                <c:pt idx="633">
                  <c:v>0.44028935185185186</c:v>
                </c:pt>
                <c:pt idx="634">
                  <c:v>0.4409837962962963</c:v>
                </c:pt>
                <c:pt idx="635">
                  <c:v>0.44167824074074075</c:v>
                </c:pt>
                <c:pt idx="636">
                  <c:v>0.44237268518518519</c:v>
                </c:pt>
                <c:pt idx="637">
                  <c:v>0.44306712962962963</c:v>
                </c:pt>
                <c:pt idx="638">
                  <c:v>0.44376157407407407</c:v>
                </c:pt>
                <c:pt idx="639">
                  <c:v>0.44445601851851851</c:v>
                </c:pt>
                <c:pt idx="640">
                  <c:v>0.44515046296296296</c:v>
                </c:pt>
                <c:pt idx="641">
                  <c:v>0.4458449074074074</c:v>
                </c:pt>
                <c:pt idx="642">
                  <c:v>0.44653935185185184</c:v>
                </c:pt>
                <c:pt idx="643">
                  <c:v>0.44723379629629628</c:v>
                </c:pt>
                <c:pt idx="644">
                  <c:v>0.44792824074074072</c:v>
                </c:pt>
                <c:pt idx="645">
                  <c:v>0.44862268518518517</c:v>
                </c:pt>
                <c:pt idx="646">
                  <c:v>0.44931712962962966</c:v>
                </c:pt>
                <c:pt idx="647">
                  <c:v>0.45001157407407405</c:v>
                </c:pt>
                <c:pt idx="648">
                  <c:v>0.45070601851851855</c:v>
                </c:pt>
                <c:pt idx="649">
                  <c:v>0.45140046296296293</c:v>
                </c:pt>
                <c:pt idx="650">
                  <c:v>0.45209490740740743</c:v>
                </c:pt>
                <c:pt idx="651">
                  <c:v>0.45278935185185182</c:v>
                </c:pt>
                <c:pt idx="652">
                  <c:v>0.45349537037037035</c:v>
                </c:pt>
                <c:pt idx="653">
                  <c:v>0.45418981481481485</c:v>
                </c:pt>
                <c:pt idx="654">
                  <c:v>0.45488425925925924</c:v>
                </c:pt>
                <c:pt idx="655">
                  <c:v>0.45557870370370374</c:v>
                </c:pt>
                <c:pt idx="656">
                  <c:v>0.45627314814814812</c:v>
                </c:pt>
                <c:pt idx="657">
                  <c:v>0.45696759259259262</c:v>
                </c:pt>
                <c:pt idx="658">
                  <c:v>0.45766203703703701</c:v>
                </c:pt>
                <c:pt idx="659">
                  <c:v>0.4583564814814815</c:v>
                </c:pt>
                <c:pt idx="660">
                  <c:v>0.45905092592592589</c:v>
                </c:pt>
                <c:pt idx="661">
                  <c:v>0.45974537037037039</c:v>
                </c:pt>
                <c:pt idx="662">
                  <c:v>0.46043981481481483</c:v>
                </c:pt>
                <c:pt idx="663">
                  <c:v>0.46113425925925927</c:v>
                </c:pt>
                <c:pt idx="664">
                  <c:v>0.46182870370370371</c:v>
                </c:pt>
                <c:pt idx="665">
                  <c:v>0.46252314814814816</c:v>
                </c:pt>
                <c:pt idx="666">
                  <c:v>0.4632175925925926</c:v>
                </c:pt>
                <c:pt idx="667">
                  <c:v>0.46391203703703704</c:v>
                </c:pt>
                <c:pt idx="668">
                  <c:v>0.46460648148148148</c:v>
                </c:pt>
                <c:pt idx="669">
                  <c:v>0.46530092592592592</c:v>
                </c:pt>
                <c:pt idx="670">
                  <c:v>0.46599537037037037</c:v>
                </c:pt>
                <c:pt idx="671">
                  <c:v>0.4667013888888889</c:v>
                </c:pt>
                <c:pt idx="672">
                  <c:v>0.46739583333333329</c:v>
                </c:pt>
                <c:pt idx="673">
                  <c:v>0.46809027777777779</c:v>
                </c:pt>
                <c:pt idx="674">
                  <c:v>0.46878472222222217</c:v>
                </c:pt>
                <c:pt idx="675">
                  <c:v>0.46947916666666667</c:v>
                </c:pt>
                <c:pt idx="676">
                  <c:v>0.47017361111111117</c:v>
                </c:pt>
                <c:pt idx="677">
                  <c:v>0.47086805555555555</c:v>
                </c:pt>
                <c:pt idx="678">
                  <c:v>0.47156250000000005</c:v>
                </c:pt>
                <c:pt idx="679">
                  <c:v>0.47225694444444444</c:v>
                </c:pt>
                <c:pt idx="680">
                  <c:v>0.47295138888888894</c:v>
                </c:pt>
                <c:pt idx="681">
                  <c:v>0.47364583333333332</c:v>
                </c:pt>
                <c:pt idx="682">
                  <c:v>0.47434027777777782</c:v>
                </c:pt>
                <c:pt idx="683">
                  <c:v>0.47503472222222221</c:v>
                </c:pt>
                <c:pt idx="684">
                  <c:v>0.4757291666666667</c:v>
                </c:pt>
                <c:pt idx="685">
                  <c:v>0.47642361111111109</c:v>
                </c:pt>
                <c:pt idx="686">
                  <c:v>0.47711805555555559</c:v>
                </c:pt>
                <c:pt idx="687">
                  <c:v>0.47781249999999997</c:v>
                </c:pt>
                <c:pt idx="688">
                  <c:v>0.47850694444444447</c:v>
                </c:pt>
                <c:pt idx="689">
                  <c:v>0.47920138888888886</c:v>
                </c:pt>
                <c:pt idx="690">
                  <c:v>0.47990740740740739</c:v>
                </c:pt>
                <c:pt idx="691">
                  <c:v>0.48060185185185184</c:v>
                </c:pt>
                <c:pt idx="692">
                  <c:v>0.48129629629629633</c:v>
                </c:pt>
                <c:pt idx="693">
                  <c:v>0.48199074074074072</c:v>
                </c:pt>
                <c:pt idx="694">
                  <c:v>0.48268518518518522</c:v>
                </c:pt>
                <c:pt idx="695">
                  <c:v>0.4833796296296296</c:v>
                </c:pt>
                <c:pt idx="696">
                  <c:v>0.4840740740740741</c:v>
                </c:pt>
                <c:pt idx="697">
                  <c:v>0.48476851851851849</c:v>
                </c:pt>
                <c:pt idx="698">
                  <c:v>0.48546296296296299</c:v>
                </c:pt>
                <c:pt idx="699">
                  <c:v>0.48615740740740737</c:v>
                </c:pt>
                <c:pt idx="700">
                  <c:v>0.48685185185185187</c:v>
                </c:pt>
                <c:pt idx="701">
                  <c:v>0.48754629629629626</c:v>
                </c:pt>
                <c:pt idx="702">
                  <c:v>0.48824074074074075</c:v>
                </c:pt>
                <c:pt idx="703">
                  <c:v>0.48893518518518514</c:v>
                </c:pt>
                <c:pt idx="704">
                  <c:v>0.48962962962962964</c:v>
                </c:pt>
                <c:pt idx="705">
                  <c:v>0.49032407407407402</c:v>
                </c:pt>
                <c:pt idx="706">
                  <c:v>0.49101851851851852</c:v>
                </c:pt>
                <c:pt idx="707">
                  <c:v>0.49171296296296302</c:v>
                </c:pt>
                <c:pt idx="708">
                  <c:v>0.4924074074074074</c:v>
                </c:pt>
                <c:pt idx="709">
                  <c:v>0.49311342592592594</c:v>
                </c:pt>
                <c:pt idx="710">
                  <c:v>0.49380787037037038</c:v>
                </c:pt>
                <c:pt idx="711">
                  <c:v>0.49450231481481483</c:v>
                </c:pt>
                <c:pt idx="712">
                  <c:v>0.49519675925925927</c:v>
                </c:pt>
                <c:pt idx="713">
                  <c:v>0.49589120370370371</c:v>
                </c:pt>
                <c:pt idx="714">
                  <c:v>0.49658564814814815</c:v>
                </c:pt>
                <c:pt idx="715">
                  <c:v>0.49728009259259259</c:v>
                </c:pt>
                <c:pt idx="716">
                  <c:v>0.49797453703703703</c:v>
                </c:pt>
                <c:pt idx="717">
                  <c:v>0.49866898148148148</c:v>
                </c:pt>
                <c:pt idx="718">
                  <c:v>0.49936342592592592</c:v>
                </c:pt>
                <c:pt idx="719">
                  <c:v>0.50005787037037031</c:v>
                </c:pt>
                <c:pt idx="720">
                  <c:v>0.50075231481481486</c:v>
                </c:pt>
                <c:pt idx="721">
                  <c:v>0.50144675925925919</c:v>
                </c:pt>
                <c:pt idx="722">
                  <c:v>0.50214120370370374</c:v>
                </c:pt>
                <c:pt idx="723">
                  <c:v>0.50283564814814818</c:v>
                </c:pt>
                <c:pt idx="724">
                  <c:v>0.50353009259259263</c:v>
                </c:pt>
                <c:pt idx="725">
                  <c:v>0.50422453703703707</c:v>
                </c:pt>
                <c:pt idx="726">
                  <c:v>0.50491898148148151</c:v>
                </c:pt>
                <c:pt idx="727">
                  <c:v>0.50561342592592595</c:v>
                </c:pt>
                <c:pt idx="728">
                  <c:v>0.50631944444444443</c:v>
                </c:pt>
                <c:pt idx="729">
                  <c:v>0.50701388888888888</c:v>
                </c:pt>
                <c:pt idx="730">
                  <c:v>0.50770833333333332</c:v>
                </c:pt>
                <c:pt idx="731">
                  <c:v>0.50840277777777776</c:v>
                </c:pt>
                <c:pt idx="732">
                  <c:v>0.5090972222222222</c:v>
                </c:pt>
                <c:pt idx="733">
                  <c:v>0.50979166666666664</c:v>
                </c:pt>
                <c:pt idx="734">
                  <c:v>0.51048611111111108</c:v>
                </c:pt>
                <c:pt idx="735">
                  <c:v>0.51118055555555553</c:v>
                </c:pt>
                <c:pt idx="736">
                  <c:v>0.51187499999999997</c:v>
                </c:pt>
                <c:pt idx="737">
                  <c:v>0.51256944444444441</c:v>
                </c:pt>
                <c:pt idx="738">
                  <c:v>0.51326388888888885</c:v>
                </c:pt>
                <c:pt idx="739">
                  <c:v>0.51395833333333341</c:v>
                </c:pt>
                <c:pt idx="740">
                  <c:v>0.51465277777777774</c:v>
                </c:pt>
                <c:pt idx="741">
                  <c:v>0.51534722222222229</c:v>
                </c:pt>
                <c:pt idx="742">
                  <c:v>0.51604166666666662</c:v>
                </c:pt>
                <c:pt idx="743">
                  <c:v>0.51673611111111117</c:v>
                </c:pt>
                <c:pt idx="744">
                  <c:v>0.5174305555555555</c:v>
                </c:pt>
                <c:pt idx="745">
                  <c:v>0.51812500000000006</c:v>
                </c:pt>
                <c:pt idx="746">
                  <c:v>0.51881944444444439</c:v>
                </c:pt>
                <c:pt idx="747">
                  <c:v>0.51952546296296298</c:v>
                </c:pt>
                <c:pt idx="748">
                  <c:v>0.52021990740740742</c:v>
                </c:pt>
                <c:pt idx="749">
                  <c:v>0.52091435185185186</c:v>
                </c:pt>
                <c:pt idx="750">
                  <c:v>0.52160879629629631</c:v>
                </c:pt>
                <c:pt idx="751">
                  <c:v>0.52230324074074075</c:v>
                </c:pt>
                <c:pt idx="752">
                  <c:v>0.52299768518518519</c:v>
                </c:pt>
                <c:pt idx="753">
                  <c:v>0.52369212962962963</c:v>
                </c:pt>
                <c:pt idx="754">
                  <c:v>0.52438657407407407</c:v>
                </c:pt>
                <c:pt idx="755">
                  <c:v>0.52508101851851852</c:v>
                </c:pt>
                <c:pt idx="756">
                  <c:v>0.52577546296296296</c:v>
                </c:pt>
                <c:pt idx="757">
                  <c:v>0.5264699074074074</c:v>
                </c:pt>
                <c:pt idx="758">
                  <c:v>0.52716435185185184</c:v>
                </c:pt>
                <c:pt idx="759">
                  <c:v>0.52785879629629628</c:v>
                </c:pt>
                <c:pt idx="760">
                  <c:v>0.52855324074074073</c:v>
                </c:pt>
                <c:pt idx="761">
                  <c:v>0.52924768518518517</c:v>
                </c:pt>
                <c:pt idx="762">
                  <c:v>0.52994212962962961</c:v>
                </c:pt>
                <c:pt idx="763">
                  <c:v>0.53063657407407405</c:v>
                </c:pt>
                <c:pt idx="764">
                  <c:v>0.53133101851851849</c:v>
                </c:pt>
                <c:pt idx="765">
                  <c:v>0.53202546296296294</c:v>
                </c:pt>
                <c:pt idx="766">
                  <c:v>0.53273148148148153</c:v>
                </c:pt>
                <c:pt idx="767">
                  <c:v>0.53342592592592586</c:v>
                </c:pt>
                <c:pt idx="768">
                  <c:v>0.53412037037037041</c:v>
                </c:pt>
                <c:pt idx="769">
                  <c:v>0.53481481481481474</c:v>
                </c:pt>
                <c:pt idx="770">
                  <c:v>0.5355092592592593</c:v>
                </c:pt>
                <c:pt idx="771">
                  <c:v>0.53620370370370374</c:v>
                </c:pt>
                <c:pt idx="772">
                  <c:v>0.53689814814814818</c:v>
                </c:pt>
                <c:pt idx="773">
                  <c:v>0.53759259259259262</c:v>
                </c:pt>
                <c:pt idx="774">
                  <c:v>0.53828703703703706</c:v>
                </c:pt>
                <c:pt idx="775">
                  <c:v>0.53898148148148151</c:v>
                </c:pt>
                <c:pt idx="776">
                  <c:v>0.53967592592592595</c:v>
                </c:pt>
                <c:pt idx="777">
                  <c:v>0.54037037037037039</c:v>
                </c:pt>
                <c:pt idx="778">
                  <c:v>0.54106481481481483</c:v>
                </c:pt>
                <c:pt idx="779">
                  <c:v>0.54175925925925927</c:v>
                </c:pt>
                <c:pt idx="780">
                  <c:v>0.54245370370370372</c:v>
                </c:pt>
                <c:pt idx="781">
                  <c:v>0.54314814814814816</c:v>
                </c:pt>
                <c:pt idx="782">
                  <c:v>0.5438425925925926</c:v>
                </c:pt>
                <c:pt idx="783">
                  <c:v>0.54453703703703704</c:v>
                </c:pt>
                <c:pt idx="784">
                  <c:v>0.54523148148148148</c:v>
                </c:pt>
                <c:pt idx="785">
                  <c:v>0.54593749999999996</c:v>
                </c:pt>
                <c:pt idx="786">
                  <c:v>0.54663194444444441</c:v>
                </c:pt>
                <c:pt idx="787">
                  <c:v>0.54732638888888896</c:v>
                </c:pt>
                <c:pt idx="788">
                  <c:v>0.54802083333333329</c:v>
                </c:pt>
                <c:pt idx="789">
                  <c:v>0.54871527777777784</c:v>
                </c:pt>
                <c:pt idx="790">
                  <c:v>0.54940972222222217</c:v>
                </c:pt>
                <c:pt idx="791">
                  <c:v>0.55010416666666673</c:v>
                </c:pt>
                <c:pt idx="792">
                  <c:v>0.55079861111111106</c:v>
                </c:pt>
                <c:pt idx="793">
                  <c:v>0.55149305555555561</c:v>
                </c:pt>
                <c:pt idx="794">
                  <c:v>0.55218749999999994</c:v>
                </c:pt>
                <c:pt idx="795">
                  <c:v>0.5528819444444445</c:v>
                </c:pt>
                <c:pt idx="796">
                  <c:v>0.55357638888888883</c:v>
                </c:pt>
                <c:pt idx="797">
                  <c:v>0.55427083333333338</c:v>
                </c:pt>
                <c:pt idx="798">
                  <c:v>0.55496527777777771</c:v>
                </c:pt>
                <c:pt idx="799">
                  <c:v>0.55565972222222226</c:v>
                </c:pt>
                <c:pt idx="800">
                  <c:v>0.55635416666666659</c:v>
                </c:pt>
                <c:pt idx="801">
                  <c:v>0.55704861111111115</c:v>
                </c:pt>
                <c:pt idx="802">
                  <c:v>0.55774305555555559</c:v>
                </c:pt>
                <c:pt idx="803">
                  <c:v>0.55843750000000003</c:v>
                </c:pt>
                <c:pt idx="804">
                  <c:v>0.55914351851851851</c:v>
                </c:pt>
                <c:pt idx="805">
                  <c:v>0.55983796296296295</c:v>
                </c:pt>
                <c:pt idx="806">
                  <c:v>0.5605324074074074</c:v>
                </c:pt>
                <c:pt idx="807">
                  <c:v>0.56122685185185184</c:v>
                </c:pt>
                <c:pt idx="808">
                  <c:v>0.56192129629629628</c:v>
                </c:pt>
                <c:pt idx="809">
                  <c:v>0.56261574074074072</c:v>
                </c:pt>
                <c:pt idx="810">
                  <c:v>0.56331018518518516</c:v>
                </c:pt>
                <c:pt idx="811">
                  <c:v>0.56400462962962961</c:v>
                </c:pt>
                <c:pt idx="812">
                  <c:v>0.56469907407407405</c:v>
                </c:pt>
                <c:pt idx="813">
                  <c:v>0.56539351851851849</c:v>
                </c:pt>
                <c:pt idx="814">
                  <c:v>0.56608796296296293</c:v>
                </c:pt>
                <c:pt idx="815">
                  <c:v>0.56678240740740737</c:v>
                </c:pt>
                <c:pt idx="816">
                  <c:v>0.56747685185185182</c:v>
                </c:pt>
                <c:pt idx="817">
                  <c:v>0.56817129629629626</c:v>
                </c:pt>
                <c:pt idx="818">
                  <c:v>0.56886574074074081</c:v>
                </c:pt>
                <c:pt idx="819">
                  <c:v>0.56956018518518514</c:v>
                </c:pt>
                <c:pt idx="820">
                  <c:v>0.57025462962962969</c:v>
                </c:pt>
                <c:pt idx="821">
                  <c:v>0.57094907407407403</c:v>
                </c:pt>
                <c:pt idx="822">
                  <c:v>0.57165509259259262</c:v>
                </c:pt>
                <c:pt idx="823">
                  <c:v>0.57234953703703706</c:v>
                </c:pt>
                <c:pt idx="824">
                  <c:v>0.5730439814814815</c:v>
                </c:pt>
                <c:pt idx="825">
                  <c:v>0.57373842592592594</c:v>
                </c:pt>
                <c:pt idx="826">
                  <c:v>0.57443287037037039</c:v>
                </c:pt>
                <c:pt idx="827">
                  <c:v>0.57512731481481483</c:v>
                </c:pt>
                <c:pt idx="828">
                  <c:v>0.57582175925925927</c:v>
                </c:pt>
                <c:pt idx="829">
                  <c:v>0.57651620370370371</c:v>
                </c:pt>
                <c:pt idx="830">
                  <c:v>0.57721064814814815</c:v>
                </c:pt>
                <c:pt idx="831">
                  <c:v>0.5779050925925926</c:v>
                </c:pt>
                <c:pt idx="832">
                  <c:v>0.57859953703703704</c:v>
                </c:pt>
                <c:pt idx="833">
                  <c:v>0.57929398148148148</c:v>
                </c:pt>
                <c:pt idx="834">
                  <c:v>0.57998842592592592</c:v>
                </c:pt>
                <c:pt idx="835">
                  <c:v>0.58068287037037036</c:v>
                </c:pt>
                <c:pt idx="836">
                  <c:v>0.58137731481481481</c:v>
                </c:pt>
                <c:pt idx="837">
                  <c:v>0.58207175925925925</c:v>
                </c:pt>
                <c:pt idx="838">
                  <c:v>0.58276620370370369</c:v>
                </c:pt>
                <c:pt idx="839">
                  <c:v>0.58346064814814813</c:v>
                </c:pt>
                <c:pt idx="840">
                  <c:v>0.58415509259259257</c:v>
                </c:pt>
                <c:pt idx="841">
                  <c:v>0.58486111111111116</c:v>
                </c:pt>
                <c:pt idx="842">
                  <c:v>0.5855555555555555</c:v>
                </c:pt>
                <c:pt idx="843">
                  <c:v>0.58625000000000005</c:v>
                </c:pt>
                <c:pt idx="844">
                  <c:v>0.58694444444444438</c:v>
                </c:pt>
                <c:pt idx="845">
                  <c:v>0.58763888888888893</c:v>
                </c:pt>
                <c:pt idx="846">
                  <c:v>0.58833333333333326</c:v>
                </c:pt>
                <c:pt idx="847">
                  <c:v>0.58902777777777782</c:v>
                </c:pt>
                <c:pt idx="848">
                  <c:v>0.58972222222222215</c:v>
                </c:pt>
                <c:pt idx="849">
                  <c:v>0.5904166666666667</c:v>
                </c:pt>
                <c:pt idx="850">
                  <c:v>0.59111111111111114</c:v>
                </c:pt>
                <c:pt idx="851">
                  <c:v>0.59180555555555558</c:v>
                </c:pt>
                <c:pt idx="852">
                  <c:v>0.59250000000000003</c:v>
                </c:pt>
                <c:pt idx="853">
                  <c:v>0.59319444444444447</c:v>
                </c:pt>
                <c:pt idx="854">
                  <c:v>0.59388888888888891</c:v>
                </c:pt>
                <c:pt idx="855">
                  <c:v>0.59458333333333335</c:v>
                </c:pt>
                <c:pt idx="856">
                  <c:v>0.59527777777777779</c:v>
                </c:pt>
                <c:pt idx="857">
                  <c:v>0.59597222222222224</c:v>
                </c:pt>
                <c:pt idx="858">
                  <c:v>0.59666666666666668</c:v>
                </c:pt>
                <c:pt idx="859">
                  <c:v>0.59736111111111112</c:v>
                </c:pt>
                <c:pt idx="860">
                  <c:v>0.5980671296296296</c:v>
                </c:pt>
                <c:pt idx="861">
                  <c:v>0.59876157407407404</c:v>
                </c:pt>
                <c:pt idx="862">
                  <c:v>0.59945601851851849</c:v>
                </c:pt>
                <c:pt idx="863">
                  <c:v>0.60015046296296293</c:v>
                </c:pt>
                <c:pt idx="864">
                  <c:v>0.60084490740740737</c:v>
                </c:pt>
                <c:pt idx="865">
                  <c:v>0.60153935185185181</c:v>
                </c:pt>
                <c:pt idx="866">
                  <c:v>0.60223379629629636</c:v>
                </c:pt>
                <c:pt idx="867">
                  <c:v>0.6029282407407407</c:v>
                </c:pt>
                <c:pt idx="868">
                  <c:v>0.60362268518518525</c:v>
                </c:pt>
                <c:pt idx="869">
                  <c:v>0.60431712962962958</c:v>
                </c:pt>
                <c:pt idx="870">
                  <c:v>0.60501157407407413</c:v>
                </c:pt>
                <c:pt idx="871">
                  <c:v>0.60570601851851846</c:v>
                </c:pt>
                <c:pt idx="872">
                  <c:v>0.60640046296296302</c:v>
                </c:pt>
                <c:pt idx="873">
                  <c:v>0.60709490740740735</c:v>
                </c:pt>
                <c:pt idx="874">
                  <c:v>0.6077893518518519</c:v>
                </c:pt>
                <c:pt idx="875">
                  <c:v>0.60848379629629623</c:v>
                </c:pt>
                <c:pt idx="876">
                  <c:v>0.60917824074074078</c:v>
                </c:pt>
                <c:pt idx="877">
                  <c:v>0.60987268518518511</c:v>
                </c:pt>
                <c:pt idx="878">
                  <c:v>0.61057870370370371</c:v>
                </c:pt>
                <c:pt idx="879">
                  <c:v>0.61127314814814815</c:v>
                </c:pt>
                <c:pt idx="880">
                  <c:v>0.61196759259259259</c:v>
                </c:pt>
                <c:pt idx="881">
                  <c:v>0.61266203703703703</c:v>
                </c:pt>
                <c:pt idx="882">
                  <c:v>0.61335648148148147</c:v>
                </c:pt>
                <c:pt idx="883">
                  <c:v>0.61405092592592592</c:v>
                </c:pt>
                <c:pt idx="884">
                  <c:v>0.61474537037037036</c:v>
                </c:pt>
                <c:pt idx="885">
                  <c:v>0.6154398148148148</c:v>
                </c:pt>
                <c:pt idx="886">
                  <c:v>0.61613425925925924</c:v>
                </c:pt>
                <c:pt idx="887">
                  <c:v>0.61682870370370368</c:v>
                </c:pt>
                <c:pt idx="888">
                  <c:v>0.61752314814814813</c:v>
                </c:pt>
                <c:pt idx="889">
                  <c:v>0.61821759259259257</c:v>
                </c:pt>
                <c:pt idx="890">
                  <c:v>0.61891203703703701</c:v>
                </c:pt>
                <c:pt idx="891">
                  <c:v>0.61960648148148145</c:v>
                </c:pt>
                <c:pt idx="892">
                  <c:v>0.62030092592592589</c:v>
                </c:pt>
                <c:pt idx="893">
                  <c:v>0.62099537037037034</c:v>
                </c:pt>
                <c:pt idx="894">
                  <c:v>0.62168981481481478</c:v>
                </c:pt>
                <c:pt idx="895">
                  <c:v>0.62238425925925933</c:v>
                </c:pt>
                <c:pt idx="896">
                  <c:v>0.62307870370370366</c:v>
                </c:pt>
                <c:pt idx="897">
                  <c:v>0.62377314814814822</c:v>
                </c:pt>
                <c:pt idx="898">
                  <c:v>0.6244791666666667</c:v>
                </c:pt>
                <c:pt idx="899">
                  <c:v>0.62517361111111114</c:v>
                </c:pt>
                <c:pt idx="900">
                  <c:v>0.62586805555555558</c:v>
                </c:pt>
                <c:pt idx="901">
                  <c:v>0.62656250000000002</c:v>
                </c:pt>
                <c:pt idx="902">
                  <c:v>0.62725694444444446</c:v>
                </c:pt>
                <c:pt idx="903">
                  <c:v>0.62795138888888891</c:v>
                </c:pt>
                <c:pt idx="904">
                  <c:v>0.62864583333333335</c:v>
                </c:pt>
                <c:pt idx="905">
                  <c:v>0.62934027777777779</c:v>
                </c:pt>
                <c:pt idx="906">
                  <c:v>0.63003472222222223</c:v>
                </c:pt>
                <c:pt idx="907">
                  <c:v>0.63072916666666667</c:v>
                </c:pt>
                <c:pt idx="908">
                  <c:v>0.63142361111111112</c:v>
                </c:pt>
                <c:pt idx="909">
                  <c:v>0.63211805555555556</c:v>
                </c:pt>
                <c:pt idx="910">
                  <c:v>0.6328125</c:v>
                </c:pt>
                <c:pt idx="911">
                  <c:v>0.63350694444444444</c:v>
                </c:pt>
                <c:pt idx="912">
                  <c:v>0.63420138888888888</c:v>
                </c:pt>
                <c:pt idx="913">
                  <c:v>0.63489583333333333</c:v>
                </c:pt>
                <c:pt idx="914">
                  <c:v>0.63559027777777777</c:v>
                </c:pt>
                <c:pt idx="915">
                  <c:v>0.63628472222222221</c:v>
                </c:pt>
                <c:pt idx="916">
                  <c:v>0.6369907407407408</c:v>
                </c:pt>
                <c:pt idx="917">
                  <c:v>0.63768518518518513</c:v>
                </c:pt>
                <c:pt idx="918">
                  <c:v>0.63837962962962969</c:v>
                </c:pt>
                <c:pt idx="919">
                  <c:v>0.63907407407407402</c:v>
                </c:pt>
                <c:pt idx="920">
                  <c:v>0.63976851851851857</c:v>
                </c:pt>
                <c:pt idx="921">
                  <c:v>0.6404629629629629</c:v>
                </c:pt>
                <c:pt idx="922">
                  <c:v>0.64115740740740745</c:v>
                </c:pt>
                <c:pt idx="923">
                  <c:v>0.64185185185185178</c:v>
                </c:pt>
                <c:pt idx="924">
                  <c:v>0.64254629629629634</c:v>
                </c:pt>
                <c:pt idx="925">
                  <c:v>0.64324074074074067</c:v>
                </c:pt>
                <c:pt idx="926">
                  <c:v>0.64393518518518522</c:v>
                </c:pt>
                <c:pt idx="927">
                  <c:v>0.64462962962962966</c:v>
                </c:pt>
                <c:pt idx="928">
                  <c:v>0.64532407407407411</c:v>
                </c:pt>
                <c:pt idx="929">
                  <c:v>0.64601851851851855</c:v>
                </c:pt>
                <c:pt idx="930">
                  <c:v>0.64671296296296299</c:v>
                </c:pt>
                <c:pt idx="931">
                  <c:v>0.64740740740740743</c:v>
                </c:pt>
                <c:pt idx="932">
                  <c:v>0.64810185185185187</c:v>
                </c:pt>
                <c:pt idx="933">
                  <c:v>0.64879629629629632</c:v>
                </c:pt>
                <c:pt idx="934">
                  <c:v>0.64949074074074076</c:v>
                </c:pt>
                <c:pt idx="935">
                  <c:v>0.65019675925925924</c:v>
                </c:pt>
                <c:pt idx="936">
                  <c:v>0.65089120370370368</c:v>
                </c:pt>
                <c:pt idx="937">
                  <c:v>0.65158564814814812</c:v>
                </c:pt>
                <c:pt idx="938">
                  <c:v>0.65228009259259256</c:v>
                </c:pt>
                <c:pt idx="939">
                  <c:v>0.65297453703703701</c:v>
                </c:pt>
                <c:pt idx="940">
                  <c:v>0.65366898148148145</c:v>
                </c:pt>
                <c:pt idx="941">
                  <c:v>0.65436342592592589</c:v>
                </c:pt>
                <c:pt idx="942">
                  <c:v>0.65505787037037033</c:v>
                </c:pt>
                <c:pt idx="943">
                  <c:v>0.65575231481481489</c:v>
                </c:pt>
                <c:pt idx="944">
                  <c:v>0.65644675925925922</c:v>
                </c:pt>
                <c:pt idx="945">
                  <c:v>0.65714120370370377</c:v>
                </c:pt>
                <c:pt idx="946">
                  <c:v>0.6578356481481481</c:v>
                </c:pt>
                <c:pt idx="947">
                  <c:v>0.65853009259259265</c:v>
                </c:pt>
                <c:pt idx="948">
                  <c:v>0.65922453703703698</c:v>
                </c:pt>
                <c:pt idx="949">
                  <c:v>0.65991898148148154</c:v>
                </c:pt>
                <c:pt idx="950">
                  <c:v>0.66061342592592587</c:v>
                </c:pt>
                <c:pt idx="951">
                  <c:v>0.66130787037037042</c:v>
                </c:pt>
                <c:pt idx="952">
                  <c:v>0.66200231481481475</c:v>
                </c:pt>
                <c:pt idx="953">
                  <c:v>0.6626967592592593</c:v>
                </c:pt>
                <c:pt idx="954">
                  <c:v>0.66340277777777779</c:v>
                </c:pt>
                <c:pt idx="955">
                  <c:v>0.66409722222222223</c:v>
                </c:pt>
                <c:pt idx="956">
                  <c:v>0.66479166666666667</c:v>
                </c:pt>
                <c:pt idx="957">
                  <c:v>0.66548611111111111</c:v>
                </c:pt>
                <c:pt idx="958">
                  <c:v>0.66618055555555555</c:v>
                </c:pt>
                <c:pt idx="959">
                  <c:v>0.666875</c:v>
                </c:pt>
                <c:pt idx="960">
                  <c:v>0.66756944444444455</c:v>
                </c:pt>
                <c:pt idx="961">
                  <c:v>0.66826388888888888</c:v>
                </c:pt>
                <c:pt idx="962">
                  <c:v>0.66895833333333332</c:v>
                </c:pt>
                <c:pt idx="963">
                  <c:v>0.66965277777777776</c:v>
                </c:pt>
                <c:pt idx="964">
                  <c:v>0.67034722222222232</c:v>
                </c:pt>
                <c:pt idx="965">
                  <c:v>0.67104166666666665</c:v>
                </c:pt>
                <c:pt idx="966">
                  <c:v>0.67173611111111109</c:v>
                </c:pt>
                <c:pt idx="967">
                  <c:v>0.67243055555555553</c:v>
                </c:pt>
                <c:pt idx="968">
                  <c:v>0.67312500000000008</c:v>
                </c:pt>
                <c:pt idx="969">
                  <c:v>0.67381944444444442</c:v>
                </c:pt>
                <c:pt idx="970">
                  <c:v>0.67451388888888886</c:v>
                </c:pt>
                <c:pt idx="971">
                  <c:v>0.6752083333333333</c:v>
                </c:pt>
                <c:pt idx="972">
                  <c:v>0.67591435185185178</c:v>
                </c:pt>
                <c:pt idx="973">
                  <c:v>0.67660879629629633</c:v>
                </c:pt>
                <c:pt idx="974">
                  <c:v>0.67730324074074078</c:v>
                </c:pt>
                <c:pt idx="975">
                  <c:v>0.67799768518518511</c:v>
                </c:pt>
                <c:pt idx="976">
                  <c:v>0.67869212962962966</c:v>
                </c:pt>
                <c:pt idx="977">
                  <c:v>0.6793865740740741</c:v>
                </c:pt>
                <c:pt idx="978">
                  <c:v>0.68008101851851854</c:v>
                </c:pt>
                <c:pt idx="979">
                  <c:v>0.68077546296296287</c:v>
                </c:pt>
                <c:pt idx="980">
                  <c:v>0.68146990740740743</c:v>
                </c:pt>
                <c:pt idx="981">
                  <c:v>0.68216435185185187</c:v>
                </c:pt>
                <c:pt idx="982">
                  <c:v>0.68285879629629631</c:v>
                </c:pt>
                <c:pt idx="983">
                  <c:v>0.68355324074074064</c:v>
                </c:pt>
                <c:pt idx="984">
                  <c:v>0.68424768518518519</c:v>
                </c:pt>
                <c:pt idx="985">
                  <c:v>0.68494212962962964</c:v>
                </c:pt>
                <c:pt idx="986">
                  <c:v>0.68563657407407408</c:v>
                </c:pt>
                <c:pt idx="987">
                  <c:v>0.68633101851851841</c:v>
                </c:pt>
                <c:pt idx="988">
                  <c:v>0.68702546296296296</c:v>
                </c:pt>
                <c:pt idx="989">
                  <c:v>0.6877199074074074</c:v>
                </c:pt>
                <c:pt idx="990">
                  <c:v>0.68842592592592589</c:v>
                </c:pt>
                <c:pt idx="991">
                  <c:v>0.68912037037037033</c:v>
                </c:pt>
                <c:pt idx="992">
                  <c:v>0.68981481481481488</c:v>
                </c:pt>
                <c:pt idx="993">
                  <c:v>0.69050925925925932</c:v>
                </c:pt>
                <c:pt idx="994">
                  <c:v>0.69120370370370365</c:v>
                </c:pt>
                <c:pt idx="995">
                  <c:v>0.6918981481481481</c:v>
                </c:pt>
                <c:pt idx="996">
                  <c:v>0.69259259259259265</c:v>
                </c:pt>
                <c:pt idx="997">
                  <c:v>0.69328703703703709</c:v>
                </c:pt>
                <c:pt idx="998">
                  <c:v>0.69398148148148142</c:v>
                </c:pt>
                <c:pt idx="999">
                  <c:v>0.69467592592592586</c:v>
                </c:pt>
                <c:pt idx="1000">
                  <c:v>0.69537037037037042</c:v>
                </c:pt>
                <c:pt idx="1001">
                  <c:v>0.69606481481481486</c:v>
                </c:pt>
                <c:pt idx="1002">
                  <c:v>0.69675925925925919</c:v>
                </c:pt>
                <c:pt idx="1003">
                  <c:v>0.69745370370370363</c:v>
                </c:pt>
                <c:pt idx="1004">
                  <c:v>0.69814814814814818</c:v>
                </c:pt>
                <c:pt idx="1005">
                  <c:v>0.69884259259259263</c:v>
                </c:pt>
                <c:pt idx="1006">
                  <c:v>0.69953703703703696</c:v>
                </c:pt>
                <c:pt idx="1007">
                  <c:v>0.70023148148148151</c:v>
                </c:pt>
                <c:pt idx="1008">
                  <c:v>0.70092592592592595</c:v>
                </c:pt>
                <c:pt idx="1009">
                  <c:v>0.70163194444444443</c:v>
                </c:pt>
                <c:pt idx="1010">
                  <c:v>0.70232638888888888</c:v>
                </c:pt>
                <c:pt idx="1011">
                  <c:v>0.70302083333333332</c:v>
                </c:pt>
                <c:pt idx="1012">
                  <c:v>0.70371527777777787</c:v>
                </c:pt>
                <c:pt idx="1013">
                  <c:v>0.7044097222222222</c:v>
                </c:pt>
                <c:pt idx="1014">
                  <c:v>0.70510416666666664</c:v>
                </c:pt>
                <c:pt idx="1015">
                  <c:v>0.70579861111111108</c:v>
                </c:pt>
                <c:pt idx="1016">
                  <c:v>0.70649305555555564</c:v>
                </c:pt>
                <c:pt idx="1017">
                  <c:v>0.70718749999999997</c:v>
                </c:pt>
                <c:pt idx="1018">
                  <c:v>0.70788194444444441</c:v>
                </c:pt>
                <c:pt idx="1019">
                  <c:v>0.70857638888888885</c:v>
                </c:pt>
                <c:pt idx="1020">
                  <c:v>0.70927083333333341</c:v>
                </c:pt>
                <c:pt idx="1021">
                  <c:v>0.70996527777777774</c:v>
                </c:pt>
                <c:pt idx="1022">
                  <c:v>0.71065972222222218</c:v>
                </c:pt>
                <c:pt idx="1023">
                  <c:v>0.71135416666666673</c:v>
                </c:pt>
                <c:pt idx="1024">
                  <c:v>0.71204861111111117</c:v>
                </c:pt>
                <c:pt idx="1025">
                  <c:v>0.7127430555555555</c:v>
                </c:pt>
                <c:pt idx="1026">
                  <c:v>0.71343749999999995</c:v>
                </c:pt>
                <c:pt idx="1027">
                  <c:v>0.71414351851851843</c:v>
                </c:pt>
                <c:pt idx="1028">
                  <c:v>0.71483796296296298</c:v>
                </c:pt>
                <c:pt idx="1029">
                  <c:v>0.71553240740740742</c:v>
                </c:pt>
                <c:pt idx="1030">
                  <c:v>0.71622685185185186</c:v>
                </c:pt>
                <c:pt idx="1031">
                  <c:v>0.7169212962962962</c:v>
                </c:pt>
                <c:pt idx="1032">
                  <c:v>0.71761574074074075</c:v>
                </c:pt>
                <c:pt idx="1033">
                  <c:v>0.71831018518518519</c:v>
                </c:pt>
                <c:pt idx="1034">
                  <c:v>0.71900462962962963</c:v>
                </c:pt>
                <c:pt idx="1035">
                  <c:v>0.71969907407407396</c:v>
                </c:pt>
                <c:pt idx="1036">
                  <c:v>0.72039351851851852</c:v>
                </c:pt>
                <c:pt idx="1037">
                  <c:v>0.72108796296296296</c:v>
                </c:pt>
                <c:pt idx="1038">
                  <c:v>0.7217824074074074</c:v>
                </c:pt>
                <c:pt idx="1039">
                  <c:v>0.72247685185185195</c:v>
                </c:pt>
                <c:pt idx="1040">
                  <c:v>0.72317129629629628</c:v>
                </c:pt>
                <c:pt idx="1041">
                  <c:v>0.72386574074074073</c:v>
                </c:pt>
                <c:pt idx="1042">
                  <c:v>0.72456018518518517</c:v>
                </c:pt>
                <c:pt idx="1043">
                  <c:v>0.72525462962962972</c:v>
                </c:pt>
                <c:pt idx="1044">
                  <c:v>0.72594907407407405</c:v>
                </c:pt>
                <c:pt idx="1045">
                  <c:v>0.72665509259259264</c:v>
                </c:pt>
                <c:pt idx="1046">
                  <c:v>0.72734953703703698</c:v>
                </c:pt>
                <c:pt idx="1047">
                  <c:v>0.72804398148148142</c:v>
                </c:pt>
                <c:pt idx="1048">
                  <c:v>0.72873842592592597</c:v>
                </c:pt>
                <c:pt idx="1049">
                  <c:v>0.72943287037037041</c:v>
                </c:pt>
                <c:pt idx="1050">
                  <c:v>0.73012731481481474</c:v>
                </c:pt>
                <c:pt idx="1051">
                  <c:v>0.7308217592592593</c:v>
                </c:pt>
                <c:pt idx="1052">
                  <c:v>0.73151620370370374</c:v>
                </c:pt>
                <c:pt idx="1053">
                  <c:v>0.73221064814814818</c:v>
                </c:pt>
                <c:pt idx="1054">
                  <c:v>0.73290509259259251</c:v>
                </c:pt>
                <c:pt idx="1055">
                  <c:v>0.73359953703703706</c:v>
                </c:pt>
                <c:pt idx="1056">
                  <c:v>0.73429398148148151</c:v>
                </c:pt>
                <c:pt idx="1057">
                  <c:v>0.73498842592592595</c:v>
                </c:pt>
                <c:pt idx="1058">
                  <c:v>0.73568287037037028</c:v>
                </c:pt>
                <c:pt idx="1059">
                  <c:v>0.73637731481481483</c:v>
                </c:pt>
                <c:pt idx="1060">
                  <c:v>0.73707175925925927</c:v>
                </c:pt>
                <c:pt idx="1061">
                  <c:v>0.73776620370370372</c:v>
                </c:pt>
                <c:pt idx="1062">
                  <c:v>0.7384722222222222</c:v>
                </c:pt>
                <c:pt idx="1063">
                  <c:v>0.73916666666666664</c:v>
                </c:pt>
                <c:pt idx="1064">
                  <c:v>0.73986111111111119</c:v>
                </c:pt>
                <c:pt idx="1065">
                  <c:v>0.74055555555555552</c:v>
                </c:pt>
                <c:pt idx="1066">
                  <c:v>0.74124999999999996</c:v>
                </c:pt>
                <c:pt idx="1067">
                  <c:v>0.74194444444444441</c:v>
                </c:pt>
                <c:pt idx="1068">
                  <c:v>0.74263888888888896</c:v>
                </c:pt>
                <c:pt idx="1069">
                  <c:v>0.74333333333333329</c:v>
                </c:pt>
                <c:pt idx="1070">
                  <c:v>0.74402777777777773</c:v>
                </c:pt>
                <c:pt idx="1071">
                  <c:v>0.74472222222222229</c:v>
                </c:pt>
                <c:pt idx="1072">
                  <c:v>0.74541666666666673</c:v>
                </c:pt>
                <c:pt idx="1073">
                  <c:v>0.74611111111111106</c:v>
                </c:pt>
                <c:pt idx="1074">
                  <c:v>0.7468055555555555</c:v>
                </c:pt>
                <c:pt idx="1075">
                  <c:v>0.74750000000000005</c:v>
                </c:pt>
                <c:pt idx="1076">
                  <c:v>0.7481944444444445</c:v>
                </c:pt>
                <c:pt idx="1077">
                  <c:v>0.74888888888888883</c:v>
                </c:pt>
                <c:pt idx="1078">
                  <c:v>0.74958333333333327</c:v>
                </c:pt>
                <c:pt idx="1079">
                  <c:v>0.75027777777777782</c:v>
                </c:pt>
                <c:pt idx="1080">
                  <c:v>0.7509837962962963</c:v>
                </c:pt>
                <c:pt idx="1081">
                  <c:v>0.75167824074074074</c:v>
                </c:pt>
                <c:pt idx="1082">
                  <c:v>0.75237268518518519</c:v>
                </c:pt>
                <c:pt idx="1083">
                  <c:v>0.75306712962962974</c:v>
                </c:pt>
                <c:pt idx="1084">
                  <c:v>0.75376157407407407</c:v>
                </c:pt>
                <c:pt idx="1085">
                  <c:v>0.75445601851851851</c:v>
                </c:pt>
                <c:pt idx="1086">
                  <c:v>0.75515046296296295</c:v>
                </c:pt>
                <c:pt idx="1087">
                  <c:v>0.75584490740740751</c:v>
                </c:pt>
                <c:pt idx="1088">
                  <c:v>0.75653935185185184</c:v>
                </c:pt>
                <c:pt idx="1089">
                  <c:v>0.75723379629629628</c:v>
                </c:pt>
                <c:pt idx="1090">
                  <c:v>0.75792824074074072</c:v>
                </c:pt>
                <c:pt idx="1091">
                  <c:v>0.75862268518518527</c:v>
                </c:pt>
                <c:pt idx="1092">
                  <c:v>0.75931712962962961</c:v>
                </c:pt>
                <c:pt idx="1093">
                  <c:v>0.76001157407407405</c:v>
                </c:pt>
                <c:pt idx="1094">
                  <c:v>0.76070601851851849</c:v>
                </c:pt>
                <c:pt idx="1095">
                  <c:v>0.76140046296296304</c:v>
                </c:pt>
                <c:pt idx="1096">
                  <c:v>0.76209490740740737</c:v>
                </c:pt>
                <c:pt idx="1097">
                  <c:v>0.76280092592592597</c:v>
                </c:pt>
                <c:pt idx="1098">
                  <c:v>0.7634953703703703</c:v>
                </c:pt>
                <c:pt idx="1099">
                  <c:v>0.76418981481481485</c:v>
                </c:pt>
                <c:pt idx="1100">
                  <c:v>0.76488425925925929</c:v>
                </c:pt>
                <c:pt idx="1101">
                  <c:v>0.76557870370370373</c:v>
                </c:pt>
                <c:pt idx="1102">
                  <c:v>0.76627314814814806</c:v>
                </c:pt>
                <c:pt idx="1103">
                  <c:v>0.76696759259259262</c:v>
                </c:pt>
                <c:pt idx="1104">
                  <c:v>0.76766203703703706</c:v>
                </c:pt>
                <c:pt idx="1105">
                  <c:v>0.7683564814814815</c:v>
                </c:pt>
                <c:pt idx="1106">
                  <c:v>0.76905092592592583</c:v>
                </c:pt>
                <c:pt idx="1107">
                  <c:v>0.76974537037037039</c:v>
                </c:pt>
                <c:pt idx="1108">
                  <c:v>0.77043981481481483</c:v>
                </c:pt>
                <c:pt idx="1109">
                  <c:v>0.77113425925925927</c:v>
                </c:pt>
                <c:pt idx="1110">
                  <c:v>0.7718287037037036</c:v>
                </c:pt>
                <c:pt idx="1111">
                  <c:v>0.77252314814814815</c:v>
                </c:pt>
                <c:pt idx="1112">
                  <c:v>0.7732175925925926</c:v>
                </c:pt>
                <c:pt idx="1113">
                  <c:v>0.77391203703703704</c:v>
                </c:pt>
                <c:pt idx="1114">
                  <c:v>0.77460648148148137</c:v>
                </c:pt>
                <c:pt idx="1115">
                  <c:v>0.77531250000000007</c:v>
                </c:pt>
                <c:pt idx="1116">
                  <c:v>0.77600694444444451</c:v>
                </c:pt>
                <c:pt idx="1117">
                  <c:v>0.77670138888888884</c:v>
                </c:pt>
                <c:pt idx="1118">
                  <c:v>0.77739583333333329</c:v>
                </c:pt>
                <c:pt idx="1119">
                  <c:v>0.77809027777777784</c:v>
                </c:pt>
                <c:pt idx="1120">
                  <c:v>0.77878472222222228</c:v>
                </c:pt>
                <c:pt idx="1121">
                  <c:v>0.77947916666666661</c:v>
                </c:pt>
                <c:pt idx="1122">
                  <c:v>0.78017361111111105</c:v>
                </c:pt>
                <c:pt idx="1123">
                  <c:v>0.78086805555555561</c:v>
                </c:pt>
                <c:pt idx="1124">
                  <c:v>0.78156250000000005</c:v>
                </c:pt>
                <c:pt idx="1125">
                  <c:v>0.78225694444444438</c:v>
                </c:pt>
                <c:pt idx="1126">
                  <c:v>0.78295138888888882</c:v>
                </c:pt>
                <c:pt idx="1127">
                  <c:v>0.78364583333333337</c:v>
                </c:pt>
                <c:pt idx="1128">
                  <c:v>0.78434027777777782</c:v>
                </c:pt>
                <c:pt idx="1129">
                  <c:v>0.78503472222222215</c:v>
                </c:pt>
                <c:pt idx="1130">
                  <c:v>0.7857291666666667</c:v>
                </c:pt>
                <c:pt idx="1131">
                  <c:v>0.78642361111111114</c:v>
                </c:pt>
                <c:pt idx="1132">
                  <c:v>0.78711805555555558</c:v>
                </c:pt>
                <c:pt idx="1133">
                  <c:v>0.78782407407407407</c:v>
                </c:pt>
                <c:pt idx="1134">
                  <c:v>0.78851851851851851</c:v>
                </c:pt>
                <c:pt idx="1135">
                  <c:v>0.78921296296296306</c:v>
                </c:pt>
                <c:pt idx="1136">
                  <c:v>0.78990740740740739</c:v>
                </c:pt>
                <c:pt idx="1137">
                  <c:v>0.79060185185185183</c:v>
                </c:pt>
                <c:pt idx="1138">
                  <c:v>0.79129629629629628</c:v>
                </c:pt>
                <c:pt idx="1139">
                  <c:v>0.79199074074074083</c:v>
                </c:pt>
                <c:pt idx="1140">
                  <c:v>0.79268518518518516</c:v>
                </c:pt>
                <c:pt idx="1141">
                  <c:v>0.7933796296296296</c:v>
                </c:pt>
                <c:pt idx="1142">
                  <c:v>0.79407407407407404</c:v>
                </c:pt>
                <c:pt idx="1143">
                  <c:v>0.7947685185185186</c:v>
                </c:pt>
                <c:pt idx="1144">
                  <c:v>0.79546296296296293</c:v>
                </c:pt>
                <c:pt idx="1145">
                  <c:v>0.79615740740740737</c:v>
                </c:pt>
                <c:pt idx="1146">
                  <c:v>0.79685185185185192</c:v>
                </c:pt>
                <c:pt idx="1147">
                  <c:v>0.79754629629629636</c:v>
                </c:pt>
                <c:pt idx="1148">
                  <c:v>0.7982407407407407</c:v>
                </c:pt>
                <c:pt idx="1149">
                  <c:v>0.79893518518518514</c:v>
                </c:pt>
                <c:pt idx="1150">
                  <c:v>0.79962962962962969</c:v>
                </c:pt>
                <c:pt idx="1151">
                  <c:v>0.80033564814814817</c:v>
                </c:pt>
                <c:pt idx="1152">
                  <c:v>0.80103009259259261</c:v>
                </c:pt>
                <c:pt idx="1153">
                  <c:v>0.80172453703703705</c:v>
                </c:pt>
                <c:pt idx="1154">
                  <c:v>0.80241898148148139</c:v>
                </c:pt>
                <c:pt idx="1155">
                  <c:v>0.80311342592592594</c:v>
                </c:pt>
                <c:pt idx="1156">
                  <c:v>0.80380787037037038</c:v>
                </c:pt>
                <c:pt idx="1157">
                  <c:v>0.80450231481481482</c:v>
                </c:pt>
                <c:pt idx="1158">
                  <c:v>0.80519675925925915</c:v>
                </c:pt>
                <c:pt idx="1159">
                  <c:v>0.80589120370370371</c:v>
                </c:pt>
                <c:pt idx="1160">
                  <c:v>0.80658564814814815</c:v>
                </c:pt>
                <c:pt idx="1161">
                  <c:v>0.80728009259259259</c:v>
                </c:pt>
                <c:pt idx="1162">
                  <c:v>0.80797453703703714</c:v>
                </c:pt>
                <c:pt idx="1163">
                  <c:v>0.80866898148148147</c:v>
                </c:pt>
                <c:pt idx="1164">
                  <c:v>0.80936342592592592</c:v>
                </c:pt>
                <c:pt idx="1165">
                  <c:v>0.81005787037037036</c:v>
                </c:pt>
                <c:pt idx="1166">
                  <c:v>0.81075231481481491</c:v>
                </c:pt>
                <c:pt idx="1167">
                  <c:v>0.81144675925925924</c:v>
                </c:pt>
                <c:pt idx="1168">
                  <c:v>0.81215277777777783</c:v>
                </c:pt>
                <c:pt idx="1169">
                  <c:v>0.81284722222222217</c:v>
                </c:pt>
                <c:pt idx="1170">
                  <c:v>0.81354166666666661</c:v>
                </c:pt>
                <c:pt idx="1171">
                  <c:v>0.81423611111111116</c:v>
                </c:pt>
                <c:pt idx="1172">
                  <c:v>0.8149305555555556</c:v>
                </c:pt>
                <c:pt idx="1173">
                  <c:v>0.81562499999999993</c:v>
                </c:pt>
                <c:pt idx="1174">
                  <c:v>0.81631944444444438</c:v>
                </c:pt>
                <c:pt idx="1175">
                  <c:v>0.81701388888888893</c:v>
                </c:pt>
                <c:pt idx="1176">
                  <c:v>0.81770833333333337</c:v>
                </c:pt>
                <c:pt idx="1177">
                  <c:v>0.8184027777777777</c:v>
                </c:pt>
                <c:pt idx="1178">
                  <c:v>0.81909722222222225</c:v>
                </c:pt>
                <c:pt idx="1179">
                  <c:v>0.8197916666666667</c:v>
                </c:pt>
                <c:pt idx="1180">
                  <c:v>0.82048611111111114</c:v>
                </c:pt>
                <c:pt idx="1181">
                  <c:v>0.82118055555555547</c:v>
                </c:pt>
                <c:pt idx="1182">
                  <c:v>0.82187500000000002</c:v>
                </c:pt>
                <c:pt idx="1183">
                  <c:v>0.82256944444444446</c:v>
                </c:pt>
                <c:pt idx="1184">
                  <c:v>0.82326388888888891</c:v>
                </c:pt>
                <c:pt idx="1185">
                  <c:v>0.82395833333333324</c:v>
                </c:pt>
                <c:pt idx="1186">
                  <c:v>0.82466435185185183</c:v>
                </c:pt>
                <c:pt idx="1187">
                  <c:v>0.82535879629629638</c:v>
                </c:pt>
                <c:pt idx="1188">
                  <c:v>0.82605324074074071</c:v>
                </c:pt>
                <c:pt idx="1189">
                  <c:v>0.82674768518518515</c:v>
                </c:pt>
                <c:pt idx="1190">
                  <c:v>0.8274421296296296</c:v>
                </c:pt>
                <c:pt idx="1191">
                  <c:v>0.82813657407407415</c:v>
                </c:pt>
                <c:pt idx="1192">
                  <c:v>0.82883101851851848</c:v>
                </c:pt>
                <c:pt idx="1193">
                  <c:v>0.82952546296296292</c:v>
                </c:pt>
                <c:pt idx="1194">
                  <c:v>0.83021990740740748</c:v>
                </c:pt>
                <c:pt idx="1195">
                  <c:v>0.83091435185185192</c:v>
                </c:pt>
                <c:pt idx="1196">
                  <c:v>0.83160879629629625</c:v>
                </c:pt>
                <c:pt idx="1197">
                  <c:v>0.83230324074074069</c:v>
                </c:pt>
                <c:pt idx="1198">
                  <c:v>0.83299768518518524</c:v>
                </c:pt>
                <c:pt idx="1199">
                  <c:v>0.83369212962962969</c:v>
                </c:pt>
                <c:pt idx="1200">
                  <c:v>0.83438657407407402</c:v>
                </c:pt>
                <c:pt idx="1201">
                  <c:v>0.83508101851851846</c:v>
                </c:pt>
                <c:pt idx="1202">
                  <c:v>0.83577546296296301</c:v>
                </c:pt>
                <c:pt idx="1203">
                  <c:v>0.83648148148148149</c:v>
                </c:pt>
                <c:pt idx="1204">
                  <c:v>0.83717592592592593</c:v>
                </c:pt>
                <c:pt idx="1205">
                  <c:v>0.83787037037037038</c:v>
                </c:pt>
                <c:pt idx="1206">
                  <c:v>0.83856481481481471</c:v>
                </c:pt>
                <c:pt idx="1207">
                  <c:v>0.83925925925925926</c:v>
                </c:pt>
                <c:pt idx="1208">
                  <c:v>0.8399537037037037</c:v>
                </c:pt>
                <c:pt idx="1209">
                  <c:v>0.84064814814814814</c:v>
                </c:pt>
                <c:pt idx="1210">
                  <c:v>0.8413425925925927</c:v>
                </c:pt>
                <c:pt idx="1211">
                  <c:v>0.84203703703703703</c:v>
                </c:pt>
                <c:pt idx="1212">
                  <c:v>0.84273148148148147</c:v>
                </c:pt>
                <c:pt idx="1213">
                  <c:v>0.84342592592592591</c:v>
                </c:pt>
                <c:pt idx="1214">
                  <c:v>0.84412037037037047</c:v>
                </c:pt>
                <c:pt idx="1215">
                  <c:v>0.8448148148148148</c:v>
                </c:pt>
                <c:pt idx="1216">
                  <c:v>0.84550925925925924</c:v>
                </c:pt>
                <c:pt idx="1217">
                  <c:v>0.84620370370370368</c:v>
                </c:pt>
                <c:pt idx="1218">
                  <c:v>0.84689814814814823</c:v>
                </c:pt>
                <c:pt idx="1219">
                  <c:v>0.84759259259259256</c:v>
                </c:pt>
                <c:pt idx="1220">
                  <c:v>0.84828703703703701</c:v>
                </c:pt>
                <c:pt idx="1221">
                  <c:v>0.84899305555555549</c:v>
                </c:pt>
                <c:pt idx="1222">
                  <c:v>0.84968749999999993</c:v>
                </c:pt>
                <c:pt idx="1223">
                  <c:v>0.85038194444444448</c:v>
                </c:pt>
                <c:pt idx="1224">
                  <c:v>0.85107638888888892</c:v>
                </c:pt>
                <c:pt idx="1225">
                  <c:v>0.85177083333333325</c:v>
                </c:pt>
                <c:pt idx="1226">
                  <c:v>0.85246527777777781</c:v>
                </c:pt>
                <c:pt idx="1227">
                  <c:v>0.85315972222222225</c:v>
                </c:pt>
                <c:pt idx="1228">
                  <c:v>0.85385416666666669</c:v>
                </c:pt>
                <c:pt idx="1229">
                  <c:v>0.85454861111111102</c:v>
                </c:pt>
                <c:pt idx="1230">
                  <c:v>0.85524305555555558</c:v>
                </c:pt>
                <c:pt idx="1231">
                  <c:v>0.85593750000000002</c:v>
                </c:pt>
                <c:pt idx="1232">
                  <c:v>0.85663194444444446</c:v>
                </c:pt>
                <c:pt idx="1233">
                  <c:v>0.85732638888888879</c:v>
                </c:pt>
                <c:pt idx="1234">
                  <c:v>0.85802083333333334</c:v>
                </c:pt>
                <c:pt idx="1235">
                  <c:v>0.85871527777777779</c:v>
                </c:pt>
                <c:pt idx="1236">
                  <c:v>0.85940972222222223</c:v>
                </c:pt>
                <c:pt idx="1237">
                  <c:v>0.86010416666666656</c:v>
                </c:pt>
                <c:pt idx="1238">
                  <c:v>0.86081018518518526</c:v>
                </c:pt>
                <c:pt idx="1239">
                  <c:v>0.8615046296296297</c:v>
                </c:pt>
                <c:pt idx="1240">
                  <c:v>0.86219907407407403</c:v>
                </c:pt>
                <c:pt idx="1241">
                  <c:v>0.86289351851851848</c:v>
                </c:pt>
                <c:pt idx="1242">
                  <c:v>0.86358796296296303</c:v>
                </c:pt>
                <c:pt idx="1243">
                  <c:v>0.86428240740740747</c:v>
                </c:pt>
                <c:pt idx="1244">
                  <c:v>0.8649768518518518</c:v>
                </c:pt>
                <c:pt idx="1245">
                  <c:v>0.86567129629629624</c:v>
                </c:pt>
                <c:pt idx="1246">
                  <c:v>0.8663657407407408</c:v>
                </c:pt>
                <c:pt idx="1247">
                  <c:v>0.86706018518518524</c:v>
                </c:pt>
                <c:pt idx="1248">
                  <c:v>0.86775462962962957</c:v>
                </c:pt>
                <c:pt idx="1249">
                  <c:v>0.86844907407407401</c:v>
                </c:pt>
                <c:pt idx="1250">
                  <c:v>0.86914351851851857</c:v>
                </c:pt>
                <c:pt idx="1251">
                  <c:v>0.86983796296296301</c:v>
                </c:pt>
                <c:pt idx="1252">
                  <c:v>0.87053240740740734</c:v>
                </c:pt>
                <c:pt idx="1253">
                  <c:v>0.87122685185185189</c:v>
                </c:pt>
                <c:pt idx="1254">
                  <c:v>0.87192129629629633</c:v>
                </c:pt>
                <c:pt idx="1255">
                  <c:v>0.87261574074074078</c:v>
                </c:pt>
                <c:pt idx="1256">
                  <c:v>0.87332175925925926</c:v>
                </c:pt>
                <c:pt idx="1257">
                  <c:v>0.8740162037037037</c:v>
                </c:pt>
                <c:pt idx="1258">
                  <c:v>0.87471064814814825</c:v>
                </c:pt>
                <c:pt idx="1259">
                  <c:v>0.87540509259259258</c:v>
                </c:pt>
                <c:pt idx="1260">
                  <c:v>0.87609953703703702</c:v>
                </c:pt>
                <c:pt idx="1261">
                  <c:v>0.87679398148148147</c:v>
                </c:pt>
                <c:pt idx="1262">
                  <c:v>0.87748842592592602</c:v>
                </c:pt>
                <c:pt idx="1263">
                  <c:v>0.87818287037037035</c:v>
                </c:pt>
                <c:pt idx="1264">
                  <c:v>0.87887731481481479</c:v>
                </c:pt>
                <c:pt idx="1265">
                  <c:v>0.87957175925925923</c:v>
                </c:pt>
                <c:pt idx="1266">
                  <c:v>0.88026620370370379</c:v>
                </c:pt>
                <c:pt idx="1267">
                  <c:v>0.88096064814814812</c:v>
                </c:pt>
                <c:pt idx="1268">
                  <c:v>0.88165509259259256</c:v>
                </c:pt>
                <c:pt idx="1269">
                  <c:v>0.882349537037037</c:v>
                </c:pt>
                <c:pt idx="1270">
                  <c:v>0.88304398148148155</c:v>
                </c:pt>
                <c:pt idx="1271">
                  <c:v>0.88373842592592589</c:v>
                </c:pt>
                <c:pt idx="1272">
                  <c:v>0.88443287037037033</c:v>
                </c:pt>
                <c:pt idx="1273">
                  <c:v>0.88513888888888881</c:v>
                </c:pt>
                <c:pt idx="1274">
                  <c:v>0.88583333333333336</c:v>
                </c:pt>
                <c:pt idx="1275">
                  <c:v>0.8865277777777778</c:v>
                </c:pt>
                <c:pt idx="1276">
                  <c:v>0.88722222222222225</c:v>
                </c:pt>
                <c:pt idx="1277">
                  <c:v>0.88791666666666658</c:v>
                </c:pt>
                <c:pt idx="1278">
                  <c:v>0.88861111111111113</c:v>
                </c:pt>
                <c:pt idx="1279">
                  <c:v>0.88930555555555557</c:v>
                </c:pt>
                <c:pt idx="1280">
                  <c:v>0.89</c:v>
                </c:pt>
                <c:pt idx="1281">
                  <c:v>0.89069444444444434</c:v>
                </c:pt>
                <c:pt idx="1282">
                  <c:v>0.8913888888888889</c:v>
                </c:pt>
                <c:pt idx="1283">
                  <c:v>0.89208333333333334</c:v>
                </c:pt>
                <c:pt idx="1284">
                  <c:v>0.89277777777777778</c:v>
                </c:pt>
                <c:pt idx="1285">
                  <c:v>0.89347222222222233</c:v>
                </c:pt>
                <c:pt idx="1286">
                  <c:v>0.89416666666666667</c:v>
                </c:pt>
                <c:pt idx="1287">
                  <c:v>0.89486111111111111</c:v>
                </c:pt>
                <c:pt idx="1288">
                  <c:v>0.89555555555555555</c:v>
                </c:pt>
                <c:pt idx="1289">
                  <c:v>0.8962500000000001</c:v>
                </c:pt>
                <c:pt idx="1290">
                  <c:v>0.89694444444444443</c:v>
                </c:pt>
                <c:pt idx="1291">
                  <c:v>0.89765046296296302</c:v>
                </c:pt>
                <c:pt idx="1292">
                  <c:v>0.89834490740740736</c:v>
                </c:pt>
                <c:pt idx="1293">
                  <c:v>0.8990393518518518</c:v>
                </c:pt>
                <c:pt idx="1294">
                  <c:v>0.89973379629629635</c:v>
                </c:pt>
                <c:pt idx="1295">
                  <c:v>0.90042824074074079</c:v>
                </c:pt>
                <c:pt idx="1296">
                  <c:v>0.90112268518518512</c:v>
                </c:pt>
                <c:pt idx="1297">
                  <c:v>0.90181712962962957</c:v>
                </c:pt>
                <c:pt idx="1298">
                  <c:v>0.90251157407407412</c:v>
                </c:pt>
                <c:pt idx="1299">
                  <c:v>0.90320601851851856</c:v>
                </c:pt>
                <c:pt idx="1300">
                  <c:v>0.90390046296296289</c:v>
                </c:pt>
                <c:pt idx="1301">
                  <c:v>0.90459490740740733</c:v>
                </c:pt>
                <c:pt idx="1302">
                  <c:v>0.90528935185185189</c:v>
                </c:pt>
                <c:pt idx="1303">
                  <c:v>0.90598379629629633</c:v>
                </c:pt>
                <c:pt idx="1304">
                  <c:v>0.90667824074074066</c:v>
                </c:pt>
                <c:pt idx="1305">
                  <c:v>0.90737268518518521</c:v>
                </c:pt>
                <c:pt idx="1306">
                  <c:v>0.90806712962962965</c:v>
                </c:pt>
                <c:pt idx="1307">
                  <c:v>0.9087615740740741</c:v>
                </c:pt>
                <c:pt idx="1308">
                  <c:v>0.90945601851851843</c:v>
                </c:pt>
                <c:pt idx="1309">
                  <c:v>0.91016203703703702</c:v>
                </c:pt>
                <c:pt idx="1310">
                  <c:v>0.91085648148148157</c:v>
                </c:pt>
                <c:pt idx="1311">
                  <c:v>0.9115509259259259</c:v>
                </c:pt>
                <c:pt idx="1312">
                  <c:v>0.91224537037037035</c:v>
                </c:pt>
                <c:pt idx="1313">
                  <c:v>0.91293981481481479</c:v>
                </c:pt>
                <c:pt idx="1314">
                  <c:v>0.91363425925925934</c:v>
                </c:pt>
                <c:pt idx="1315">
                  <c:v>0.91432870370370367</c:v>
                </c:pt>
                <c:pt idx="1316">
                  <c:v>0.91502314814814811</c:v>
                </c:pt>
                <c:pt idx="1317">
                  <c:v>0.91571759259259267</c:v>
                </c:pt>
                <c:pt idx="1318">
                  <c:v>0.91641203703703711</c:v>
                </c:pt>
                <c:pt idx="1319">
                  <c:v>0.91710648148148144</c:v>
                </c:pt>
                <c:pt idx="1320">
                  <c:v>0.91780092592592588</c:v>
                </c:pt>
                <c:pt idx="1321">
                  <c:v>0.91849537037037043</c:v>
                </c:pt>
                <c:pt idx="1322">
                  <c:v>0.91918981481481488</c:v>
                </c:pt>
                <c:pt idx="1323">
                  <c:v>0.91988425925925921</c:v>
                </c:pt>
                <c:pt idx="1324">
                  <c:v>0.92057870370370365</c:v>
                </c:pt>
                <c:pt idx="1325">
                  <c:v>0.9212731481481482</c:v>
                </c:pt>
                <c:pt idx="1326">
                  <c:v>0.92196759259259264</c:v>
                </c:pt>
                <c:pt idx="1327">
                  <c:v>0.92267361111111112</c:v>
                </c:pt>
                <c:pt idx="1328">
                  <c:v>0.92336805555555557</c:v>
                </c:pt>
                <c:pt idx="1329">
                  <c:v>0.9240624999999999</c:v>
                </c:pt>
                <c:pt idx="1330">
                  <c:v>0.92475694444444445</c:v>
                </c:pt>
                <c:pt idx="1331">
                  <c:v>0.92545138888888889</c:v>
                </c:pt>
                <c:pt idx="1332">
                  <c:v>0.92614583333333333</c:v>
                </c:pt>
                <c:pt idx="1333">
                  <c:v>0.92684027777777789</c:v>
                </c:pt>
                <c:pt idx="1334">
                  <c:v>0.92753472222222222</c:v>
                </c:pt>
                <c:pt idx="1335">
                  <c:v>0.92822916666666666</c:v>
                </c:pt>
                <c:pt idx="1336">
                  <c:v>0.9289236111111111</c:v>
                </c:pt>
                <c:pt idx="1337">
                  <c:v>0.92961805555555566</c:v>
                </c:pt>
                <c:pt idx="1338">
                  <c:v>0.93031249999999999</c:v>
                </c:pt>
                <c:pt idx="1339">
                  <c:v>0.93100694444444443</c:v>
                </c:pt>
                <c:pt idx="1340">
                  <c:v>0.93170138888888887</c:v>
                </c:pt>
                <c:pt idx="1341">
                  <c:v>0.93239583333333342</c:v>
                </c:pt>
                <c:pt idx="1342">
                  <c:v>0.93309027777777775</c:v>
                </c:pt>
                <c:pt idx="1343">
                  <c:v>0.9337847222222222</c:v>
                </c:pt>
                <c:pt idx="1344">
                  <c:v>0.93449074074074068</c:v>
                </c:pt>
                <c:pt idx="1345">
                  <c:v>0.93518518518518512</c:v>
                </c:pt>
                <c:pt idx="1346">
                  <c:v>0.93587962962962967</c:v>
                </c:pt>
                <c:pt idx="1347">
                  <c:v>0.93657407407407411</c:v>
                </c:pt>
                <c:pt idx="1348">
                  <c:v>0.93726851851851845</c:v>
                </c:pt>
                <c:pt idx="1349">
                  <c:v>0.937962962962963</c:v>
                </c:pt>
                <c:pt idx="1350">
                  <c:v>0.93865740740740744</c:v>
                </c:pt>
                <c:pt idx="1351">
                  <c:v>0.93935185185185188</c:v>
                </c:pt>
                <c:pt idx="1352">
                  <c:v>0.94004629629629621</c:v>
                </c:pt>
                <c:pt idx="1353">
                  <c:v>0.94074074074074077</c:v>
                </c:pt>
                <c:pt idx="1354">
                  <c:v>0.94143518518518521</c:v>
                </c:pt>
                <c:pt idx="1355">
                  <c:v>0.94212962962962965</c:v>
                </c:pt>
                <c:pt idx="1356">
                  <c:v>0.94282407407407398</c:v>
                </c:pt>
                <c:pt idx="1357">
                  <c:v>0.94351851851851853</c:v>
                </c:pt>
                <c:pt idx="1358">
                  <c:v>0.94421296296296298</c:v>
                </c:pt>
                <c:pt idx="1359">
                  <c:v>0.94490740740740742</c:v>
                </c:pt>
                <c:pt idx="1360">
                  <c:v>0.94560185185185175</c:v>
                </c:pt>
                <c:pt idx="1361">
                  <c:v>0.9462962962962963</c:v>
                </c:pt>
                <c:pt idx="1362">
                  <c:v>0.94700231481481489</c:v>
                </c:pt>
                <c:pt idx="1363">
                  <c:v>0.94769675925925922</c:v>
                </c:pt>
                <c:pt idx="1364">
                  <c:v>0.94839120370370367</c:v>
                </c:pt>
                <c:pt idx="1365">
                  <c:v>0.94908564814814811</c:v>
                </c:pt>
                <c:pt idx="1366">
                  <c:v>0.94978009259259266</c:v>
                </c:pt>
                <c:pt idx="1367">
                  <c:v>0.95047453703703699</c:v>
                </c:pt>
                <c:pt idx="1368">
                  <c:v>0.95116898148148143</c:v>
                </c:pt>
                <c:pt idx="1369">
                  <c:v>0.95186342592592599</c:v>
                </c:pt>
                <c:pt idx="1370">
                  <c:v>0.95255787037037043</c:v>
                </c:pt>
                <c:pt idx="1371">
                  <c:v>0.95325231481481476</c:v>
                </c:pt>
                <c:pt idx="1372">
                  <c:v>0.9539467592592592</c:v>
                </c:pt>
                <c:pt idx="1373">
                  <c:v>0.95464120370370376</c:v>
                </c:pt>
                <c:pt idx="1374">
                  <c:v>0.9553356481481482</c:v>
                </c:pt>
                <c:pt idx="1375">
                  <c:v>0.95603009259259253</c:v>
                </c:pt>
                <c:pt idx="1376">
                  <c:v>0.95672453703703697</c:v>
                </c:pt>
                <c:pt idx="1377">
                  <c:v>0.95741898148148152</c:v>
                </c:pt>
                <c:pt idx="1378">
                  <c:v>0.95811342592592597</c:v>
                </c:pt>
                <c:pt idx="1379">
                  <c:v>0.9588078703703703</c:v>
                </c:pt>
                <c:pt idx="1380">
                  <c:v>0.95951388888888889</c:v>
                </c:pt>
                <c:pt idx="1381">
                  <c:v>0.96020833333333344</c:v>
                </c:pt>
                <c:pt idx="1382">
                  <c:v>0.96090277777777777</c:v>
                </c:pt>
                <c:pt idx="1383">
                  <c:v>0.96159722222222221</c:v>
                </c:pt>
                <c:pt idx="1384">
                  <c:v>0.96229166666666666</c:v>
                </c:pt>
                <c:pt idx="1385">
                  <c:v>0.96298611111111121</c:v>
                </c:pt>
                <c:pt idx="1386">
                  <c:v>0.96368055555555554</c:v>
                </c:pt>
                <c:pt idx="1387">
                  <c:v>0.96437499999999998</c:v>
                </c:pt>
                <c:pt idx="1388">
                  <c:v>0.96506944444444442</c:v>
                </c:pt>
                <c:pt idx="1389">
                  <c:v>0.96576388888888898</c:v>
                </c:pt>
                <c:pt idx="1390">
                  <c:v>0.96645833333333331</c:v>
                </c:pt>
                <c:pt idx="1391">
                  <c:v>0.96715277777777775</c:v>
                </c:pt>
                <c:pt idx="1392">
                  <c:v>0.96784722222222219</c:v>
                </c:pt>
                <c:pt idx="1393">
                  <c:v>0.96854166666666675</c:v>
                </c:pt>
                <c:pt idx="1394">
                  <c:v>0.96923611111111108</c:v>
                </c:pt>
                <c:pt idx="1395">
                  <c:v>0.96993055555555552</c:v>
                </c:pt>
                <c:pt idx="1396">
                  <c:v>0.97062500000000007</c:v>
                </c:pt>
                <c:pt idx="1397">
                  <c:v>0.97133101851851855</c:v>
                </c:pt>
                <c:pt idx="1398">
                  <c:v>0.97202546296296299</c:v>
                </c:pt>
                <c:pt idx="1399">
                  <c:v>0.97271990740740744</c:v>
                </c:pt>
                <c:pt idx="1400">
                  <c:v>0.97341435185185177</c:v>
                </c:pt>
                <c:pt idx="1401">
                  <c:v>0.97410879629629632</c:v>
                </c:pt>
                <c:pt idx="1402">
                  <c:v>0.97480324074074076</c:v>
                </c:pt>
                <c:pt idx="1403">
                  <c:v>0.9754976851851852</c:v>
                </c:pt>
                <c:pt idx="1404">
                  <c:v>0.97619212962962953</c:v>
                </c:pt>
                <c:pt idx="1405">
                  <c:v>0.97688657407407409</c:v>
                </c:pt>
                <c:pt idx="1406">
                  <c:v>0.97758101851851853</c:v>
                </c:pt>
                <c:pt idx="1407">
                  <c:v>0.97827546296296297</c:v>
                </c:pt>
                <c:pt idx="1408">
                  <c:v>0.9789699074074073</c:v>
                </c:pt>
                <c:pt idx="1409">
                  <c:v>0.97966435185185186</c:v>
                </c:pt>
                <c:pt idx="1410">
                  <c:v>0.9803587962962963</c:v>
                </c:pt>
                <c:pt idx="1411">
                  <c:v>0.98105324074074074</c:v>
                </c:pt>
                <c:pt idx="1412">
                  <c:v>0.98174768518518529</c:v>
                </c:pt>
                <c:pt idx="1413">
                  <c:v>0.98244212962962962</c:v>
                </c:pt>
                <c:pt idx="1414">
                  <c:v>0.98313657407407407</c:v>
                </c:pt>
                <c:pt idx="1415">
                  <c:v>0.98384259259259255</c:v>
                </c:pt>
                <c:pt idx="1416">
                  <c:v>0.98453703703703699</c:v>
                </c:pt>
                <c:pt idx="1417">
                  <c:v>0.98523148148148154</c:v>
                </c:pt>
                <c:pt idx="1418">
                  <c:v>0.98592592592592598</c:v>
                </c:pt>
                <c:pt idx="1419">
                  <c:v>0.98662037037037031</c:v>
                </c:pt>
                <c:pt idx="1420">
                  <c:v>0.98731481481481476</c:v>
                </c:pt>
                <c:pt idx="1421">
                  <c:v>0.98800925925925931</c:v>
                </c:pt>
                <c:pt idx="1422">
                  <c:v>0.98870370370370375</c:v>
                </c:pt>
                <c:pt idx="1423">
                  <c:v>0.98939814814814808</c:v>
                </c:pt>
                <c:pt idx="1424">
                  <c:v>0.99009259259259252</c:v>
                </c:pt>
                <c:pt idx="1425">
                  <c:v>0.99078703703703708</c:v>
                </c:pt>
                <c:pt idx="1426">
                  <c:v>0.99148148148148152</c:v>
                </c:pt>
                <c:pt idx="1427">
                  <c:v>0.99217592592592585</c:v>
                </c:pt>
                <c:pt idx="1428">
                  <c:v>0.9928703703703704</c:v>
                </c:pt>
                <c:pt idx="1429">
                  <c:v>0.99356481481481485</c:v>
                </c:pt>
                <c:pt idx="1430">
                  <c:v>0.99425925925925929</c:v>
                </c:pt>
                <c:pt idx="1431">
                  <c:v>0.99495370370370362</c:v>
                </c:pt>
                <c:pt idx="1432">
                  <c:v>0.99564814814814817</c:v>
                </c:pt>
                <c:pt idx="1433">
                  <c:v>0.99635416666666676</c:v>
                </c:pt>
                <c:pt idx="1434">
                  <c:v>0.99704861111111109</c:v>
                </c:pt>
                <c:pt idx="1435">
                  <c:v>0.99774305555555554</c:v>
                </c:pt>
                <c:pt idx="1436">
                  <c:v>0.99843749999999998</c:v>
                </c:pt>
                <c:pt idx="1437">
                  <c:v>0.99913194444444453</c:v>
                </c:pt>
                <c:pt idx="1438">
                  <c:v>0.99982638888888886</c:v>
                </c:pt>
                <c:pt idx="1439">
                  <c:v>5.2083333333333333E-4</c:v>
                </c:pt>
                <c:pt idx="1440">
                  <c:v>1.2152777777777778E-3</c:v>
                </c:pt>
                <c:pt idx="1441">
                  <c:v>1.9097222222222222E-3</c:v>
                </c:pt>
                <c:pt idx="1442">
                  <c:v>2.6041666666666665E-3</c:v>
                </c:pt>
                <c:pt idx="1443">
                  <c:v>3.2986111111111111E-3</c:v>
                </c:pt>
                <c:pt idx="1444">
                  <c:v>3.9930555555555561E-3</c:v>
                </c:pt>
                <c:pt idx="1445">
                  <c:v>4.6874999999999998E-3</c:v>
                </c:pt>
                <c:pt idx="1446">
                  <c:v>5.3819444444444453E-3</c:v>
                </c:pt>
                <c:pt idx="1447">
                  <c:v>6.076388888888889E-3</c:v>
                </c:pt>
                <c:pt idx="1448">
                  <c:v>6.7708333333333336E-3</c:v>
                </c:pt>
                <c:pt idx="1449">
                  <c:v>7.4652777777777781E-3</c:v>
                </c:pt>
                <c:pt idx="1450">
                  <c:v>8.1712962962962963E-3</c:v>
                </c:pt>
                <c:pt idx="1451">
                  <c:v>8.8657407407407417E-3</c:v>
                </c:pt>
                <c:pt idx="1452">
                  <c:v>9.5601851851851855E-3</c:v>
                </c:pt>
                <c:pt idx="1453">
                  <c:v>1.0254629629629629E-2</c:v>
                </c:pt>
                <c:pt idx="1454">
                  <c:v>1.0949074074074075E-2</c:v>
                </c:pt>
                <c:pt idx="1455">
                  <c:v>1.1643518518518518E-2</c:v>
                </c:pt>
                <c:pt idx="1456">
                  <c:v>1.2337962962962962E-2</c:v>
                </c:pt>
                <c:pt idx="1457">
                  <c:v>1.3032407407407407E-2</c:v>
                </c:pt>
                <c:pt idx="1458">
                  <c:v>1.3726851851851851E-2</c:v>
                </c:pt>
                <c:pt idx="1459">
                  <c:v>1.4421296296296295E-2</c:v>
                </c:pt>
                <c:pt idx="1460">
                  <c:v>1.511574074074074E-2</c:v>
                </c:pt>
                <c:pt idx="1461">
                  <c:v>1.5810185185185184E-2</c:v>
                </c:pt>
                <c:pt idx="1462">
                  <c:v>1.650462962962963E-2</c:v>
                </c:pt>
                <c:pt idx="1463">
                  <c:v>1.7199074074074071E-2</c:v>
                </c:pt>
                <c:pt idx="1464">
                  <c:v>1.7893518518518517E-2</c:v>
                </c:pt>
                <c:pt idx="1465">
                  <c:v>1.8587962962962962E-2</c:v>
                </c:pt>
                <c:pt idx="1466">
                  <c:v>1.9282407407407408E-2</c:v>
                </c:pt>
                <c:pt idx="1467">
                  <c:v>1.9976851851851853E-2</c:v>
                </c:pt>
                <c:pt idx="1468">
                  <c:v>2.0682870370370372E-2</c:v>
                </c:pt>
                <c:pt idx="1469">
                  <c:v>2.1377314814814818E-2</c:v>
                </c:pt>
                <c:pt idx="1470">
                  <c:v>2.207175925925926E-2</c:v>
                </c:pt>
                <c:pt idx="1471">
                  <c:v>2.2766203703703702E-2</c:v>
                </c:pt>
                <c:pt idx="1472">
                  <c:v>2.3460648148148147E-2</c:v>
                </c:pt>
                <c:pt idx="1473">
                  <c:v>2.4155092592592589E-2</c:v>
                </c:pt>
                <c:pt idx="1474">
                  <c:v>2.4849537037037035E-2</c:v>
                </c:pt>
                <c:pt idx="1475">
                  <c:v>2.5543981481481483E-2</c:v>
                </c:pt>
                <c:pt idx="1476">
                  <c:v>2.6238425925925925E-2</c:v>
                </c:pt>
                <c:pt idx="1477">
                  <c:v>2.6932870370370371E-2</c:v>
                </c:pt>
                <c:pt idx="1478">
                  <c:v>2.7627314814814813E-2</c:v>
                </c:pt>
                <c:pt idx="1479">
                  <c:v>2.8321759259259258E-2</c:v>
                </c:pt>
                <c:pt idx="1480">
                  <c:v>2.90162037037037E-2</c:v>
                </c:pt>
                <c:pt idx="1481">
                  <c:v>2.9710648148148149E-2</c:v>
                </c:pt>
                <c:pt idx="1482">
                  <c:v>3.0405092592592591E-2</c:v>
                </c:pt>
                <c:pt idx="1483">
                  <c:v>3.1099537037037037E-2</c:v>
                </c:pt>
                <c:pt idx="1484">
                  <c:v>3.1793981481481479E-2</c:v>
                </c:pt>
                <c:pt idx="1485">
                  <c:v>3.2499999999999994E-2</c:v>
                </c:pt>
                <c:pt idx="1486">
                  <c:v>3.3194444444444443E-2</c:v>
                </c:pt>
                <c:pt idx="1487">
                  <c:v>3.3888888888888885E-2</c:v>
                </c:pt>
                <c:pt idx="1488">
                  <c:v>3.4583333333333334E-2</c:v>
                </c:pt>
                <c:pt idx="1489">
                  <c:v>3.5277777777777776E-2</c:v>
                </c:pt>
                <c:pt idx="1490">
                  <c:v>3.5972222222222218E-2</c:v>
                </c:pt>
                <c:pt idx="1491">
                  <c:v>3.6666666666666667E-2</c:v>
                </c:pt>
                <c:pt idx="1492">
                  <c:v>3.7361111111111109E-2</c:v>
                </c:pt>
                <c:pt idx="1493">
                  <c:v>3.8055555555555558E-2</c:v>
                </c:pt>
                <c:pt idx="1494">
                  <c:v>3.875E-2</c:v>
                </c:pt>
                <c:pt idx="1495">
                  <c:v>3.9444444444444442E-2</c:v>
                </c:pt>
                <c:pt idx="1496">
                  <c:v>4.0138888888888884E-2</c:v>
                </c:pt>
                <c:pt idx="1497">
                  <c:v>4.0833333333333333E-2</c:v>
                </c:pt>
                <c:pt idx="1498">
                  <c:v>4.1527777777777775E-2</c:v>
                </c:pt>
                <c:pt idx="1499">
                  <c:v>4.2222222222222223E-2</c:v>
                </c:pt>
                <c:pt idx="1500">
                  <c:v>4.2916666666666665E-2</c:v>
                </c:pt>
                <c:pt idx="1501">
                  <c:v>4.3611111111111107E-2</c:v>
                </c:pt>
                <c:pt idx="1502">
                  <c:v>4.4305555555555549E-2</c:v>
                </c:pt>
                <c:pt idx="1503">
                  <c:v>4.5011574074074072E-2</c:v>
                </c:pt>
                <c:pt idx="1504">
                  <c:v>4.5706018518518521E-2</c:v>
                </c:pt>
                <c:pt idx="1505">
                  <c:v>4.6400462962962963E-2</c:v>
                </c:pt>
                <c:pt idx="1506">
                  <c:v>4.7094907407407405E-2</c:v>
                </c:pt>
                <c:pt idx="1507">
                  <c:v>4.7789351851851847E-2</c:v>
                </c:pt>
                <c:pt idx="1508">
                  <c:v>4.8483796296296296E-2</c:v>
                </c:pt>
                <c:pt idx="1509">
                  <c:v>4.9178240740740738E-2</c:v>
                </c:pt>
                <c:pt idx="1510">
                  <c:v>4.987268518518518E-2</c:v>
                </c:pt>
                <c:pt idx="1511">
                  <c:v>5.0567129629629635E-2</c:v>
                </c:pt>
                <c:pt idx="1512">
                  <c:v>5.1261574074074077E-2</c:v>
                </c:pt>
                <c:pt idx="1513">
                  <c:v>5.1956018518518519E-2</c:v>
                </c:pt>
                <c:pt idx="1514">
                  <c:v>5.2650462962962961E-2</c:v>
                </c:pt>
                <c:pt idx="1515">
                  <c:v>5.334490740740741E-2</c:v>
                </c:pt>
                <c:pt idx="1516">
                  <c:v>5.4039351851851852E-2</c:v>
                </c:pt>
                <c:pt idx="1517">
                  <c:v>5.4733796296296294E-2</c:v>
                </c:pt>
                <c:pt idx="1518">
                  <c:v>5.5428240740740743E-2</c:v>
                </c:pt>
                <c:pt idx="1519">
                  <c:v>5.6122685185185185E-2</c:v>
                </c:pt>
                <c:pt idx="1520">
                  <c:v>5.6828703703703708E-2</c:v>
                </c:pt>
                <c:pt idx="1521">
                  <c:v>5.752314814814815E-2</c:v>
                </c:pt>
                <c:pt idx="1522">
                  <c:v>5.8217592592592592E-2</c:v>
                </c:pt>
                <c:pt idx="1523">
                  <c:v>5.8912037037037034E-2</c:v>
                </c:pt>
                <c:pt idx="1524">
                  <c:v>5.9606481481481483E-2</c:v>
                </c:pt>
                <c:pt idx="1525">
                  <c:v>6.0300925925925924E-2</c:v>
                </c:pt>
                <c:pt idx="1526">
                  <c:v>6.0995370370370366E-2</c:v>
                </c:pt>
                <c:pt idx="1527">
                  <c:v>6.1689814814814815E-2</c:v>
                </c:pt>
                <c:pt idx="1528">
                  <c:v>6.2384259259259257E-2</c:v>
                </c:pt>
                <c:pt idx="1529">
                  <c:v>6.3078703703703706E-2</c:v>
                </c:pt>
                <c:pt idx="1530">
                  <c:v>6.3773148148148148E-2</c:v>
                </c:pt>
                <c:pt idx="1531">
                  <c:v>6.446759259259259E-2</c:v>
                </c:pt>
                <c:pt idx="1532">
                  <c:v>6.5162037037037032E-2</c:v>
                </c:pt>
                <c:pt idx="1533">
                  <c:v>6.5856481481481488E-2</c:v>
                </c:pt>
                <c:pt idx="1534">
                  <c:v>6.655092592592593E-2</c:v>
                </c:pt>
                <c:pt idx="1535">
                  <c:v>6.7245370370370372E-2</c:v>
                </c:pt>
                <c:pt idx="1536">
                  <c:v>6.7939814814814814E-2</c:v>
                </c:pt>
                <c:pt idx="1537">
                  <c:v>6.8634259259259256E-2</c:v>
                </c:pt>
                <c:pt idx="1538">
                  <c:v>6.9340277777777778E-2</c:v>
                </c:pt>
                <c:pt idx="1539">
                  <c:v>7.003472222222222E-2</c:v>
                </c:pt>
                <c:pt idx="1540">
                  <c:v>7.0729166666666662E-2</c:v>
                </c:pt>
                <c:pt idx="1541">
                  <c:v>7.1423611111111118E-2</c:v>
                </c:pt>
                <c:pt idx="1542">
                  <c:v>7.211805555555556E-2</c:v>
                </c:pt>
                <c:pt idx="1543">
                  <c:v>7.2812500000000002E-2</c:v>
                </c:pt>
                <c:pt idx="1544">
                  <c:v>7.3506944444444444E-2</c:v>
                </c:pt>
                <c:pt idx="1545">
                  <c:v>7.4201388888888886E-2</c:v>
                </c:pt>
                <c:pt idx="1546">
                  <c:v>7.4895833333333328E-2</c:v>
                </c:pt>
                <c:pt idx="1547">
                  <c:v>7.5590277777777784E-2</c:v>
                </c:pt>
                <c:pt idx="1548">
                  <c:v>7.6284722222222226E-2</c:v>
                </c:pt>
                <c:pt idx="1549">
                  <c:v>7.6979166666666668E-2</c:v>
                </c:pt>
                <c:pt idx="1550">
                  <c:v>7.767361111111111E-2</c:v>
                </c:pt>
                <c:pt idx="1551">
                  <c:v>7.8368055555555552E-2</c:v>
                </c:pt>
                <c:pt idx="1552">
                  <c:v>7.9062499999999994E-2</c:v>
                </c:pt>
                <c:pt idx="1553">
                  <c:v>7.9756944444444436E-2</c:v>
                </c:pt>
                <c:pt idx="1554">
                  <c:v>8.0451388888888892E-2</c:v>
                </c:pt>
                <c:pt idx="1555">
                  <c:v>8.1157407407407414E-2</c:v>
                </c:pt>
                <c:pt idx="1556">
                  <c:v>8.1851851851851856E-2</c:v>
                </c:pt>
                <c:pt idx="1557">
                  <c:v>8.2546296296296298E-2</c:v>
                </c:pt>
                <c:pt idx="1558">
                  <c:v>8.324074074074074E-2</c:v>
                </c:pt>
                <c:pt idx="1559">
                  <c:v>8.3935185185185182E-2</c:v>
                </c:pt>
                <c:pt idx="1560">
                  <c:v>8.4629629629629624E-2</c:v>
                </c:pt>
                <c:pt idx="1561">
                  <c:v>8.5324074074074066E-2</c:v>
                </c:pt>
                <c:pt idx="1562">
                  <c:v>8.6018518518518508E-2</c:v>
                </c:pt>
                <c:pt idx="1563">
                  <c:v>8.671296296296295E-2</c:v>
                </c:pt>
                <c:pt idx="1564">
                  <c:v>8.740740740740742E-2</c:v>
                </c:pt>
                <c:pt idx="1565">
                  <c:v>8.8101851851851862E-2</c:v>
                </c:pt>
                <c:pt idx="1566">
                  <c:v>8.8796296296296304E-2</c:v>
                </c:pt>
                <c:pt idx="1567">
                  <c:v>8.9490740740740746E-2</c:v>
                </c:pt>
                <c:pt idx="1568">
                  <c:v>9.0185185185185188E-2</c:v>
                </c:pt>
                <c:pt idx="1569">
                  <c:v>9.087962962962963E-2</c:v>
                </c:pt>
                <c:pt idx="1570">
                  <c:v>9.1574074074074072E-2</c:v>
                </c:pt>
                <c:pt idx="1571">
                  <c:v>9.2268518518518527E-2</c:v>
                </c:pt>
                <c:pt idx="1572">
                  <c:v>9.2962962962962969E-2</c:v>
                </c:pt>
                <c:pt idx="1573">
                  <c:v>9.3668981481481492E-2</c:v>
                </c:pt>
                <c:pt idx="1574">
                  <c:v>9.4363425925925934E-2</c:v>
                </c:pt>
                <c:pt idx="1575">
                  <c:v>9.5057870370370376E-2</c:v>
                </c:pt>
                <c:pt idx="1576">
                  <c:v>9.5752314814814818E-2</c:v>
                </c:pt>
                <c:pt idx="1577">
                  <c:v>9.644675925925926E-2</c:v>
                </c:pt>
                <c:pt idx="1578">
                  <c:v>9.7141203703703702E-2</c:v>
                </c:pt>
                <c:pt idx="1579">
                  <c:v>9.7835648148148158E-2</c:v>
                </c:pt>
                <c:pt idx="1580">
                  <c:v>9.85300925925926E-2</c:v>
                </c:pt>
                <c:pt idx="1581">
                  <c:v>9.9224537037037042E-2</c:v>
                </c:pt>
                <c:pt idx="1582">
                  <c:v>9.9918981481481484E-2</c:v>
                </c:pt>
                <c:pt idx="1583">
                  <c:v>0.10061342592592593</c:v>
                </c:pt>
                <c:pt idx="1584">
                  <c:v>0.10130787037037037</c:v>
                </c:pt>
                <c:pt idx="1585">
                  <c:v>0.10200231481481481</c:v>
                </c:pt>
                <c:pt idx="1586">
                  <c:v>0.10269675925925925</c:v>
                </c:pt>
                <c:pt idx="1587">
                  <c:v>0.10339120370370369</c:v>
                </c:pt>
                <c:pt idx="1588">
                  <c:v>0.10408564814814815</c:v>
                </c:pt>
                <c:pt idx="1589">
                  <c:v>0.10478009259259259</c:v>
                </c:pt>
                <c:pt idx="1590">
                  <c:v>0.10547453703703703</c:v>
                </c:pt>
                <c:pt idx="1591">
                  <c:v>0.10618055555555556</c:v>
                </c:pt>
                <c:pt idx="1592">
                  <c:v>0.106875</c:v>
                </c:pt>
                <c:pt idx="1593">
                  <c:v>0.10756944444444444</c:v>
                </c:pt>
                <c:pt idx="1594">
                  <c:v>0.10826388888888888</c:v>
                </c:pt>
                <c:pt idx="1595">
                  <c:v>0.10895833333333334</c:v>
                </c:pt>
                <c:pt idx="1596">
                  <c:v>0.10965277777777778</c:v>
                </c:pt>
                <c:pt idx="1597">
                  <c:v>0.11034722222222222</c:v>
                </c:pt>
                <c:pt idx="1598">
                  <c:v>0.11104166666666666</c:v>
                </c:pt>
                <c:pt idx="1599">
                  <c:v>0.11173611111111111</c:v>
                </c:pt>
                <c:pt idx="1600">
                  <c:v>0.11243055555555555</c:v>
                </c:pt>
                <c:pt idx="1601">
                  <c:v>0.11312499999999999</c:v>
                </c:pt>
                <c:pt idx="1602">
                  <c:v>0.11381944444444443</c:v>
                </c:pt>
                <c:pt idx="1603">
                  <c:v>0.11451388888888887</c:v>
                </c:pt>
                <c:pt idx="1604">
                  <c:v>0.11520833333333334</c:v>
                </c:pt>
                <c:pt idx="1605">
                  <c:v>0.11590277777777779</c:v>
                </c:pt>
                <c:pt idx="1606">
                  <c:v>0.11659722222222223</c:v>
                </c:pt>
                <c:pt idx="1607">
                  <c:v>0.11729166666666667</c:v>
                </c:pt>
                <c:pt idx="1608">
                  <c:v>0.11799768518518518</c:v>
                </c:pt>
                <c:pt idx="1609">
                  <c:v>0.11869212962962962</c:v>
                </c:pt>
                <c:pt idx="1610">
                  <c:v>0.11938657407407406</c:v>
                </c:pt>
                <c:pt idx="1611">
                  <c:v>0.12008101851851853</c:v>
                </c:pt>
                <c:pt idx="1612">
                  <c:v>0.12077546296296297</c:v>
                </c:pt>
                <c:pt idx="1613">
                  <c:v>0.12146990740740742</c:v>
                </c:pt>
                <c:pt idx="1614">
                  <c:v>0.12216435185185186</c:v>
                </c:pt>
                <c:pt idx="1615">
                  <c:v>0.1228587962962963</c:v>
                </c:pt>
                <c:pt idx="1616">
                  <c:v>0.12355324074074074</c:v>
                </c:pt>
                <c:pt idx="1617">
                  <c:v>0.12424768518518518</c:v>
                </c:pt>
                <c:pt idx="1618">
                  <c:v>0.12494212962962963</c:v>
                </c:pt>
                <c:pt idx="1619">
                  <c:v>0.12563657407407408</c:v>
                </c:pt>
                <c:pt idx="1620">
                  <c:v>0.12633101851851852</c:v>
                </c:pt>
                <c:pt idx="1621">
                  <c:v>0.12702546296296297</c:v>
                </c:pt>
                <c:pt idx="1622">
                  <c:v>0.12771990740740741</c:v>
                </c:pt>
                <c:pt idx="1623">
                  <c:v>0.12841435185185185</c:v>
                </c:pt>
                <c:pt idx="1624">
                  <c:v>0.12910879629629629</c:v>
                </c:pt>
                <c:pt idx="1625">
                  <c:v>0.12980324074074073</c:v>
                </c:pt>
                <c:pt idx="1626">
                  <c:v>0.13050925925925924</c:v>
                </c:pt>
                <c:pt idx="1627">
                  <c:v>0.13120370370370371</c:v>
                </c:pt>
                <c:pt idx="1628">
                  <c:v>0.13189814814814815</c:v>
                </c:pt>
                <c:pt idx="1629">
                  <c:v>0.1325925925925926</c:v>
                </c:pt>
                <c:pt idx="1630">
                  <c:v>0.13328703703703704</c:v>
                </c:pt>
                <c:pt idx="1631">
                  <c:v>0.13398148148148148</c:v>
                </c:pt>
                <c:pt idx="1632">
                  <c:v>0.13467592592592592</c:v>
                </c:pt>
                <c:pt idx="1633">
                  <c:v>0.13537037037037036</c:v>
                </c:pt>
                <c:pt idx="1634">
                  <c:v>0.13606481481481481</c:v>
                </c:pt>
                <c:pt idx="1635">
                  <c:v>0.13675925925925927</c:v>
                </c:pt>
                <c:pt idx="1636">
                  <c:v>0.13745370370370372</c:v>
                </c:pt>
                <c:pt idx="1637">
                  <c:v>0.13814814814814816</c:v>
                </c:pt>
                <c:pt idx="1638">
                  <c:v>0.1388425925925926</c:v>
                </c:pt>
                <c:pt idx="1639">
                  <c:v>0.13953703703703704</c:v>
                </c:pt>
                <c:pt idx="1640">
                  <c:v>0.14023148148148148</c:v>
                </c:pt>
                <c:pt idx="1641">
                  <c:v>0.14092592592592593</c:v>
                </c:pt>
                <c:pt idx="1642">
                  <c:v>0.14162037037037037</c:v>
                </c:pt>
                <c:pt idx="1643">
                  <c:v>0.14232638888888891</c:v>
                </c:pt>
                <c:pt idx="1644">
                  <c:v>0.14302083333333335</c:v>
                </c:pt>
                <c:pt idx="1645">
                  <c:v>0.14371527777777779</c:v>
                </c:pt>
                <c:pt idx="1646">
                  <c:v>0.14440972222222223</c:v>
                </c:pt>
                <c:pt idx="1647">
                  <c:v>0.14510416666666667</c:v>
                </c:pt>
                <c:pt idx="1648">
                  <c:v>0.14579861111111111</c:v>
                </c:pt>
                <c:pt idx="1649">
                  <c:v>0.14649305555555556</c:v>
                </c:pt>
                <c:pt idx="1650">
                  <c:v>0.1471875</c:v>
                </c:pt>
                <c:pt idx="1651">
                  <c:v>0.14788194444444444</c:v>
                </c:pt>
                <c:pt idx="1652">
                  <c:v>0.14857638888888888</c:v>
                </c:pt>
                <c:pt idx="1653">
                  <c:v>0.14927083333333332</c:v>
                </c:pt>
                <c:pt idx="1654">
                  <c:v>0.14996527777777777</c:v>
                </c:pt>
                <c:pt idx="1655">
                  <c:v>0.15065972222222221</c:v>
                </c:pt>
                <c:pt idx="1656">
                  <c:v>0.15135416666666668</c:v>
                </c:pt>
                <c:pt idx="1657">
                  <c:v>0.15204861111111112</c:v>
                </c:pt>
                <c:pt idx="1658">
                  <c:v>0.15274305555555556</c:v>
                </c:pt>
                <c:pt idx="1659">
                  <c:v>0.1534375</c:v>
                </c:pt>
                <c:pt idx="1660">
                  <c:v>0.15413194444444445</c:v>
                </c:pt>
                <c:pt idx="1661">
                  <c:v>0.15483796296296296</c:v>
                </c:pt>
                <c:pt idx="1662">
                  <c:v>0.1555324074074074</c:v>
                </c:pt>
                <c:pt idx="1663">
                  <c:v>0.15622685185185184</c:v>
                </c:pt>
                <c:pt idx="1664">
                  <c:v>0.15692129629629628</c:v>
                </c:pt>
                <c:pt idx="1665">
                  <c:v>0.15761574074074072</c:v>
                </c:pt>
                <c:pt idx="1666">
                  <c:v>0.15831018518518519</c:v>
                </c:pt>
                <c:pt idx="1667">
                  <c:v>0.15900462962962963</c:v>
                </c:pt>
                <c:pt idx="1668">
                  <c:v>0.15969907407407408</c:v>
                </c:pt>
                <c:pt idx="1669">
                  <c:v>0.16039351851851852</c:v>
                </c:pt>
                <c:pt idx="1670">
                  <c:v>0.16108796296296296</c:v>
                </c:pt>
                <c:pt idx="1671">
                  <c:v>0.1617824074074074</c:v>
                </c:pt>
                <c:pt idx="1672">
                  <c:v>0.16247685185185187</c:v>
                </c:pt>
                <c:pt idx="1673">
                  <c:v>0.16317129629629631</c:v>
                </c:pt>
                <c:pt idx="1674">
                  <c:v>0.16386574074074076</c:v>
                </c:pt>
                <c:pt idx="1675">
                  <c:v>0.1645601851851852</c:v>
                </c:pt>
                <c:pt idx="1676">
                  <c:v>0.16525462962962964</c:v>
                </c:pt>
                <c:pt idx="1677">
                  <c:v>0.16594907407407408</c:v>
                </c:pt>
                <c:pt idx="1678">
                  <c:v>0.16665509259259259</c:v>
                </c:pt>
                <c:pt idx="1679">
                  <c:v>0.16734953703703703</c:v>
                </c:pt>
                <c:pt idx="1680">
                  <c:v>0.16804398148148147</c:v>
                </c:pt>
                <c:pt idx="1681">
                  <c:v>0.16873842592592592</c:v>
                </c:pt>
                <c:pt idx="1682">
                  <c:v>0.16943287037037036</c:v>
                </c:pt>
                <c:pt idx="1683">
                  <c:v>0.1701273148148148</c:v>
                </c:pt>
                <c:pt idx="1684">
                  <c:v>0.17082175925925924</c:v>
                </c:pt>
                <c:pt idx="1685">
                  <c:v>0.17151620370370371</c:v>
                </c:pt>
                <c:pt idx="1686">
                  <c:v>0.17221064814814815</c:v>
                </c:pt>
                <c:pt idx="1687">
                  <c:v>0.1729050925925926</c:v>
                </c:pt>
                <c:pt idx="1688">
                  <c:v>0.17359953703703704</c:v>
                </c:pt>
                <c:pt idx="1689">
                  <c:v>0.17429398148148148</c:v>
                </c:pt>
                <c:pt idx="1690">
                  <c:v>0.17498842592592592</c:v>
                </c:pt>
                <c:pt idx="1691">
                  <c:v>0.17568287037037036</c:v>
                </c:pt>
                <c:pt idx="1692">
                  <c:v>0.17637731481481481</c:v>
                </c:pt>
                <c:pt idx="1693">
                  <c:v>0.17707175925925925</c:v>
                </c:pt>
                <c:pt idx="1694">
                  <c:v>0.17776620370370369</c:v>
                </c:pt>
                <c:pt idx="1695">
                  <c:v>0.17846064814814813</c:v>
                </c:pt>
                <c:pt idx="1696">
                  <c:v>0.17916666666666667</c:v>
                </c:pt>
                <c:pt idx="1697">
                  <c:v>0.17986111111111111</c:v>
                </c:pt>
                <c:pt idx="1698">
                  <c:v>0.18055555555555555</c:v>
                </c:pt>
                <c:pt idx="1699">
                  <c:v>0.18124999999999999</c:v>
                </c:pt>
                <c:pt idx="1700">
                  <c:v>0.18194444444444444</c:v>
                </c:pt>
                <c:pt idx="1701">
                  <c:v>0.18263888888888891</c:v>
                </c:pt>
                <c:pt idx="1702">
                  <c:v>0.18333333333333335</c:v>
                </c:pt>
                <c:pt idx="1703">
                  <c:v>0.18402777777777779</c:v>
                </c:pt>
                <c:pt idx="1704">
                  <c:v>0.18472222222222223</c:v>
                </c:pt>
                <c:pt idx="1705">
                  <c:v>0.18541666666666667</c:v>
                </c:pt>
                <c:pt idx="1706">
                  <c:v>0.18611111111111112</c:v>
                </c:pt>
                <c:pt idx="1707">
                  <c:v>0.18680555555555556</c:v>
                </c:pt>
                <c:pt idx="1708">
                  <c:v>0.1875</c:v>
                </c:pt>
                <c:pt idx="1709">
                  <c:v>0.18819444444444444</c:v>
                </c:pt>
                <c:pt idx="1710">
                  <c:v>0.18888888888888888</c:v>
                </c:pt>
                <c:pt idx="1711">
                  <c:v>0.18958333333333333</c:v>
                </c:pt>
                <c:pt idx="1712">
                  <c:v>0.19027777777777777</c:v>
                </c:pt>
                <c:pt idx="1713">
                  <c:v>0.19098379629629628</c:v>
                </c:pt>
                <c:pt idx="1714">
                  <c:v>0.19167824074074072</c:v>
                </c:pt>
                <c:pt idx="1715">
                  <c:v>0.19237268518518516</c:v>
                </c:pt>
                <c:pt idx="1716">
                  <c:v>0.19306712962962966</c:v>
                </c:pt>
                <c:pt idx="1717">
                  <c:v>0.19376157407407404</c:v>
                </c:pt>
                <c:pt idx="1718">
                  <c:v>0.19445601851851854</c:v>
                </c:pt>
                <c:pt idx="1719">
                  <c:v>0.19515046296296298</c:v>
                </c:pt>
                <c:pt idx="1720">
                  <c:v>0.19584490740740743</c:v>
                </c:pt>
                <c:pt idx="1721">
                  <c:v>0.19653935185185187</c:v>
                </c:pt>
                <c:pt idx="1722">
                  <c:v>0.19723379629629631</c:v>
                </c:pt>
                <c:pt idx="1723">
                  <c:v>0.19792824074074075</c:v>
                </c:pt>
                <c:pt idx="1724">
                  <c:v>0.19862268518518519</c:v>
                </c:pt>
                <c:pt idx="1725">
                  <c:v>0.19931712962962964</c:v>
                </c:pt>
                <c:pt idx="1726">
                  <c:v>0.20001157407407408</c:v>
                </c:pt>
                <c:pt idx="1727">
                  <c:v>0.20070601851851852</c:v>
                </c:pt>
                <c:pt idx="1728">
                  <c:v>0.20140046296296296</c:v>
                </c:pt>
                <c:pt idx="1729">
                  <c:v>0.2020949074074074</c:v>
                </c:pt>
                <c:pt idx="1730">
                  <c:v>0.20278935185185185</c:v>
                </c:pt>
                <c:pt idx="1731">
                  <c:v>0.20349537037037035</c:v>
                </c:pt>
                <c:pt idx="1732">
                  <c:v>0.20418981481481482</c:v>
                </c:pt>
                <c:pt idx="1733">
                  <c:v>0.20488425925925924</c:v>
                </c:pt>
                <c:pt idx="1734">
                  <c:v>0.20557870370370371</c:v>
                </c:pt>
                <c:pt idx="1735">
                  <c:v>0.20627314814814815</c:v>
                </c:pt>
                <c:pt idx="1736">
                  <c:v>0.20696759259259259</c:v>
                </c:pt>
                <c:pt idx="1737">
                  <c:v>0.20766203703703703</c:v>
                </c:pt>
                <c:pt idx="1738">
                  <c:v>0.20835648148148148</c:v>
                </c:pt>
                <c:pt idx="1739">
                  <c:v>0.20905092592592592</c:v>
                </c:pt>
                <c:pt idx="1740">
                  <c:v>0.20974537037037036</c:v>
                </c:pt>
                <c:pt idx="1741">
                  <c:v>0.2104398148148148</c:v>
                </c:pt>
                <c:pt idx="1742">
                  <c:v>0.21113425925925924</c:v>
                </c:pt>
                <c:pt idx="1743">
                  <c:v>0.21182870370370369</c:v>
                </c:pt>
                <c:pt idx="1744">
                  <c:v>0.21252314814814813</c:v>
                </c:pt>
                <c:pt idx="1745">
                  <c:v>0.21321759259259257</c:v>
                </c:pt>
                <c:pt idx="1746">
                  <c:v>0.21391203703703701</c:v>
                </c:pt>
                <c:pt idx="1747">
                  <c:v>0.21460648148148151</c:v>
                </c:pt>
                <c:pt idx="1748">
                  <c:v>0.21531250000000002</c:v>
                </c:pt>
                <c:pt idx="1749">
                  <c:v>0.21600694444444446</c:v>
                </c:pt>
                <c:pt idx="1750">
                  <c:v>0.2167013888888889</c:v>
                </c:pt>
                <c:pt idx="1751">
                  <c:v>0.21739583333333334</c:v>
                </c:pt>
                <c:pt idx="1752">
                  <c:v>0.21809027777777779</c:v>
                </c:pt>
                <c:pt idx="1753">
                  <c:v>0.21878472222222223</c:v>
                </c:pt>
                <c:pt idx="1754">
                  <c:v>0.21947916666666667</c:v>
                </c:pt>
                <c:pt idx="1755">
                  <c:v>0.22017361111111111</c:v>
                </c:pt>
                <c:pt idx="1756">
                  <c:v>0.22086805555555555</c:v>
                </c:pt>
                <c:pt idx="1757">
                  <c:v>0.2215625</c:v>
                </c:pt>
                <c:pt idx="1758">
                  <c:v>0.22225694444444444</c:v>
                </c:pt>
                <c:pt idx="1759">
                  <c:v>0.22295138888888888</c:v>
                </c:pt>
                <c:pt idx="1760">
                  <c:v>0.22364583333333332</c:v>
                </c:pt>
                <c:pt idx="1761">
                  <c:v>0.22434027777777776</c:v>
                </c:pt>
                <c:pt idx="1762">
                  <c:v>0.22503472222222221</c:v>
                </c:pt>
                <c:pt idx="1763">
                  <c:v>0.22572916666666668</c:v>
                </c:pt>
                <c:pt idx="1764">
                  <c:v>0.22642361111111112</c:v>
                </c:pt>
                <c:pt idx="1765">
                  <c:v>0.22711805555555556</c:v>
                </c:pt>
                <c:pt idx="1766">
                  <c:v>0.2278240740740741</c:v>
                </c:pt>
                <c:pt idx="1767">
                  <c:v>0.22851851851851854</c:v>
                </c:pt>
                <c:pt idx="1768">
                  <c:v>0.22921296296296298</c:v>
                </c:pt>
                <c:pt idx="1769">
                  <c:v>0.22990740740740742</c:v>
                </c:pt>
                <c:pt idx="1770">
                  <c:v>0.23060185185185186</c:v>
                </c:pt>
                <c:pt idx="1771">
                  <c:v>0.23129629629629631</c:v>
                </c:pt>
                <c:pt idx="1772">
                  <c:v>0.23199074074074075</c:v>
                </c:pt>
                <c:pt idx="1773">
                  <c:v>0.23268518518518519</c:v>
                </c:pt>
                <c:pt idx="1774">
                  <c:v>0.23337962962962963</c:v>
                </c:pt>
                <c:pt idx="1775">
                  <c:v>0.23407407407407407</c:v>
                </c:pt>
                <c:pt idx="1776">
                  <c:v>0.23476851851851852</c:v>
                </c:pt>
                <c:pt idx="1777">
                  <c:v>0.23546296296296299</c:v>
                </c:pt>
                <c:pt idx="1778">
                  <c:v>0.2361574074074074</c:v>
                </c:pt>
                <c:pt idx="1779">
                  <c:v>0.23685185185185187</c:v>
                </c:pt>
                <c:pt idx="1780">
                  <c:v>0.23754629629629631</c:v>
                </c:pt>
                <c:pt idx="1781">
                  <c:v>0.23824074074074075</c:v>
                </c:pt>
                <c:pt idx="1782">
                  <c:v>0.23893518518518519</c:v>
                </c:pt>
                <c:pt idx="1783">
                  <c:v>0.2396412037037037</c:v>
                </c:pt>
                <c:pt idx="1784">
                  <c:v>0.24033564814814815</c:v>
                </c:pt>
                <c:pt idx="1785">
                  <c:v>0.24103009259259259</c:v>
                </c:pt>
                <c:pt idx="1786">
                  <c:v>0.24172453703703703</c:v>
                </c:pt>
                <c:pt idx="1787">
                  <c:v>0.24241898148148147</c:v>
                </c:pt>
                <c:pt idx="1788">
                  <c:v>0.24311342592592591</c:v>
                </c:pt>
                <c:pt idx="1789">
                  <c:v>0.24380787037037036</c:v>
                </c:pt>
                <c:pt idx="1790">
                  <c:v>0.2445023148148148</c:v>
                </c:pt>
                <c:pt idx="1791">
                  <c:v>0.24519675925925924</c:v>
                </c:pt>
                <c:pt idx="1792">
                  <c:v>0.24589120370370368</c:v>
                </c:pt>
                <c:pt idx="1793">
                  <c:v>0.24658564814814818</c:v>
                </c:pt>
                <c:pt idx="1794">
                  <c:v>0.24728009259259257</c:v>
                </c:pt>
                <c:pt idx="1795">
                  <c:v>0.24797453703703706</c:v>
                </c:pt>
                <c:pt idx="1796">
                  <c:v>0.2486689814814815</c:v>
                </c:pt>
                <c:pt idx="1797">
                  <c:v>0.24936342592592595</c:v>
                </c:pt>
                <c:pt idx="1798">
                  <c:v>0.25005787037037036</c:v>
                </c:pt>
                <c:pt idx="1799">
                  <c:v>0.2507523148148148</c:v>
                </c:pt>
                <c:pt idx="1800">
                  <c:v>0.25144675925925924</c:v>
                </c:pt>
                <c:pt idx="1801">
                  <c:v>0.25215277777777778</c:v>
                </c:pt>
                <c:pt idx="1802">
                  <c:v>0.25284722222222222</c:v>
                </c:pt>
                <c:pt idx="1803">
                  <c:v>0.25354166666666667</c:v>
                </c:pt>
                <c:pt idx="1804">
                  <c:v>0.25423611111111111</c:v>
                </c:pt>
                <c:pt idx="1805">
                  <c:v>0.25493055555555555</c:v>
                </c:pt>
                <c:pt idx="1806">
                  <c:v>0.25562499999999999</c:v>
                </c:pt>
                <c:pt idx="1807">
                  <c:v>0.25631944444444443</c:v>
                </c:pt>
                <c:pt idx="1808">
                  <c:v>0.25701388888888888</c:v>
                </c:pt>
                <c:pt idx="1809">
                  <c:v>0.25770833333333332</c:v>
                </c:pt>
                <c:pt idx="1810">
                  <c:v>0.25840277777777776</c:v>
                </c:pt>
                <c:pt idx="1811">
                  <c:v>0.25909722222222226</c:v>
                </c:pt>
                <c:pt idx="1812">
                  <c:v>0.2597916666666667</c:v>
                </c:pt>
                <c:pt idx="1813">
                  <c:v>0.26048611111111114</c:v>
                </c:pt>
                <c:pt idx="1814">
                  <c:v>0.26118055555555558</c:v>
                </c:pt>
                <c:pt idx="1815">
                  <c:v>0.26187500000000002</c:v>
                </c:pt>
                <c:pt idx="1816">
                  <c:v>0.26256944444444447</c:v>
                </c:pt>
                <c:pt idx="1817">
                  <c:v>0.26326388888888891</c:v>
                </c:pt>
                <c:pt idx="1818">
                  <c:v>0.26396990740740739</c:v>
                </c:pt>
                <c:pt idx="1819">
                  <c:v>0.26466435185185183</c:v>
                </c:pt>
                <c:pt idx="1820">
                  <c:v>0.26535879629629627</c:v>
                </c:pt>
                <c:pt idx="1821">
                  <c:v>0.26605324074074072</c:v>
                </c:pt>
                <c:pt idx="1822">
                  <c:v>0.26674768518518516</c:v>
                </c:pt>
                <c:pt idx="1823">
                  <c:v>0.2674421296296296</c:v>
                </c:pt>
                <c:pt idx="1824">
                  <c:v>0.26813657407407404</c:v>
                </c:pt>
                <c:pt idx="1825">
                  <c:v>0.26883101851851848</c:v>
                </c:pt>
                <c:pt idx="1826">
                  <c:v>0.26952546296296298</c:v>
                </c:pt>
                <c:pt idx="1827">
                  <c:v>0.27021990740740742</c:v>
                </c:pt>
                <c:pt idx="1828">
                  <c:v>0.27091435185185186</c:v>
                </c:pt>
                <c:pt idx="1829">
                  <c:v>0.27160879629629631</c:v>
                </c:pt>
                <c:pt idx="1830">
                  <c:v>0.27230324074074075</c:v>
                </c:pt>
                <c:pt idx="1831">
                  <c:v>0.27299768518518519</c:v>
                </c:pt>
                <c:pt idx="1832">
                  <c:v>0.27369212962962963</c:v>
                </c:pt>
                <c:pt idx="1833">
                  <c:v>0.27438657407407407</c:v>
                </c:pt>
                <c:pt idx="1834">
                  <c:v>0.27508101851851852</c:v>
                </c:pt>
                <c:pt idx="1835">
                  <c:v>0.27578703703703705</c:v>
                </c:pt>
                <c:pt idx="1836">
                  <c:v>0.27648148148148149</c:v>
                </c:pt>
                <c:pt idx="1837">
                  <c:v>0.27717592592592594</c:v>
                </c:pt>
                <c:pt idx="1838">
                  <c:v>0.27787037037037038</c:v>
                </c:pt>
                <c:pt idx="1839">
                  <c:v>0.27856481481481482</c:v>
                </c:pt>
                <c:pt idx="1840">
                  <c:v>0.27925925925925926</c:v>
                </c:pt>
                <c:pt idx="1841">
                  <c:v>0.2799537037037037</c:v>
                </c:pt>
                <c:pt idx="1842">
                  <c:v>0.28064814814814815</c:v>
                </c:pt>
                <c:pt idx="1843">
                  <c:v>0.28134259259259259</c:v>
                </c:pt>
                <c:pt idx="1844">
                  <c:v>0.28203703703703703</c:v>
                </c:pt>
                <c:pt idx="1845">
                  <c:v>0.28273148148148147</c:v>
                </c:pt>
                <c:pt idx="1846">
                  <c:v>0.28342592592592591</c:v>
                </c:pt>
                <c:pt idx="1847">
                  <c:v>0.28412037037037036</c:v>
                </c:pt>
                <c:pt idx="1848">
                  <c:v>0.2848148148148148</c:v>
                </c:pt>
                <c:pt idx="1849">
                  <c:v>0.28550925925925924</c:v>
                </c:pt>
                <c:pt idx="1850">
                  <c:v>0.28620370370370368</c:v>
                </c:pt>
                <c:pt idx="1851">
                  <c:v>0.28689814814814812</c:v>
                </c:pt>
                <c:pt idx="1852">
                  <c:v>0.28759259259259257</c:v>
                </c:pt>
                <c:pt idx="1853">
                  <c:v>0.2882986111111111</c:v>
                </c:pt>
                <c:pt idx="1854">
                  <c:v>0.28899305555555554</c:v>
                </c:pt>
                <c:pt idx="1855">
                  <c:v>0.28968749999999999</c:v>
                </c:pt>
                <c:pt idx="1856">
                  <c:v>0.29038194444444443</c:v>
                </c:pt>
                <c:pt idx="1857">
                  <c:v>0.29107638888888893</c:v>
                </c:pt>
                <c:pt idx="1858">
                  <c:v>0.29177083333333337</c:v>
                </c:pt>
                <c:pt idx="1859">
                  <c:v>0.29246527777777781</c:v>
                </c:pt>
                <c:pt idx="1860">
                  <c:v>0.29315972222222225</c:v>
                </c:pt>
                <c:pt idx="1861">
                  <c:v>0.29385416666666669</c:v>
                </c:pt>
                <c:pt idx="1862">
                  <c:v>0.29454861111111114</c:v>
                </c:pt>
                <c:pt idx="1863">
                  <c:v>0.29524305555555558</c:v>
                </c:pt>
                <c:pt idx="1864">
                  <c:v>0.29593750000000002</c:v>
                </c:pt>
                <c:pt idx="1865">
                  <c:v>0.29663194444444446</c:v>
                </c:pt>
                <c:pt idx="1866">
                  <c:v>0.2973263888888889</c:v>
                </c:pt>
                <c:pt idx="1867">
                  <c:v>0.29802083333333335</c:v>
                </c:pt>
                <c:pt idx="1868">
                  <c:v>0.29871527777777779</c:v>
                </c:pt>
                <c:pt idx="1869">
                  <c:v>0.29940972222222223</c:v>
                </c:pt>
                <c:pt idx="1870">
                  <c:v>0.30011574074074071</c:v>
                </c:pt>
                <c:pt idx="1871">
                  <c:v>0.30081018518518515</c:v>
                </c:pt>
                <c:pt idx="1872">
                  <c:v>0.30150462962962959</c:v>
                </c:pt>
                <c:pt idx="1873">
                  <c:v>0.30219907407407409</c:v>
                </c:pt>
                <c:pt idx="1874">
                  <c:v>0.30289351851851853</c:v>
                </c:pt>
                <c:pt idx="1875">
                  <c:v>0.30358796296296298</c:v>
                </c:pt>
                <c:pt idx="1876">
                  <c:v>0.30428240740740742</c:v>
                </c:pt>
                <c:pt idx="1877">
                  <c:v>0.30497685185185186</c:v>
                </c:pt>
                <c:pt idx="1878">
                  <c:v>0.3056712962962963</c:v>
                </c:pt>
                <c:pt idx="1879">
                  <c:v>0.30636574074074074</c:v>
                </c:pt>
                <c:pt idx="1880">
                  <c:v>0.30706018518518519</c:v>
                </c:pt>
                <c:pt idx="1881">
                  <c:v>0.30775462962962963</c:v>
                </c:pt>
                <c:pt idx="1882">
                  <c:v>0.30844907407407407</c:v>
                </c:pt>
                <c:pt idx="1883">
                  <c:v>0.30914351851851851</c:v>
                </c:pt>
                <c:pt idx="1884">
                  <c:v>0.30983796296296295</c:v>
                </c:pt>
                <c:pt idx="1885">
                  <c:v>0.3105324074074074</c:v>
                </c:pt>
                <c:pt idx="1886">
                  <c:v>0.31122685185185184</c:v>
                </c:pt>
                <c:pt idx="1887">
                  <c:v>0.31192129629629628</c:v>
                </c:pt>
                <c:pt idx="1888">
                  <c:v>0.31262731481481482</c:v>
                </c:pt>
                <c:pt idx="1889">
                  <c:v>0.31332175925925926</c:v>
                </c:pt>
                <c:pt idx="1890">
                  <c:v>0.3140162037037037</c:v>
                </c:pt>
                <c:pt idx="1891">
                  <c:v>0.31471064814814814</c:v>
                </c:pt>
                <c:pt idx="1892">
                  <c:v>0.31540509259259258</c:v>
                </c:pt>
                <c:pt idx="1893">
                  <c:v>0.31609953703703703</c:v>
                </c:pt>
                <c:pt idx="1894">
                  <c:v>0.31679398148148147</c:v>
                </c:pt>
                <c:pt idx="1895">
                  <c:v>0.31748842592592591</c:v>
                </c:pt>
                <c:pt idx="1896">
                  <c:v>0.31818287037037035</c:v>
                </c:pt>
                <c:pt idx="1897">
                  <c:v>0.31887731481481479</c:v>
                </c:pt>
                <c:pt idx="1898">
                  <c:v>0.31957175925925924</c:v>
                </c:pt>
                <c:pt idx="1899">
                  <c:v>0.32026620370370368</c:v>
                </c:pt>
                <c:pt idx="1900">
                  <c:v>0.32096064814814812</c:v>
                </c:pt>
                <c:pt idx="1901">
                  <c:v>0.32165509259259256</c:v>
                </c:pt>
                <c:pt idx="1902">
                  <c:v>0.322349537037037</c:v>
                </c:pt>
                <c:pt idx="1903">
                  <c:v>0.32304398148148145</c:v>
                </c:pt>
                <c:pt idx="1904">
                  <c:v>0.32373842592592594</c:v>
                </c:pt>
                <c:pt idx="1905">
                  <c:v>0.32444444444444448</c:v>
                </c:pt>
                <c:pt idx="1906">
                  <c:v>0.32513888888888892</c:v>
                </c:pt>
                <c:pt idx="1907">
                  <c:v>0.32583333333333336</c:v>
                </c:pt>
                <c:pt idx="1908">
                  <c:v>0.32652777777777781</c:v>
                </c:pt>
                <c:pt idx="1909">
                  <c:v>0.32722222222222225</c:v>
                </c:pt>
                <c:pt idx="1910">
                  <c:v>0.32791666666666669</c:v>
                </c:pt>
                <c:pt idx="1911">
                  <c:v>0.32861111111111113</c:v>
                </c:pt>
                <c:pt idx="1912">
                  <c:v>0.32930555555555557</c:v>
                </c:pt>
                <c:pt idx="1913">
                  <c:v>0.33</c:v>
                </c:pt>
                <c:pt idx="1914">
                  <c:v>0.33069444444444446</c:v>
                </c:pt>
                <c:pt idx="1915">
                  <c:v>0.3313888888888889</c:v>
                </c:pt>
                <c:pt idx="1916">
                  <c:v>0.33208333333333334</c:v>
                </c:pt>
                <c:pt idx="1917">
                  <c:v>0.33277777777777778</c:v>
                </c:pt>
                <c:pt idx="1918">
                  <c:v>0.33347222222222223</c:v>
                </c:pt>
                <c:pt idx="1919">
                  <c:v>0.33416666666666667</c:v>
                </c:pt>
                <c:pt idx="1920">
                  <c:v>0.33486111111111111</c:v>
                </c:pt>
                <c:pt idx="1921">
                  <c:v>0.33555555555555555</c:v>
                </c:pt>
                <c:pt idx="1922">
                  <c:v>0.33624999999999999</c:v>
                </c:pt>
                <c:pt idx="1923">
                  <c:v>0.33695601851851853</c:v>
                </c:pt>
                <c:pt idx="1924">
                  <c:v>0.33765046296296292</c:v>
                </c:pt>
                <c:pt idx="1925">
                  <c:v>0.33834490740740741</c:v>
                </c:pt>
                <c:pt idx="1926">
                  <c:v>0.3390393518518518</c:v>
                </c:pt>
                <c:pt idx="1927">
                  <c:v>0.3397337962962963</c:v>
                </c:pt>
                <c:pt idx="1928">
                  <c:v>0.3404282407407408</c:v>
                </c:pt>
                <c:pt idx="1929">
                  <c:v>0.34112268518518518</c:v>
                </c:pt>
                <c:pt idx="1930">
                  <c:v>0.34181712962962968</c:v>
                </c:pt>
                <c:pt idx="1931">
                  <c:v>0.34251157407407407</c:v>
                </c:pt>
                <c:pt idx="1932">
                  <c:v>0.34320601851851856</c:v>
                </c:pt>
                <c:pt idx="1933">
                  <c:v>0.34390046296296295</c:v>
                </c:pt>
                <c:pt idx="1934">
                  <c:v>0.34459490740740745</c:v>
                </c:pt>
                <c:pt idx="1935">
                  <c:v>0.34528935185185183</c:v>
                </c:pt>
                <c:pt idx="1936">
                  <c:v>0.34598379629629633</c:v>
                </c:pt>
                <c:pt idx="1937">
                  <c:v>0.34667824074074072</c:v>
                </c:pt>
                <c:pt idx="1938">
                  <c:v>0.34737268518518521</c:v>
                </c:pt>
                <c:pt idx="1939">
                  <c:v>0.3480671296296296</c:v>
                </c:pt>
                <c:pt idx="1940">
                  <c:v>0.3487615740740741</c:v>
                </c:pt>
                <c:pt idx="1941">
                  <c:v>0.34946759259259258</c:v>
                </c:pt>
                <c:pt idx="1942">
                  <c:v>0.35016203703703702</c:v>
                </c:pt>
                <c:pt idx="1943">
                  <c:v>0.35085648148148146</c:v>
                </c:pt>
                <c:pt idx="1944">
                  <c:v>0.35155092592592596</c:v>
                </c:pt>
                <c:pt idx="1945">
                  <c:v>0.35224537037037035</c:v>
                </c:pt>
                <c:pt idx="1946">
                  <c:v>0.35293981481481485</c:v>
                </c:pt>
                <c:pt idx="1947">
                  <c:v>0.35363425925925923</c:v>
                </c:pt>
                <c:pt idx="1948">
                  <c:v>0.35432870370370373</c:v>
                </c:pt>
                <c:pt idx="1949">
                  <c:v>0.35502314814814812</c:v>
                </c:pt>
                <c:pt idx="1950">
                  <c:v>0.35571759259259261</c:v>
                </c:pt>
                <c:pt idx="1951">
                  <c:v>0.356412037037037</c:v>
                </c:pt>
                <c:pt idx="1952">
                  <c:v>0.3571064814814815</c:v>
                </c:pt>
                <c:pt idx="1953">
                  <c:v>0.35780092592592588</c:v>
                </c:pt>
                <c:pt idx="1954">
                  <c:v>0.35849537037037038</c:v>
                </c:pt>
                <c:pt idx="1955">
                  <c:v>0.35918981481481477</c:v>
                </c:pt>
                <c:pt idx="1956">
                  <c:v>0.35988425925925926</c:v>
                </c:pt>
                <c:pt idx="1957">
                  <c:v>0.36057870370370365</c:v>
                </c:pt>
                <c:pt idx="1958">
                  <c:v>0.36127314814814815</c:v>
                </c:pt>
                <c:pt idx="1959">
                  <c:v>0.36197916666666669</c:v>
                </c:pt>
                <c:pt idx="1960">
                  <c:v>0.36267361111111113</c:v>
                </c:pt>
                <c:pt idx="1961">
                  <c:v>0.36336805555555557</c:v>
                </c:pt>
                <c:pt idx="1962">
                  <c:v>0.36406250000000001</c:v>
                </c:pt>
                <c:pt idx="1963">
                  <c:v>0.36475694444444445</c:v>
                </c:pt>
                <c:pt idx="1964">
                  <c:v>0.3654513888888889</c:v>
                </c:pt>
                <c:pt idx="1965">
                  <c:v>0.36614583333333334</c:v>
                </c:pt>
                <c:pt idx="1966">
                  <c:v>0.36684027777777778</c:v>
                </c:pt>
                <c:pt idx="1967">
                  <c:v>0.36753472222222222</c:v>
                </c:pt>
                <c:pt idx="1968">
                  <c:v>0.36822916666666666</c:v>
                </c:pt>
                <c:pt idx="1969">
                  <c:v>0.3689236111111111</c:v>
                </c:pt>
                <c:pt idx="1970">
                  <c:v>0.36961805555555555</c:v>
                </c:pt>
                <c:pt idx="1971">
                  <c:v>0.37031249999999999</c:v>
                </c:pt>
                <c:pt idx="1972">
                  <c:v>0.37100694444444443</c:v>
                </c:pt>
                <c:pt idx="1973">
                  <c:v>0.37170138888888887</c:v>
                </c:pt>
                <c:pt idx="1974">
                  <c:v>0.37239583333333331</c:v>
                </c:pt>
                <c:pt idx="1975">
                  <c:v>0.37309027777777781</c:v>
                </c:pt>
                <c:pt idx="1976">
                  <c:v>0.3737847222222222</c:v>
                </c:pt>
                <c:pt idx="1977">
                  <c:v>0.37449074074074074</c:v>
                </c:pt>
                <c:pt idx="1978">
                  <c:v>0.37518518518518523</c:v>
                </c:pt>
                <c:pt idx="1979">
                  <c:v>0.37587962962962962</c:v>
                </c:pt>
                <c:pt idx="1980">
                  <c:v>0.37657407407407412</c:v>
                </c:pt>
                <c:pt idx="1981">
                  <c:v>0.3772685185185185</c:v>
                </c:pt>
                <c:pt idx="1982">
                  <c:v>0.377962962962963</c:v>
                </c:pt>
                <c:pt idx="1983">
                  <c:v>0.37865740740740739</c:v>
                </c:pt>
                <c:pt idx="1984">
                  <c:v>0.37935185185185188</c:v>
                </c:pt>
                <c:pt idx="1985">
                  <c:v>0.38004629629629627</c:v>
                </c:pt>
                <c:pt idx="1986">
                  <c:v>0.38074074074074077</c:v>
                </c:pt>
                <c:pt idx="1987">
                  <c:v>0.38143518518518515</c:v>
                </c:pt>
                <c:pt idx="1988">
                  <c:v>0.38212962962962965</c:v>
                </c:pt>
                <c:pt idx="1989">
                  <c:v>0.38282407407407404</c:v>
                </c:pt>
                <c:pt idx="1990">
                  <c:v>0.38351851851851854</c:v>
                </c:pt>
                <c:pt idx="1991">
                  <c:v>0.38421296296296298</c:v>
                </c:pt>
                <c:pt idx="1992">
                  <c:v>0.38490740740740742</c:v>
                </c:pt>
                <c:pt idx="1993">
                  <c:v>0.38560185185185186</c:v>
                </c:pt>
                <c:pt idx="1994">
                  <c:v>0.3863078703703704</c:v>
                </c:pt>
                <c:pt idx="1995">
                  <c:v>0.38700231481481479</c:v>
                </c:pt>
                <c:pt idx="1996">
                  <c:v>0.38769675925925928</c:v>
                </c:pt>
                <c:pt idx="1997">
                  <c:v>0.38839120370370367</c:v>
                </c:pt>
                <c:pt idx="1998">
                  <c:v>0.38908564814814817</c:v>
                </c:pt>
                <c:pt idx="1999">
                  <c:v>0.38978009259259255</c:v>
                </c:pt>
                <c:pt idx="2000">
                  <c:v>0.39047453703703705</c:v>
                </c:pt>
                <c:pt idx="2001">
                  <c:v>0.39116898148148144</c:v>
                </c:pt>
                <c:pt idx="2002">
                  <c:v>0.39186342592592593</c:v>
                </c:pt>
                <c:pt idx="2003">
                  <c:v>0.39255787037037032</c:v>
                </c:pt>
                <c:pt idx="2004">
                  <c:v>0.39325231481481482</c:v>
                </c:pt>
                <c:pt idx="2005">
                  <c:v>0.39394675925925932</c:v>
                </c:pt>
                <c:pt idx="2006">
                  <c:v>0.3946412037037037</c:v>
                </c:pt>
                <c:pt idx="2007">
                  <c:v>0.3953356481481482</c:v>
                </c:pt>
                <c:pt idx="2008">
                  <c:v>0.39603009259259259</c:v>
                </c:pt>
                <c:pt idx="2009">
                  <c:v>0.39672453703703708</c:v>
                </c:pt>
                <c:pt idx="2010">
                  <c:v>0.39741898148148147</c:v>
                </c:pt>
                <c:pt idx="2011">
                  <c:v>0.39812500000000001</c:v>
                </c:pt>
                <c:pt idx="2012">
                  <c:v>0.39881944444444445</c:v>
                </c:pt>
                <c:pt idx="2013">
                  <c:v>0.39951388888888889</c:v>
                </c:pt>
                <c:pt idx="2014">
                  <c:v>0.40020833333333333</c:v>
                </c:pt>
                <c:pt idx="2015">
                  <c:v>0.40090277777777777</c:v>
                </c:pt>
                <c:pt idx="2016">
                  <c:v>0.40159722222222222</c:v>
                </c:pt>
                <c:pt idx="2017">
                  <c:v>0.40229166666666666</c:v>
                </c:pt>
                <c:pt idx="2018">
                  <c:v>0.4029861111111111</c:v>
                </c:pt>
                <c:pt idx="2019">
                  <c:v>0.40368055555555554</c:v>
                </c:pt>
                <c:pt idx="2020">
                  <c:v>0.40437499999999998</c:v>
                </c:pt>
                <c:pt idx="2021">
                  <c:v>0.40506944444444443</c:v>
                </c:pt>
                <c:pt idx="2022">
                  <c:v>0.40576388888888887</c:v>
                </c:pt>
                <c:pt idx="2023">
                  <c:v>0.40645833333333337</c:v>
                </c:pt>
                <c:pt idx="2024">
                  <c:v>0.40715277777777775</c:v>
                </c:pt>
                <c:pt idx="2025">
                  <c:v>0.40784722222222225</c:v>
                </c:pt>
                <c:pt idx="2026">
                  <c:v>0.40854166666666664</c:v>
                </c:pt>
                <c:pt idx="2027">
                  <c:v>0.40923611111111113</c:v>
                </c:pt>
                <c:pt idx="2028">
                  <c:v>0.40993055555555552</c:v>
                </c:pt>
                <c:pt idx="2029">
                  <c:v>0.41063657407407406</c:v>
                </c:pt>
                <c:pt idx="2030">
                  <c:v>0.41133101851851855</c:v>
                </c:pt>
                <c:pt idx="2031">
                  <c:v>0.41202546296296294</c:v>
                </c:pt>
                <c:pt idx="2032">
                  <c:v>0.41271990740740744</c:v>
                </c:pt>
                <c:pt idx="2033">
                  <c:v>0.41341435185185182</c:v>
                </c:pt>
                <c:pt idx="2034">
                  <c:v>0.41410879629629632</c:v>
                </c:pt>
                <c:pt idx="2035">
                  <c:v>0.41480324074074071</c:v>
                </c:pt>
                <c:pt idx="2036">
                  <c:v>0.41549768518518521</c:v>
                </c:pt>
                <c:pt idx="2037">
                  <c:v>0.41619212962962965</c:v>
                </c:pt>
                <c:pt idx="2038">
                  <c:v>0.41688657407407409</c:v>
                </c:pt>
                <c:pt idx="2039">
                  <c:v>0.41758101851851853</c:v>
                </c:pt>
                <c:pt idx="2040">
                  <c:v>0.41827546296296297</c:v>
                </c:pt>
                <c:pt idx="2041">
                  <c:v>0.41896990740740742</c:v>
                </c:pt>
                <c:pt idx="2042">
                  <c:v>0.41966435185185186</c:v>
                </c:pt>
                <c:pt idx="2043">
                  <c:v>0.4203587962962963</c:v>
                </c:pt>
                <c:pt idx="2044">
                  <c:v>0.42105324074074074</c:v>
                </c:pt>
                <c:pt idx="2045">
                  <c:v>0.42174768518518518</c:v>
                </c:pt>
                <c:pt idx="2046">
                  <c:v>0.42245370370370372</c:v>
                </c:pt>
                <c:pt idx="2047">
                  <c:v>0.42314814814814811</c:v>
                </c:pt>
                <c:pt idx="2048">
                  <c:v>0.4238425925925926</c:v>
                </c:pt>
                <c:pt idx="2049">
                  <c:v>0.42453703703703699</c:v>
                </c:pt>
                <c:pt idx="2050">
                  <c:v>0.42523148148148149</c:v>
                </c:pt>
                <c:pt idx="2051">
                  <c:v>0.42592592592592587</c:v>
                </c:pt>
                <c:pt idx="2052">
                  <c:v>0.42662037037037037</c:v>
                </c:pt>
                <c:pt idx="2053">
                  <c:v>0.42731481481481487</c:v>
                </c:pt>
                <c:pt idx="2054">
                  <c:v>0.42800925925925926</c:v>
                </c:pt>
                <c:pt idx="2055">
                  <c:v>0.42870370370370375</c:v>
                </c:pt>
                <c:pt idx="2056">
                  <c:v>0.42939814814814814</c:v>
                </c:pt>
                <c:pt idx="2057">
                  <c:v>0.43009259259259264</c:v>
                </c:pt>
                <c:pt idx="2058">
                  <c:v>0.43078703703703702</c:v>
                </c:pt>
                <c:pt idx="2059">
                  <c:v>0.43148148148148152</c:v>
                </c:pt>
                <c:pt idx="2060">
                  <c:v>0.43217592592592591</c:v>
                </c:pt>
                <c:pt idx="2061">
                  <c:v>0.43287037037037041</c:v>
                </c:pt>
                <c:pt idx="2062">
                  <c:v>0.43356481481481479</c:v>
                </c:pt>
                <c:pt idx="2063">
                  <c:v>0.43425925925925929</c:v>
                </c:pt>
                <c:pt idx="2064">
                  <c:v>0.43496527777777777</c:v>
                </c:pt>
                <c:pt idx="2065">
                  <c:v>0.43565972222222221</c:v>
                </c:pt>
                <c:pt idx="2066">
                  <c:v>0.43635416666666665</c:v>
                </c:pt>
                <c:pt idx="2067">
                  <c:v>0.4370486111111111</c:v>
                </c:pt>
                <c:pt idx="2068">
                  <c:v>0.43774305555555554</c:v>
                </c:pt>
                <c:pt idx="2069">
                  <c:v>0.43843750000000004</c:v>
                </c:pt>
                <c:pt idx="2070">
                  <c:v>0.43913194444444442</c:v>
                </c:pt>
                <c:pt idx="2071">
                  <c:v>0.43982638888888892</c:v>
                </c:pt>
                <c:pt idx="2072">
                  <c:v>0.44052083333333331</c:v>
                </c:pt>
                <c:pt idx="2073">
                  <c:v>0.4412152777777778</c:v>
                </c:pt>
                <c:pt idx="2074">
                  <c:v>0.44190972222222219</c:v>
                </c:pt>
                <c:pt idx="2075">
                  <c:v>0.44260416666666669</c:v>
                </c:pt>
                <c:pt idx="2076">
                  <c:v>0.44329861111111107</c:v>
                </c:pt>
                <c:pt idx="2077">
                  <c:v>0.44399305555555557</c:v>
                </c:pt>
                <c:pt idx="2078">
                  <c:v>0.44468749999999996</c:v>
                </c:pt>
                <c:pt idx="2079">
                  <c:v>0.44538194444444446</c:v>
                </c:pt>
                <c:pt idx="2080">
                  <c:v>0.44607638888888884</c:v>
                </c:pt>
                <c:pt idx="2081">
                  <c:v>0.44678240740740738</c:v>
                </c:pt>
                <c:pt idx="2082">
                  <c:v>0.44747685185185188</c:v>
                </c:pt>
                <c:pt idx="2083">
                  <c:v>0.44817129629629626</c:v>
                </c:pt>
                <c:pt idx="2084">
                  <c:v>0.44886574074074076</c:v>
                </c:pt>
                <c:pt idx="2085">
                  <c:v>0.4495601851851852</c:v>
                </c:pt>
                <c:pt idx="2086">
                  <c:v>0.45025462962962964</c:v>
                </c:pt>
                <c:pt idx="2087">
                  <c:v>0.45094907407407409</c:v>
                </c:pt>
                <c:pt idx="2088">
                  <c:v>0.45164351851851853</c:v>
                </c:pt>
                <c:pt idx="2089">
                  <c:v>0.45233796296296297</c:v>
                </c:pt>
                <c:pt idx="2090">
                  <c:v>0.45303240740740741</c:v>
                </c:pt>
                <c:pt idx="2091">
                  <c:v>0.45372685185185185</c:v>
                </c:pt>
                <c:pt idx="2092">
                  <c:v>0.4544212962962963</c:v>
                </c:pt>
                <c:pt idx="2093">
                  <c:v>0.45511574074074074</c:v>
                </c:pt>
                <c:pt idx="2094">
                  <c:v>0.45581018518518518</c:v>
                </c:pt>
                <c:pt idx="2095">
                  <c:v>0.45650462962962962</c:v>
                </c:pt>
                <c:pt idx="2096">
                  <c:v>0.45719907407407406</c:v>
                </c:pt>
                <c:pt idx="2097">
                  <c:v>0.45789351851851851</c:v>
                </c:pt>
                <c:pt idx="2098">
                  <c:v>0.45858796296296295</c:v>
                </c:pt>
                <c:pt idx="2099">
                  <c:v>0.45929398148148143</c:v>
                </c:pt>
                <c:pt idx="2100">
                  <c:v>0.45998842592592593</c:v>
                </c:pt>
                <c:pt idx="2101">
                  <c:v>0.46068287037037042</c:v>
                </c:pt>
                <c:pt idx="2102">
                  <c:v>0.46137731481481481</c:v>
                </c:pt>
                <c:pt idx="2103">
                  <c:v>0.46207175925925931</c:v>
                </c:pt>
                <c:pt idx="2104">
                  <c:v>0.46276620370370369</c:v>
                </c:pt>
                <c:pt idx="2105">
                  <c:v>0.46346064814814819</c:v>
                </c:pt>
                <c:pt idx="2106">
                  <c:v>0.46415509259259258</c:v>
                </c:pt>
                <c:pt idx="2107">
                  <c:v>0.46484953703703707</c:v>
                </c:pt>
                <c:pt idx="2108">
                  <c:v>0.46554398148148146</c:v>
                </c:pt>
                <c:pt idx="2109">
                  <c:v>0.46623842592592596</c:v>
                </c:pt>
                <c:pt idx="2110">
                  <c:v>0.46693287037037035</c:v>
                </c:pt>
                <c:pt idx="2111">
                  <c:v>0.46762731481481484</c:v>
                </c:pt>
                <c:pt idx="2112">
                  <c:v>0.46832175925925923</c:v>
                </c:pt>
                <c:pt idx="2113">
                  <c:v>0.46901620370370373</c:v>
                </c:pt>
                <c:pt idx="2114">
                  <c:v>0.46971064814814811</c:v>
                </c:pt>
                <c:pt idx="2115">
                  <c:v>0.47040509259259261</c:v>
                </c:pt>
                <c:pt idx="2116">
                  <c:v>0.47111111111111109</c:v>
                </c:pt>
                <c:pt idx="2117">
                  <c:v>0.47180555555555559</c:v>
                </c:pt>
                <c:pt idx="2118">
                  <c:v>0.47249999999999998</c:v>
                </c:pt>
                <c:pt idx="2119">
                  <c:v>0.47319444444444447</c:v>
                </c:pt>
                <c:pt idx="2120">
                  <c:v>0.47388888888888886</c:v>
                </c:pt>
                <c:pt idx="2121">
                  <c:v>0.47458333333333336</c:v>
                </c:pt>
                <c:pt idx="2122">
                  <c:v>0.47527777777777774</c:v>
                </c:pt>
                <c:pt idx="2123">
                  <c:v>0.47597222222222224</c:v>
                </c:pt>
                <c:pt idx="2124">
                  <c:v>0.47666666666666663</c:v>
                </c:pt>
                <c:pt idx="2125">
                  <c:v>0.47736111111111112</c:v>
                </c:pt>
                <c:pt idx="2126">
                  <c:v>0.47805555555555551</c:v>
                </c:pt>
                <c:pt idx="2127">
                  <c:v>0.47875000000000001</c:v>
                </c:pt>
                <c:pt idx="2128">
                  <c:v>0.4794444444444444</c:v>
                </c:pt>
                <c:pt idx="2129">
                  <c:v>0.48013888888888889</c:v>
                </c:pt>
                <c:pt idx="2130">
                  <c:v>0.48083333333333328</c:v>
                </c:pt>
                <c:pt idx="2131">
                  <c:v>0.48152777777777778</c:v>
                </c:pt>
                <c:pt idx="2132">
                  <c:v>0.48222222222222227</c:v>
                </c:pt>
                <c:pt idx="2133">
                  <c:v>0.48292824074074076</c:v>
                </c:pt>
                <c:pt idx="2134">
                  <c:v>0.4836226851851852</c:v>
                </c:pt>
                <c:pt idx="2135">
                  <c:v>0.48431712962962964</c:v>
                </c:pt>
                <c:pt idx="2136">
                  <c:v>0.48501157407407408</c:v>
                </c:pt>
                <c:pt idx="2137">
                  <c:v>0.48570601851851852</c:v>
                </c:pt>
                <c:pt idx="2138">
                  <c:v>0.48640046296296297</c:v>
                </c:pt>
                <c:pt idx="2139">
                  <c:v>0.48709490740740741</c:v>
                </c:pt>
                <c:pt idx="2140">
                  <c:v>0.48778935185185185</c:v>
                </c:pt>
                <c:pt idx="2141">
                  <c:v>0.48848379629629629</c:v>
                </c:pt>
                <c:pt idx="2142">
                  <c:v>0.48917824074074073</c:v>
                </c:pt>
                <c:pt idx="2143">
                  <c:v>0.48987268518518517</c:v>
                </c:pt>
                <c:pt idx="2144">
                  <c:v>0.49056712962962962</c:v>
                </c:pt>
                <c:pt idx="2145">
                  <c:v>0.49126157407407406</c:v>
                </c:pt>
                <c:pt idx="2146">
                  <c:v>0.4919560185185185</c:v>
                </c:pt>
                <c:pt idx="2147">
                  <c:v>0.49265046296296294</c:v>
                </c:pt>
                <c:pt idx="2148">
                  <c:v>0.49334490740740744</c:v>
                </c:pt>
                <c:pt idx="2149">
                  <c:v>0.49403935185185183</c:v>
                </c:pt>
                <c:pt idx="2150">
                  <c:v>0.49473379629629632</c:v>
                </c:pt>
                <c:pt idx="2151">
                  <c:v>0.49543981481481486</c:v>
                </c:pt>
                <c:pt idx="2152">
                  <c:v>0.49613425925925925</c:v>
                </c:pt>
                <c:pt idx="2153">
                  <c:v>0.49682870370370374</c:v>
                </c:pt>
                <c:pt idx="2154">
                  <c:v>0.49752314814814813</c:v>
                </c:pt>
                <c:pt idx="2155">
                  <c:v>0.49821759259259263</c:v>
                </c:pt>
                <c:pt idx="2156">
                  <c:v>0.49891203703703701</c:v>
                </c:pt>
                <c:pt idx="2157">
                  <c:v>0.49960648148148151</c:v>
                </c:pt>
                <c:pt idx="2158">
                  <c:v>0.5003009259259259</c:v>
                </c:pt>
                <c:pt idx="2159">
                  <c:v>0.50099537037037034</c:v>
                </c:pt>
                <c:pt idx="2160">
                  <c:v>0.50168981481481478</c:v>
                </c:pt>
                <c:pt idx="2161">
                  <c:v>0.50238425925925922</c:v>
                </c:pt>
                <c:pt idx="2162">
                  <c:v>0.50307870370370367</c:v>
                </c:pt>
                <c:pt idx="2163">
                  <c:v>0.50377314814814811</c:v>
                </c:pt>
                <c:pt idx="2164">
                  <c:v>0.50446759259259266</c:v>
                </c:pt>
                <c:pt idx="2165">
                  <c:v>0.50516203703703699</c:v>
                </c:pt>
                <c:pt idx="2166">
                  <c:v>0.50585648148148155</c:v>
                </c:pt>
                <c:pt idx="2167">
                  <c:v>0.50655092592592588</c:v>
                </c:pt>
                <c:pt idx="2168">
                  <c:v>0.50725694444444447</c:v>
                </c:pt>
                <c:pt idx="2169">
                  <c:v>0.50795138888888891</c:v>
                </c:pt>
                <c:pt idx="2170">
                  <c:v>0.50864583333333335</c:v>
                </c:pt>
                <c:pt idx="2171">
                  <c:v>0.50934027777777779</c:v>
                </c:pt>
                <c:pt idx="2172">
                  <c:v>0.51003472222222224</c:v>
                </c:pt>
                <c:pt idx="2173">
                  <c:v>0.51072916666666668</c:v>
                </c:pt>
                <c:pt idx="2174">
                  <c:v>0.51142361111111112</c:v>
                </c:pt>
                <c:pt idx="2175">
                  <c:v>0.51211805555555556</c:v>
                </c:pt>
                <c:pt idx="2176">
                  <c:v>0.5128125</c:v>
                </c:pt>
                <c:pt idx="2177">
                  <c:v>0.51350694444444445</c:v>
                </c:pt>
                <c:pt idx="2178">
                  <c:v>0.51420138888888889</c:v>
                </c:pt>
                <c:pt idx="2179">
                  <c:v>0.51489583333333333</c:v>
                </c:pt>
                <c:pt idx="2180">
                  <c:v>0.51559027777777777</c:v>
                </c:pt>
                <c:pt idx="2181">
                  <c:v>0.51628472222222221</c:v>
                </c:pt>
                <c:pt idx="2182">
                  <c:v>0.51697916666666666</c:v>
                </c:pt>
                <c:pt idx="2183">
                  <c:v>0.5176736111111111</c:v>
                </c:pt>
                <c:pt idx="2184">
                  <c:v>0.51836805555555554</c:v>
                </c:pt>
                <c:pt idx="2185">
                  <c:v>0.51906249999999998</c:v>
                </c:pt>
                <c:pt idx="2186">
                  <c:v>0.51976851851851846</c:v>
                </c:pt>
                <c:pt idx="2187">
                  <c:v>0.52046296296296302</c:v>
                </c:pt>
                <c:pt idx="2188">
                  <c:v>0.52115740740740735</c:v>
                </c:pt>
                <c:pt idx="2189">
                  <c:v>0.5218518518518519</c:v>
                </c:pt>
                <c:pt idx="2190">
                  <c:v>0.52254629629629623</c:v>
                </c:pt>
                <c:pt idx="2191">
                  <c:v>0.52324074074074078</c:v>
                </c:pt>
                <c:pt idx="2192">
                  <c:v>0.52393518518518511</c:v>
                </c:pt>
                <c:pt idx="2193">
                  <c:v>0.52462962962962967</c:v>
                </c:pt>
                <c:pt idx="2194">
                  <c:v>0.52532407407407411</c:v>
                </c:pt>
                <c:pt idx="2195">
                  <c:v>0.52601851851851855</c:v>
                </c:pt>
                <c:pt idx="2196">
                  <c:v>0.52671296296296299</c:v>
                </c:pt>
                <c:pt idx="2197">
                  <c:v>0.52740740740740744</c:v>
                </c:pt>
                <c:pt idx="2198">
                  <c:v>0.52810185185185188</c:v>
                </c:pt>
                <c:pt idx="2199">
                  <c:v>0.52879629629629632</c:v>
                </c:pt>
                <c:pt idx="2200">
                  <c:v>0.52949074074074076</c:v>
                </c:pt>
                <c:pt idx="2201">
                  <c:v>0.5301851851851852</c:v>
                </c:pt>
                <c:pt idx="2202">
                  <c:v>0.53087962962962965</c:v>
                </c:pt>
                <c:pt idx="2203">
                  <c:v>0.53158564814814813</c:v>
                </c:pt>
                <c:pt idx="2204">
                  <c:v>0.53228009259259257</c:v>
                </c:pt>
                <c:pt idx="2205">
                  <c:v>0.53297453703703701</c:v>
                </c:pt>
                <c:pt idx="2206">
                  <c:v>0.53366898148148145</c:v>
                </c:pt>
                <c:pt idx="2207">
                  <c:v>0.53436342592592589</c:v>
                </c:pt>
                <c:pt idx="2208">
                  <c:v>0.53505787037037034</c:v>
                </c:pt>
                <c:pt idx="2209">
                  <c:v>0.53575231481481478</c:v>
                </c:pt>
                <c:pt idx="2210">
                  <c:v>0.53644675925925933</c:v>
                </c:pt>
                <c:pt idx="2211">
                  <c:v>0.53714120370370366</c:v>
                </c:pt>
                <c:pt idx="2212">
                  <c:v>0.53783564814814822</c:v>
                </c:pt>
                <c:pt idx="2213">
                  <c:v>0.53853009259259255</c:v>
                </c:pt>
                <c:pt idx="2214">
                  <c:v>0.5392245370370371</c:v>
                </c:pt>
                <c:pt idx="2215">
                  <c:v>0.53991898148148143</c:v>
                </c:pt>
                <c:pt idx="2216">
                  <c:v>0.54061342592592598</c:v>
                </c:pt>
                <c:pt idx="2217">
                  <c:v>0.54130787037037031</c:v>
                </c:pt>
                <c:pt idx="2218">
                  <c:v>0.54200231481481487</c:v>
                </c:pt>
                <c:pt idx="2219">
                  <c:v>0.5426967592592592</c:v>
                </c:pt>
                <c:pt idx="2220">
                  <c:v>0.54339120370370375</c:v>
                </c:pt>
                <c:pt idx="2221">
                  <c:v>0.54409722222222223</c:v>
                </c:pt>
                <c:pt idx="2222">
                  <c:v>0.54479166666666667</c:v>
                </c:pt>
                <c:pt idx="2223">
                  <c:v>0.54548611111111112</c:v>
                </c:pt>
                <c:pt idx="2224">
                  <c:v>0.54618055555555556</c:v>
                </c:pt>
                <c:pt idx="2225">
                  <c:v>0.546875</c:v>
                </c:pt>
                <c:pt idx="2226">
                  <c:v>0.54756944444444444</c:v>
                </c:pt>
                <c:pt idx="2227">
                  <c:v>0.54826388888888888</c:v>
                </c:pt>
                <c:pt idx="2228">
                  <c:v>0.54895833333333333</c:v>
                </c:pt>
                <c:pt idx="2229">
                  <c:v>0.54965277777777777</c:v>
                </c:pt>
                <c:pt idx="2230">
                  <c:v>0.55034722222222221</c:v>
                </c:pt>
                <c:pt idx="2231">
                  <c:v>0.55104166666666665</c:v>
                </c:pt>
                <c:pt idx="2232">
                  <c:v>0.55173611111111109</c:v>
                </c:pt>
                <c:pt idx="2233">
                  <c:v>0.55243055555555554</c:v>
                </c:pt>
                <c:pt idx="2234">
                  <c:v>0.55312499999999998</c:v>
                </c:pt>
                <c:pt idx="2235">
                  <c:v>0.55381944444444442</c:v>
                </c:pt>
                <c:pt idx="2236">
                  <c:v>0.55451388888888886</c:v>
                </c:pt>
                <c:pt idx="2237">
                  <c:v>0.5552083333333333</c:v>
                </c:pt>
                <c:pt idx="2238">
                  <c:v>0.55590277777777775</c:v>
                </c:pt>
                <c:pt idx="2239">
                  <c:v>0.55660879629629634</c:v>
                </c:pt>
                <c:pt idx="2240">
                  <c:v>0.55730324074074067</c:v>
                </c:pt>
                <c:pt idx="2241">
                  <c:v>0.55799768518518522</c:v>
                </c:pt>
                <c:pt idx="2242">
                  <c:v>0.55869212962962966</c:v>
                </c:pt>
                <c:pt idx="2243">
                  <c:v>0.55938657407407411</c:v>
                </c:pt>
                <c:pt idx="2244">
                  <c:v>0.56008101851851855</c:v>
                </c:pt>
                <c:pt idx="2245">
                  <c:v>0.56077546296296299</c:v>
                </c:pt>
                <c:pt idx="2246">
                  <c:v>0.56146990740740743</c:v>
                </c:pt>
                <c:pt idx="2247">
                  <c:v>0.56216435185185187</c:v>
                </c:pt>
                <c:pt idx="2248">
                  <c:v>0.56285879629629632</c:v>
                </c:pt>
                <c:pt idx="2249">
                  <c:v>0.56355324074074076</c:v>
                </c:pt>
                <c:pt idx="2250">
                  <c:v>0.5642476851851852</c:v>
                </c:pt>
                <c:pt idx="2251">
                  <c:v>0.56494212962962964</c:v>
                </c:pt>
                <c:pt idx="2252">
                  <c:v>0.56563657407407408</c:v>
                </c:pt>
                <c:pt idx="2253">
                  <c:v>0.56633101851851853</c:v>
                </c:pt>
                <c:pt idx="2254">
                  <c:v>0.56702546296296297</c:v>
                </c:pt>
                <c:pt idx="2255">
                  <c:v>0.56771990740740741</c:v>
                </c:pt>
                <c:pt idx="2256">
                  <c:v>0.56842592592592589</c:v>
                </c:pt>
                <c:pt idx="2257">
                  <c:v>0.56912037037037033</c:v>
                </c:pt>
                <c:pt idx="2258">
                  <c:v>0.56981481481481489</c:v>
                </c:pt>
                <c:pt idx="2259">
                  <c:v>0.57050925925925922</c:v>
                </c:pt>
                <c:pt idx="2260">
                  <c:v>0.57120370370370377</c:v>
                </c:pt>
                <c:pt idx="2261">
                  <c:v>0.5718981481481481</c:v>
                </c:pt>
                <c:pt idx="2262">
                  <c:v>0.57259259259259265</c:v>
                </c:pt>
                <c:pt idx="2263">
                  <c:v>0.57328703703703698</c:v>
                </c:pt>
                <c:pt idx="2264">
                  <c:v>0.57398148148148154</c:v>
                </c:pt>
                <c:pt idx="2265">
                  <c:v>0.57467592592592587</c:v>
                </c:pt>
                <c:pt idx="2266">
                  <c:v>0.57537037037037042</c:v>
                </c:pt>
                <c:pt idx="2267">
                  <c:v>0.57606481481481475</c:v>
                </c:pt>
                <c:pt idx="2268">
                  <c:v>0.5767592592592593</c:v>
                </c:pt>
                <c:pt idx="2269">
                  <c:v>0.57745370370370364</c:v>
                </c:pt>
                <c:pt idx="2270">
                  <c:v>0.57814814814814819</c:v>
                </c:pt>
                <c:pt idx="2271">
                  <c:v>0.57884259259259252</c:v>
                </c:pt>
                <c:pt idx="2272">
                  <c:v>0.57953703703703707</c:v>
                </c:pt>
                <c:pt idx="2273">
                  <c:v>0.58023148148148151</c:v>
                </c:pt>
                <c:pt idx="2274">
                  <c:v>0.5809375</c:v>
                </c:pt>
                <c:pt idx="2275">
                  <c:v>0.58163194444444444</c:v>
                </c:pt>
                <c:pt idx="2276">
                  <c:v>0.58232638888888888</c:v>
                </c:pt>
                <c:pt idx="2277">
                  <c:v>0.58302083333333332</c:v>
                </c:pt>
                <c:pt idx="2278">
                  <c:v>0.58371527777777776</c:v>
                </c:pt>
                <c:pt idx="2279">
                  <c:v>0.58440972222222221</c:v>
                </c:pt>
                <c:pt idx="2280">
                  <c:v>0.58510416666666665</c:v>
                </c:pt>
                <c:pt idx="2281">
                  <c:v>0.58579861111111109</c:v>
                </c:pt>
                <c:pt idx="2282">
                  <c:v>0.58649305555555553</c:v>
                </c:pt>
                <c:pt idx="2283">
                  <c:v>0.58718749999999997</c:v>
                </c:pt>
                <c:pt idx="2284">
                  <c:v>0.58788194444444442</c:v>
                </c:pt>
                <c:pt idx="2285">
                  <c:v>0.58857638888888886</c:v>
                </c:pt>
                <c:pt idx="2286">
                  <c:v>0.5892708333333333</c:v>
                </c:pt>
                <c:pt idx="2287">
                  <c:v>0.58996527777777785</c:v>
                </c:pt>
                <c:pt idx="2288">
                  <c:v>0.59065972222222218</c:v>
                </c:pt>
                <c:pt idx="2289">
                  <c:v>0.59135416666666674</c:v>
                </c:pt>
                <c:pt idx="2290">
                  <c:v>0.59204861111111107</c:v>
                </c:pt>
                <c:pt idx="2291">
                  <c:v>0.59275462962962966</c:v>
                </c:pt>
                <c:pt idx="2292">
                  <c:v>0.5934490740740741</c:v>
                </c:pt>
                <c:pt idx="2293">
                  <c:v>0.59414351851851854</c:v>
                </c:pt>
                <c:pt idx="2294">
                  <c:v>0.59483796296296299</c:v>
                </c:pt>
                <c:pt idx="2295">
                  <c:v>0.59553240740740743</c:v>
                </c:pt>
                <c:pt idx="2296">
                  <c:v>0.59622685185185187</c:v>
                </c:pt>
                <c:pt idx="2297">
                  <c:v>0.59692129629629631</c:v>
                </c:pt>
                <c:pt idx="2298">
                  <c:v>0.59761574074074075</c:v>
                </c:pt>
                <c:pt idx="2299">
                  <c:v>0.59831018518518519</c:v>
                </c:pt>
                <c:pt idx="2300">
                  <c:v>0.59900462962962964</c:v>
                </c:pt>
                <c:pt idx="2301">
                  <c:v>0.59969907407407408</c:v>
                </c:pt>
                <c:pt idx="2302">
                  <c:v>0.60039351851851852</c:v>
                </c:pt>
                <c:pt idx="2303">
                  <c:v>0.60108796296296296</c:v>
                </c:pt>
                <c:pt idx="2304">
                  <c:v>0.6017824074074074</c:v>
                </c:pt>
                <c:pt idx="2305">
                  <c:v>0.60247685185185185</c:v>
                </c:pt>
                <c:pt idx="2306">
                  <c:v>0.60317129629629629</c:v>
                </c:pt>
                <c:pt idx="2307">
                  <c:v>0.60386574074074073</c:v>
                </c:pt>
                <c:pt idx="2308">
                  <c:v>0.60457175925925932</c:v>
                </c:pt>
                <c:pt idx="2309">
                  <c:v>0.60526620370370365</c:v>
                </c:pt>
                <c:pt idx="2310">
                  <c:v>0.60596064814814821</c:v>
                </c:pt>
                <c:pt idx="2311">
                  <c:v>0.60665509259259254</c:v>
                </c:pt>
                <c:pt idx="2312">
                  <c:v>0.60734953703703709</c:v>
                </c:pt>
                <c:pt idx="2313">
                  <c:v>0.60804398148148142</c:v>
                </c:pt>
                <c:pt idx="2314">
                  <c:v>0.60873842592592597</c:v>
                </c:pt>
                <c:pt idx="2315">
                  <c:v>0.60943287037037031</c:v>
                </c:pt>
                <c:pt idx="2316">
                  <c:v>0.61012731481481486</c:v>
                </c:pt>
                <c:pt idx="2317">
                  <c:v>0.61082175925925919</c:v>
                </c:pt>
                <c:pt idx="2318">
                  <c:v>0.61151620370370374</c:v>
                </c:pt>
                <c:pt idx="2319">
                  <c:v>0.61221064814814818</c:v>
                </c:pt>
                <c:pt idx="2320">
                  <c:v>0.61290509259259263</c:v>
                </c:pt>
                <c:pt idx="2321">
                  <c:v>0.61359953703703707</c:v>
                </c:pt>
                <c:pt idx="2322">
                  <c:v>0.61429398148148151</c:v>
                </c:pt>
                <c:pt idx="2323">
                  <c:v>0.61498842592592595</c:v>
                </c:pt>
                <c:pt idx="2324">
                  <c:v>0.61568287037037039</c:v>
                </c:pt>
                <c:pt idx="2325">
                  <c:v>0.61638888888888888</c:v>
                </c:pt>
                <c:pt idx="2326">
                  <c:v>0.61708333333333332</c:v>
                </c:pt>
                <c:pt idx="2327">
                  <c:v>0.61777777777777776</c:v>
                </c:pt>
                <c:pt idx="2328">
                  <c:v>0.6184722222222222</c:v>
                </c:pt>
                <c:pt idx="2329">
                  <c:v>0.61916666666666664</c:v>
                </c:pt>
                <c:pt idx="2330">
                  <c:v>0.61986111111111108</c:v>
                </c:pt>
                <c:pt idx="2331">
                  <c:v>0.62055555555555553</c:v>
                </c:pt>
                <c:pt idx="2332">
                  <c:v>0.62124999999999997</c:v>
                </c:pt>
                <c:pt idx="2333">
                  <c:v>0.62194444444444441</c:v>
                </c:pt>
                <c:pt idx="2334">
                  <c:v>0.62263888888888885</c:v>
                </c:pt>
                <c:pt idx="2335">
                  <c:v>0.62333333333333341</c:v>
                </c:pt>
                <c:pt idx="2336">
                  <c:v>0.62402777777777774</c:v>
                </c:pt>
                <c:pt idx="2337">
                  <c:v>0.62472222222222229</c:v>
                </c:pt>
                <c:pt idx="2338">
                  <c:v>0.62541666666666662</c:v>
                </c:pt>
                <c:pt idx="2339">
                  <c:v>0.62611111111111117</c:v>
                </c:pt>
                <c:pt idx="2340">
                  <c:v>0.6268055555555555</c:v>
                </c:pt>
                <c:pt idx="2341">
                  <c:v>0.62750000000000006</c:v>
                </c:pt>
                <c:pt idx="2342">
                  <c:v>0.62820601851851854</c:v>
                </c:pt>
                <c:pt idx="2343">
                  <c:v>0.62890046296296298</c:v>
                </c:pt>
                <c:pt idx="2344">
                  <c:v>0.62959490740740742</c:v>
                </c:pt>
                <c:pt idx="2345">
                  <c:v>0.63028935185185186</c:v>
                </c:pt>
                <c:pt idx="2346">
                  <c:v>0.63098379629629631</c:v>
                </c:pt>
                <c:pt idx="2347">
                  <c:v>0.63167824074074075</c:v>
                </c:pt>
                <c:pt idx="2348">
                  <c:v>0.63237268518518519</c:v>
                </c:pt>
                <c:pt idx="2349">
                  <c:v>0.63306712962962963</c:v>
                </c:pt>
                <c:pt idx="2350">
                  <c:v>0.63376157407407407</c:v>
                </c:pt>
                <c:pt idx="2351">
                  <c:v>0.63445601851851852</c:v>
                </c:pt>
                <c:pt idx="2352">
                  <c:v>0.63515046296296296</c:v>
                </c:pt>
                <c:pt idx="2353">
                  <c:v>0.6358449074074074</c:v>
                </c:pt>
                <c:pt idx="2354">
                  <c:v>0.63653935185185184</c:v>
                </c:pt>
                <c:pt idx="2355">
                  <c:v>0.63723379629629628</c:v>
                </c:pt>
                <c:pt idx="2356">
                  <c:v>0.63792824074074073</c:v>
                </c:pt>
                <c:pt idx="2357">
                  <c:v>0.63862268518518517</c:v>
                </c:pt>
                <c:pt idx="2358">
                  <c:v>0.63931712962962961</c:v>
                </c:pt>
                <c:pt idx="2359">
                  <c:v>0.64002314814814809</c:v>
                </c:pt>
                <c:pt idx="2360">
                  <c:v>0.64071759259259264</c:v>
                </c:pt>
                <c:pt idx="2361">
                  <c:v>0.64141203703703698</c:v>
                </c:pt>
                <c:pt idx="2362">
                  <c:v>0.64210648148148153</c:v>
                </c:pt>
                <c:pt idx="2363">
                  <c:v>0.64280092592592586</c:v>
                </c:pt>
                <c:pt idx="2364">
                  <c:v>0.64349537037037041</c:v>
                </c:pt>
                <c:pt idx="2365">
                  <c:v>0.64418981481481474</c:v>
                </c:pt>
                <c:pt idx="2366">
                  <c:v>0.6448842592592593</c:v>
                </c:pt>
                <c:pt idx="2367">
                  <c:v>0.64557870370370374</c:v>
                </c:pt>
                <c:pt idx="2368">
                  <c:v>0.64627314814814818</c:v>
                </c:pt>
                <c:pt idx="2369">
                  <c:v>0.64696759259259262</c:v>
                </c:pt>
                <c:pt idx="2370">
                  <c:v>0.64766203703703706</c:v>
                </c:pt>
                <c:pt idx="2371">
                  <c:v>0.64835648148148151</c:v>
                </c:pt>
                <c:pt idx="2372">
                  <c:v>0.64905092592592595</c:v>
                </c:pt>
                <c:pt idx="2373">
                  <c:v>0.64974537037037039</c:v>
                </c:pt>
                <c:pt idx="2374">
                  <c:v>0.65043981481481483</c:v>
                </c:pt>
                <c:pt idx="2375">
                  <c:v>0.65113425925925927</c:v>
                </c:pt>
                <c:pt idx="2376">
                  <c:v>0.65182870370370372</c:v>
                </c:pt>
                <c:pt idx="2377">
                  <c:v>0.6525347222222222</c:v>
                </c:pt>
                <c:pt idx="2378">
                  <c:v>0.65322916666666664</c:v>
                </c:pt>
                <c:pt idx="2379">
                  <c:v>0.65392361111111108</c:v>
                </c:pt>
                <c:pt idx="2380">
                  <c:v>0.65461805555555552</c:v>
                </c:pt>
                <c:pt idx="2381">
                  <c:v>0.65531249999999996</c:v>
                </c:pt>
                <c:pt idx="2382">
                  <c:v>0.65600694444444441</c:v>
                </c:pt>
                <c:pt idx="2383">
                  <c:v>0.65670138888888896</c:v>
                </c:pt>
                <c:pt idx="2384">
                  <c:v>0.65739583333333329</c:v>
                </c:pt>
                <c:pt idx="2385">
                  <c:v>0.65809027777777784</c:v>
                </c:pt>
                <c:pt idx="2386">
                  <c:v>0.65878472222222217</c:v>
                </c:pt>
                <c:pt idx="2387">
                  <c:v>0.65947916666666673</c:v>
                </c:pt>
                <c:pt idx="2388">
                  <c:v>0.66017361111111106</c:v>
                </c:pt>
                <c:pt idx="2389">
                  <c:v>0.66086805555555561</c:v>
                </c:pt>
                <c:pt idx="2390">
                  <c:v>0.66156249999999994</c:v>
                </c:pt>
                <c:pt idx="2391">
                  <c:v>0.6622569444444445</c:v>
                </c:pt>
                <c:pt idx="2392">
                  <c:v>0.66295138888888883</c:v>
                </c:pt>
                <c:pt idx="2393">
                  <c:v>0.66364583333333338</c:v>
                </c:pt>
                <c:pt idx="2394">
                  <c:v>0.66435185185185186</c:v>
                </c:pt>
                <c:pt idx="2395">
                  <c:v>0.6650462962962963</c:v>
                </c:pt>
                <c:pt idx="2396">
                  <c:v>0.66574074074074074</c:v>
                </c:pt>
                <c:pt idx="2397">
                  <c:v>0.66643518518518519</c:v>
                </c:pt>
                <c:pt idx="2398">
                  <c:v>0.66712962962962974</c:v>
                </c:pt>
                <c:pt idx="2399">
                  <c:v>0.66782407407407407</c:v>
                </c:pt>
                <c:pt idx="2400">
                  <c:v>0.66851851851851851</c:v>
                </c:pt>
                <c:pt idx="2401">
                  <c:v>0.66921296296296295</c:v>
                </c:pt>
                <c:pt idx="2402">
                  <c:v>0.66990740740740751</c:v>
                </c:pt>
                <c:pt idx="2403">
                  <c:v>0.67060185185185184</c:v>
                </c:pt>
                <c:pt idx="2404">
                  <c:v>0.67129629629629628</c:v>
                </c:pt>
                <c:pt idx="2405">
                  <c:v>0.67199074074074072</c:v>
                </c:pt>
                <c:pt idx="2406">
                  <c:v>0.67268518518518527</c:v>
                </c:pt>
                <c:pt idx="2407">
                  <c:v>0.67337962962962961</c:v>
                </c:pt>
                <c:pt idx="2408">
                  <c:v>0.67407407407407405</c:v>
                </c:pt>
                <c:pt idx="2409">
                  <c:v>0.67476851851851849</c:v>
                </c:pt>
                <c:pt idx="2410">
                  <c:v>0.67546296296296304</c:v>
                </c:pt>
                <c:pt idx="2411">
                  <c:v>0.67616898148148152</c:v>
                </c:pt>
                <c:pt idx="2412">
                  <c:v>0.67686342592592597</c:v>
                </c:pt>
                <c:pt idx="2413">
                  <c:v>0.6775578703703703</c:v>
                </c:pt>
                <c:pt idx="2414">
                  <c:v>0.67825231481481485</c:v>
                </c:pt>
                <c:pt idx="2415">
                  <c:v>0.67894675925925929</c:v>
                </c:pt>
                <c:pt idx="2416">
                  <c:v>0.67964120370370373</c:v>
                </c:pt>
                <c:pt idx="2417">
                  <c:v>0.68033564814814806</c:v>
                </c:pt>
                <c:pt idx="2418">
                  <c:v>0.68103009259259262</c:v>
                </c:pt>
                <c:pt idx="2419">
                  <c:v>0.68172453703703706</c:v>
                </c:pt>
                <c:pt idx="2420">
                  <c:v>0.6824189814814815</c:v>
                </c:pt>
                <c:pt idx="2421">
                  <c:v>0.68311342592592583</c:v>
                </c:pt>
                <c:pt idx="2422">
                  <c:v>0.68380787037037039</c:v>
                </c:pt>
                <c:pt idx="2423">
                  <c:v>0.68450231481481483</c:v>
                </c:pt>
                <c:pt idx="2424">
                  <c:v>0.68519675925925927</c:v>
                </c:pt>
                <c:pt idx="2425">
                  <c:v>0.6858912037037036</c:v>
                </c:pt>
                <c:pt idx="2426">
                  <c:v>0.68658564814814815</c:v>
                </c:pt>
                <c:pt idx="2427">
                  <c:v>0.6872800925925926</c:v>
                </c:pt>
                <c:pt idx="2428">
                  <c:v>0.68798611111111108</c:v>
                </c:pt>
                <c:pt idx="2429">
                  <c:v>0.68868055555555552</c:v>
                </c:pt>
                <c:pt idx="2430">
                  <c:v>0.68937500000000007</c:v>
                </c:pt>
                <c:pt idx="2431">
                  <c:v>0.69006944444444451</c:v>
                </c:pt>
                <c:pt idx="2432">
                  <c:v>0.69076388888888884</c:v>
                </c:pt>
                <c:pt idx="2433">
                  <c:v>0.69145833333333329</c:v>
                </c:pt>
                <c:pt idx="2434">
                  <c:v>0.69215277777777784</c:v>
                </c:pt>
                <c:pt idx="2435">
                  <c:v>0.69284722222222228</c:v>
                </c:pt>
                <c:pt idx="2436">
                  <c:v>0.69354166666666661</c:v>
                </c:pt>
                <c:pt idx="2437">
                  <c:v>0.69423611111111105</c:v>
                </c:pt>
                <c:pt idx="2438">
                  <c:v>0.69493055555555561</c:v>
                </c:pt>
                <c:pt idx="2439">
                  <c:v>0.69562500000000005</c:v>
                </c:pt>
                <c:pt idx="2440">
                  <c:v>0.69631944444444438</c:v>
                </c:pt>
                <c:pt idx="2441">
                  <c:v>0.69701388888888882</c:v>
                </c:pt>
                <c:pt idx="2442">
                  <c:v>0.69770833333333337</c:v>
                </c:pt>
                <c:pt idx="2443">
                  <c:v>0.69840277777777782</c:v>
                </c:pt>
                <c:pt idx="2444">
                  <c:v>0.69909722222222215</c:v>
                </c:pt>
                <c:pt idx="2445">
                  <c:v>0.69980324074074074</c:v>
                </c:pt>
                <c:pt idx="2446">
                  <c:v>0.70049768518518529</c:v>
                </c:pt>
                <c:pt idx="2447">
                  <c:v>0.70119212962962962</c:v>
                </c:pt>
                <c:pt idx="2448">
                  <c:v>0.70188657407407407</c:v>
                </c:pt>
                <c:pt idx="2449">
                  <c:v>0.70258101851851851</c:v>
                </c:pt>
                <c:pt idx="2450">
                  <c:v>0.70327546296296306</c:v>
                </c:pt>
                <c:pt idx="2451">
                  <c:v>0.70396990740740739</c:v>
                </c:pt>
                <c:pt idx="2452">
                  <c:v>0.70466435185185183</c:v>
                </c:pt>
                <c:pt idx="2453">
                  <c:v>0.70535879629629628</c:v>
                </c:pt>
                <c:pt idx="2454">
                  <c:v>0.70605324074074083</c:v>
                </c:pt>
                <c:pt idx="2455">
                  <c:v>0.70674768518518516</c:v>
                </c:pt>
                <c:pt idx="2456">
                  <c:v>0.7074421296296296</c:v>
                </c:pt>
                <c:pt idx="2457">
                  <c:v>0.70813657407407404</c:v>
                </c:pt>
                <c:pt idx="2458">
                  <c:v>0.7088310185185186</c:v>
                </c:pt>
                <c:pt idx="2459">
                  <c:v>0.70952546296296293</c:v>
                </c:pt>
                <c:pt idx="2460">
                  <c:v>0.71021990740740737</c:v>
                </c:pt>
                <c:pt idx="2461">
                  <c:v>0.71091435185185192</c:v>
                </c:pt>
                <c:pt idx="2462">
                  <c:v>0.7116203703703704</c:v>
                </c:pt>
                <c:pt idx="2463">
                  <c:v>0.71231481481481485</c:v>
                </c:pt>
                <c:pt idx="2464">
                  <c:v>0.71300925925925929</c:v>
                </c:pt>
                <c:pt idx="2465">
                  <c:v>0.71370370370370362</c:v>
                </c:pt>
                <c:pt idx="2466">
                  <c:v>0.71439814814814817</c:v>
                </c:pt>
                <c:pt idx="2467">
                  <c:v>0.71509259259259261</c:v>
                </c:pt>
                <c:pt idx="2468">
                  <c:v>0.71578703703703705</c:v>
                </c:pt>
                <c:pt idx="2469">
                  <c:v>0.71648148148148139</c:v>
                </c:pt>
                <c:pt idx="2470">
                  <c:v>0.71717592592592594</c:v>
                </c:pt>
                <c:pt idx="2471">
                  <c:v>0.71787037037037038</c:v>
                </c:pt>
                <c:pt idx="2472">
                  <c:v>0.71856481481481482</c:v>
                </c:pt>
                <c:pt idx="2473">
                  <c:v>0.71925925925925915</c:v>
                </c:pt>
                <c:pt idx="2474">
                  <c:v>0.71995370370370371</c:v>
                </c:pt>
                <c:pt idx="2475">
                  <c:v>0.72064814814814815</c:v>
                </c:pt>
                <c:pt idx="2476">
                  <c:v>0.72134259259259259</c:v>
                </c:pt>
                <c:pt idx="2477">
                  <c:v>0.72203703703703714</c:v>
                </c:pt>
                <c:pt idx="2478">
                  <c:v>0.72273148148148147</c:v>
                </c:pt>
                <c:pt idx="2479">
                  <c:v>0.72343750000000007</c:v>
                </c:pt>
                <c:pt idx="2480">
                  <c:v>0.7241319444444444</c:v>
                </c:pt>
                <c:pt idx="2481">
                  <c:v>0.72482638888888884</c:v>
                </c:pt>
                <c:pt idx="2482">
                  <c:v>0.72552083333333339</c:v>
                </c:pt>
                <c:pt idx="2483">
                  <c:v>0.72621527777777783</c:v>
                </c:pt>
                <c:pt idx="2484">
                  <c:v>0.72690972222222217</c:v>
                </c:pt>
                <c:pt idx="2485">
                  <c:v>0.72760416666666661</c:v>
                </c:pt>
                <c:pt idx="2486">
                  <c:v>0.72829861111111116</c:v>
                </c:pt>
                <c:pt idx="2487">
                  <c:v>0.7289930555555556</c:v>
                </c:pt>
                <c:pt idx="2488">
                  <c:v>0.72968749999999993</c:v>
                </c:pt>
                <c:pt idx="2489">
                  <c:v>0.73038194444444438</c:v>
                </c:pt>
                <c:pt idx="2490">
                  <c:v>0.73107638888888893</c:v>
                </c:pt>
                <c:pt idx="2491">
                  <c:v>0.73177083333333337</c:v>
                </c:pt>
                <c:pt idx="2492">
                  <c:v>0.7324652777777777</c:v>
                </c:pt>
                <c:pt idx="2493">
                  <c:v>0.73315972222222225</c:v>
                </c:pt>
                <c:pt idx="2494">
                  <c:v>0.7338541666666667</c:v>
                </c:pt>
                <c:pt idx="2495">
                  <c:v>0.73454861111111114</c:v>
                </c:pt>
                <c:pt idx="2496">
                  <c:v>0.73525462962962962</c:v>
                </c:pt>
                <c:pt idx="2497">
                  <c:v>0.73594907407407406</c:v>
                </c:pt>
                <c:pt idx="2498">
                  <c:v>0.73664351851851861</c:v>
                </c:pt>
                <c:pt idx="2499">
                  <c:v>0.73733796296296295</c:v>
                </c:pt>
                <c:pt idx="2500">
                  <c:v>0.73803240740740739</c:v>
                </c:pt>
                <c:pt idx="2501">
                  <c:v>0.73872685185185183</c:v>
                </c:pt>
                <c:pt idx="2502">
                  <c:v>0.73942129629629638</c:v>
                </c:pt>
                <c:pt idx="2503">
                  <c:v>0.74011574074074071</c:v>
                </c:pt>
                <c:pt idx="2504">
                  <c:v>0.74081018518518515</c:v>
                </c:pt>
                <c:pt idx="2505">
                  <c:v>0.7415046296296296</c:v>
                </c:pt>
                <c:pt idx="2506">
                  <c:v>0.74219907407407415</c:v>
                </c:pt>
                <c:pt idx="2507">
                  <c:v>0.74289351851851848</c:v>
                </c:pt>
                <c:pt idx="2508">
                  <c:v>0.74358796296296292</c:v>
                </c:pt>
                <c:pt idx="2509">
                  <c:v>0.74428240740740748</c:v>
                </c:pt>
                <c:pt idx="2510">
                  <c:v>0.74497685185185192</c:v>
                </c:pt>
                <c:pt idx="2511">
                  <c:v>0.74567129629629625</c:v>
                </c:pt>
                <c:pt idx="2512">
                  <c:v>0.74636574074074069</c:v>
                </c:pt>
                <c:pt idx="2513">
                  <c:v>0.74706018518518524</c:v>
                </c:pt>
                <c:pt idx="2514">
                  <c:v>0.74776620370370372</c:v>
                </c:pt>
                <c:pt idx="2515">
                  <c:v>0.74846064814814817</c:v>
                </c:pt>
                <c:pt idx="2516">
                  <c:v>0.74915509259259261</c:v>
                </c:pt>
                <c:pt idx="2517">
                  <c:v>0.74984953703703694</c:v>
                </c:pt>
                <c:pt idx="2518">
                  <c:v>0.75054398148148149</c:v>
                </c:pt>
                <c:pt idx="2519">
                  <c:v>0.75123842592592593</c:v>
                </c:pt>
                <c:pt idx="2520">
                  <c:v>0.75193287037037038</c:v>
                </c:pt>
                <c:pt idx="2521">
                  <c:v>0.75262731481481471</c:v>
                </c:pt>
                <c:pt idx="2522">
                  <c:v>0.75332175925925926</c:v>
                </c:pt>
                <c:pt idx="2523">
                  <c:v>0.7540162037037037</c:v>
                </c:pt>
                <c:pt idx="2524">
                  <c:v>0.75471064814814814</c:v>
                </c:pt>
                <c:pt idx="2525">
                  <c:v>0.7554050925925927</c:v>
                </c:pt>
                <c:pt idx="2526">
                  <c:v>0.75609953703703703</c:v>
                </c:pt>
                <c:pt idx="2527">
                  <c:v>0.75679398148148147</c:v>
                </c:pt>
                <c:pt idx="2528">
                  <c:v>0.75748842592592591</c:v>
                </c:pt>
                <c:pt idx="2529">
                  <c:v>0.75818287037037047</c:v>
                </c:pt>
                <c:pt idx="2530">
                  <c:v>0.7588773148148148</c:v>
                </c:pt>
                <c:pt idx="2531">
                  <c:v>0.75958333333333339</c:v>
                </c:pt>
                <c:pt idx="2532">
                  <c:v>0.76027777777777772</c:v>
                </c:pt>
                <c:pt idx="2533">
                  <c:v>0.76097222222222216</c:v>
                </c:pt>
                <c:pt idx="2534">
                  <c:v>0.76166666666666671</c:v>
                </c:pt>
                <c:pt idx="2535">
                  <c:v>0.76236111111111116</c:v>
                </c:pt>
                <c:pt idx="2536">
                  <c:v>0.76305555555555549</c:v>
                </c:pt>
                <c:pt idx="2537">
                  <c:v>0.76374999999999993</c:v>
                </c:pt>
                <c:pt idx="2538">
                  <c:v>0.76444444444444448</c:v>
                </c:pt>
                <c:pt idx="2539">
                  <c:v>0.76513888888888892</c:v>
                </c:pt>
                <c:pt idx="2540">
                  <c:v>0.76583333333333325</c:v>
                </c:pt>
                <c:pt idx="2541">
                  <c:v>0.76652777777777781</c:v>
                </c:pt>
                <c:pt idx="2542">
                  <c:v>0.76722222222222225</c:v>
                </c:pt>
                <c:pt idx="2543">
                  <c:v>0.76791666666666669</c:v>
                </c:pt>
                <c:pt idx="2544">
                  <c:v>0.76861111111111102</c:v>
                </c:pt>
                <c:pt idx="2545">
                  <c:v>0.76930555555555558</c:v>
                </c:pt>
                <c:pt idx="2546">
                  <c:v>0.77</c:v>
                </c:pt>
                <c:pt idx="2547">
                  <c:v>0.77069444444444446</c:v>
                </c:pt>
                <c:pt idx="2548">
                  <c:v>0.77138888888888879</c:v>
                </c:pt>
                <c:pt idx="2549">
                  <c:v>0.77209490740740738</c:v>
                </c:pt>
                <c:pt idx="2550">
                  <c:v>0.77278935185185194</c:v>
                </c:pt>
                <c:pt idx="2551">
                  <c:v>0.77348379629629627</c:v>
                </c:pt>
                <c:pt idx="2552">
                  <c:v>0.77417824074074071</c:v>
                </c:pt>
                <c:pt idx="2553">
                  <c:v>0.77487268518518526</c:v>
                </c:pt>
                <c:pt idx="2554">
                  <c:v>0.7755671296296297</c:v>
                </c:pt>
                <c:pt idx="2555">
                  <c:v>0.77626157407407403</c:v>
                </c:pt>
                <c:pt idx="2556">
                  <c:v>0.77695601851851848</c:v>
                </c:pt>
                <c:pt idx="2557">
                  <c:v>0.77765046296296303</c:v>
                </c:pt>
                <c:pt idx="2558">
                  <c:v>0.77834490740740747</c:v>
                </c:pt>
                <c:pt idx="2559">
                  <c:v>0.7790393518518518</c:v>
                </c:pt>
                <c:pt idx="2560">
                  <c:v>0.77973379629629624</c:v>
                </c:pt>
                <c:pt idx="2561">
                  <c:v>0.7804282407407408</c:v>
                </c:pt>
                <c:pt idx="2562">
                  <c:v>0.78112268518518524</c:v>
                </c:pt>
                <c:pt idx="2563">
                  <c:v>0.78181712962962957</c:v>
                </c:pt>
                <c:pt idx="2564">
                  <c:v>0.78251157407407401</c:v>
                </c:pt>
                <c:pt idx="2565">
                  <c:v>0.78320601851851857</c:v>
                </c:pt>
                <c:pt idx="2566">
                  <c:v>0.78390046296296301</c:v>
                </c:pt>
                <c:pt idx="2567">
                  <c:v>0.78460648148148149</c:v>
                </c:pt>
                <c:pt idx="2568">
                  <c:v>0.78530092592592593</c:v>
                </c:pt>
                <c:pt idx="2569">
                  <c:v>0.78599537037037026</c:v>
                </c:pt>
                <c:pt idx="2570">
                  <c:v>0.78668981481481481</c:v>
                </c:pt>
                <c:pt idx="2571">
                  <c:v>0.78738425925925926</c:v>
                </c:pt>
                <c:pt idx="2572">
                  <c:v>0.7880787037037037</c:v>
                </c:pt>
                <c:pt idx="2573">
                  <c:v>0.78877314814814825</c:v>
                </c:pt>
                <c:pt idx="2574">
                  <c:v>0.78946759259259258</c:v>
                </c:pt>
                <c:pt idx="2575">
                  <c:v>0.79016203703703702</c:v>
                </c:pt>
                <c:pt idx="2576">
                  <c:v>0.79085648148148147</c:v>
                </c:pt>
                <c:pt idx="2577">
                  <c:v>0.79155092592592602</c:v>
                </c:pt>
                <c:pt idx="2578">
                  <c:v>0.79224537037037035</c:v>
                </c:pt>
                <c:pt idx="2579">
                  <c:v>0.79293981481481479</c:v>
                </c:pt>
                <c:pt idx="2580">
                  <c:v>0.79363425925925923</c:v>
                </c:pt>
                <c:pt idx="2581">
                  <c:v>0.79432870370370379</c:v>
                </c:pt>
                <c:pt idx="2582">
                  <c:v>0.79502314814814812</c:v>
                </c:pt>
                <c:pt idx="2583">
                  <c:v>0.79571759259259256</c:v>
                </c:pt>
                <c:pt idx="2584">
                  <c:v>0.796412037037037</c:v>
                </c:pt>
                <c:pt idx="2585">
                  <c:v>0.79711805555555548</c:v>
                </c:pt>
                <c:pt idx="2586">
                  <c:v>0.79781250000000004</c:v>
                </c:pt>
                <c:pt idx="2587">
                  <c:v>0.79850694444444448</c:v>
                </c:pt>
                <c:pt idx="2588">
                  <c:v>0.79920138888888881</c:v>
                </c:pt>
                <c:pt idx="2589">
                  <c:v>0.79989583333333336</c:v>
                </c:pt>
                <c:pt idx="2590">
                  <c:v>0.8005902777777778</c:v>
                </c:pt>
                <c:pt idx="2591">
                  <c:v>0.80128472222222225</c:v>
                </c:pt>
                <c:pt idx="2592">
                  <c:v>0.80197916666666658</c:v>
                </c:pt>
                <c:pt idx="2593">
                  <c:v>0.80267361111111113</c:v>
                </c:pt>
                <c:pt idx="2594">
                  <c:v>0.80336805555555557</c:v>
                </c:pt>
                <c:pt idx="2595">
                  <c:v>0.80406250000000001</c:v>
                </c:pt>
                <c:pt idx="2596">
                  <c:v>0.80475694444444434</c:v>
                </c:pt>
                <c:pt idx="2597">
                  <c:v>0.8054513888888889</c:v>
                </c:pt>
                <c:pt idx="2598">
                  <c:v>0.80614583333333334</c:v>
                </c:pt>
                <c:pt idx="2599">
                  <c:v>0.80684027777777778</c:v>
                </c:pt>
                <c:pt idx="2600">
                  <c:v>0.80753472222222233</c:v>
                </c:pt>
                <c:pt idx="2601">
                  <c:v>0.80822916666666667</c:v>
                </c:pt>
                <c:pt idx="2602">
                  <c:v>0.80892361111111111</c:v>
                </c:pt>
                <c:pt idx="2603">
                  <c:v>0.80962962962962959</c:v>
                </c:pt>
                <c:pt idx="2604">
                  <c:v>0.81032407407407403</c:v>
                </c:pt>
                <c:pt idx="2605">
                  <c:v>0.81101851851851858</c:v>
                </c:pt>
                <c:pt idx="2606">
                  <c:v>0.81171296296296302</c:v>
                </c:pt>
                <c:pt idx="2607">
                  <c:v>0.81240740740740736</c:v>
                </c:pt>
                <c:pt idx="2608">
                  <c:v>0.8131018518518518</c:v>
                </c:pt>
                <c:pt idx="2609">
                  <c:v>0.81379629629629635</c:v>
                </c:pt>
                <c:pt idx="2610">
                  <c:v>0.81449074074074079</c:v>
                </c:pt>
                <c:pt idx="2611">
                  <c:v>0.81518518518518512</c:v>
                </c:pt>
                <c:pt idx="2612">
                  <c:v>0.81587962962962957</c:v>
                </c:pt>
                <c:pt idx="2613">
                  <c:v>0.81657407407407412</c:v>
                </c:pt>
                <c:pt idx="2614">
                  <c:v>0.81726851851851856</c:v>
                </c:pt>
                <c:pt idx="2615">
                  <c:v>0.81796296296296289</c:v>
                </c:pt>
                <c:pt idx="2616">
                  <c:v>0.81865740740740733</c:v>
                </c:pt>
                <c:pt idx="2617">
                  <c:v>0.81935185185185189</c:v>
                </c:pt>
                <c:pt idx="2618">
                  <c:v>0.82004629629629633</c:v>
                </c:pt>
                <c:pt idx="2619">
                  <c:v>0.82074074074074066</c:v>
                </c:pt>
                <c:pt idx="2620">
                  <c:v>0.82143518518518521</c:v>
                </c:pt>
                <c:pt idx="2621">
                  <c:v>0.8221412037037038</c:v>
                </c:pt>
                <c:pt idx="2622">
                  <c:v>0.82283564814814814</c:v>
                </c:pt>
                <c:pt idx="2623">
                  <c:v>0.82353009259259258</c:v>
                </c:pt>
                <c:pt idx="2624">
                  <c:v>0.82422453703703702</c:v>
                </c:pt>
                <c:pt idx="2625">
                  <c:v>0.82491898148148157</c:v>
                </c:pt>
                <c:pt idx="2626">
                  <c:v>0.8256134259259259</c:v>
                </c:pt>
                <c:pt idx="2627">
                  <c:v>0.82630787037037035</c:v>
                </c:pt>
                <c:pt idx="2628">
                  <c:v>0.82700231481481479</c:v>
                </c:pt>
                <c:pt idx="2629">
                  <c:v>0.82769675925925934</c:v>
                </c:pt>
                <c:pt idx="2630">
                  <c:v>0.82839120370370367</c:v>
                </c:pt>
                <c:pt idx="2631">
                  <c:v>0.82908564814814811</c:v>
                </c:pt>
                <c:pt idx="2632">
                  <c:v>0.82978009259259267</c:v>
                </c:pt>
                <c:pt idx="2633">
                  <c:v>0.83047453703703711</c:v>
                </c:pt>
                <c:pt idx="2634">
                  <c:v>0.83116898148148144</c:v>
                </c:pt>
                <c:pt idx="2635">
                  <c:v>0.83186342592592588</c:v>
                </c:pt>
                <c:pt idx="2636">
                  <c:v>0.83255787037037043</c:v>
                </c:pt>
                <c:pt idx="2637">
                  <c:v>0.83325231481481488</c:v>
                </c:pt>
                <c:pt idx="2638">
                  <c:v>0.83394675925925921</c:v>
                </c:pt>
                <c:pt idx="2639">
                  <c:v>0.8346527777777778</c:v>
                </c:pt>
                <c:pt idx="2640">
                  <c:v>0.83534722222222213</c:v>
                </c:pt>
                <c:pt idx="2641">
                  <c:v>0.83604166666666668</c:v>
                </c:pt>
                <c:pt idx="2642">
                  <c:v>0.83673611111111112</c:v>
                </c:pt>
                <c:pt idx="2643">
                  <c:v>0.83743055555555557</c:v>
                </c:pt>
                <c:pt idx="2644">
                  <c:v>0.8381249999999999</c:v>
                </c:pt>
                <c:pt idx="2645">
                  <c:v>0.83881944444444445</c:v>
                </c:pt>
                <c:pt idx="2646">
                  <c:v>0.83951388888888889</c:v>
                </c:pt>
                <c:pt idx="2647">
                  <c:v>0.84020833333333333</c:v>
                </c:pt>
                <c:pt idx="2648">
                  <c:v>0.84090277777777789</c:v>
                </c:pt>
                <c:pt idx="2649">
                  <c:v>0.84159722222222222</c:v>
                </c:pt>
                <c:pt idx="2650">
                  <c:v>0.84229166666666666</c:v>
                </c:pt>
                <c:pt idx="2651">
                  <c:v>0.8429861111111111</c:v>
                </c:pt>
                <c:pt idx="2652">
                  <c:v>0.84368055555555566</c:v>
                </c:pt>
                <c:pt idx="2653">
                  <c:v>0.84437499999999999</c:v>
                </c:pt>
                <c:pt idx="2654">
                  <c:v>0.84506944444444443</c:v>
                </c:pt>
                <c:pt idx="2655">
                  <c:v>0.84576388888888887</c:v>
                </c:pt>
                <c:pt idx="2656">
                  <c:v>0.84645833333333342</c:v>
                </c:pt>
                <c:pt idx="2657">
                  <c:v>0.8471643518518519</c:v>
                </c:pt>
                <c:pt idx="2658">
                  <c:v>0.84785879629629635</c:v>
                </c:pt>
                <c:pt idx="2659">
                  <c:v>0.84855324074074068</c:v>
                </c:pt>
                <c:pt idx="2660">
                  <c:v>0.84924768518518512</c:v>
                </c:pt>
                <c:pt idx="2661">
                  <c:v>0.84994212962962967</c:v>
                </c:pt>
                <c:pt idx="2662">
                  <c:v>0.85063657407407411</c:v>
                </c:pt>
                <c:pt idx="2663">
                  <c:v>0.85133101851851845</c:v>
                </c:pt>
                <c:pt idx="2664">
                  <c:v>0.852025462962963</c:v>
                </c:pt>
                <c:pt idx="2665">
                  <c:v>0.85271990740740744</c:v>
                </c:pt>
                <c:pt idx="2666">
                  <c:v>0.85341435185185188</c:v>
                </c:pt>
                <c:pt idx="2667">
                  <c:v>0.85410879629629621</c:v>
                </c:pt>
                <c:pt idx="2668">
                  <c:v>0.85480324074074077</c:v>
                </c:pt>
                <c:pt idx="2669">
                  <c:v>0.85549768518518521</c:v>
                </c:pt>
                <c:pt idx="2670">
                  <c:v>0.85619212962962965</c:v>
                </c:pt>
                <c:pt idx="2671">
                  <c:v>0.85688657407407398</c:v>
                </c:pt>
                <c:pt idx="2672">
                  <c:v>0.85758101851851853</c:v>
                </c:pt>
                <c:pt idx="2673">
                  <c:v>0.85827546296296298</c:v>
                </c:pt>
                <c:pt idx="2674">
                  <c:v>0.85896990740740742</c:v>
                </c:pt>
                <c:pt idx="2675">
                  <c:v>0.8596759259259259</c:v>
                </c:pt>
                <c:pt idx="2676">
                  <c:v>0.86037037037037034</c:v>
                </c:pt>
                <c:pt idx="2677">
                  <c:v>0.86106481481481489</c:v>
                </c:pt>
                <c:pt idx="2678">
                  <c:v>0.86175925925925922</c:v>
                </c:pt>
                <c:pt idx="2679">
                  <c:v>0.86245370370370367</c:v>
                </c:pt>
                <c:pt idx="2680">
                  <c:v>0.86314814814814811</c:v>
                </c:pt>
                <c:pt idx="2681">
                  <c:v>0.86384259259259266</c:v>
                </c:pt>
                <c:pt idx="2682">
                  <c:v>0.86453703703703699</c:v>
                </c:pt>
                <c:pt idx="2683">
                  <c:v>0.86523148148148143</c:v>
                </c:pt>
                <c:pt idx="2684">
                  <c:v>0.86592592592592599</c:v>
                </c:pt>
                <c:pt idx="2685">
                  <c:v>0.86662037037037043</c:v>
                </c:pt>
                <c:pt idx="2686">
                  <c:v>0.86731481481481476</c:v>
                </c:pt>
                <c:pt idx="2687">
                  <c:v>0.8680092592592592</c:v>
                </c:pt>
                <c:pt idx="2688">
                  <c:v>0.86870370370370376</c:v>
                </c:pt>
                <c:pt idx="2689">
                  <c:v>0.8693981481481482</c:v>
                </c:pt>
                <c:pt idx="2690">
                  <c:v>0.87009259259259253</c:v>
                </c:pt>
                <c:pt idx="2691">
                  <c:v>0.87078703703703697</c:v>
                </c:pt>
                <c:pt idx="2692">
                  <c:v>0.87148148148148152</c:v>
                </c:pt>
                <c:pt idx="2693">
                  <c:v>0.8721875</c:v>
                </c:pt>
                <c:pt idx="2694">
                  <c:v>0.87288194444444445</c:v>
                </c:pt>
                <c:pt idx="2695">
                  <c:v>0.87357638888888889</c:v>
                </c:pt>
                <c:pt idx="2696">
                  <c:v>0.87427083333333344</c:v>
                </c:pt>
                <c:pt idx="2697">
                  <c:v>0.87496527777777777</c:v>
                </c:pt>
                <c:pt idx="2698">
                  <c:v>0.87565972222222221</c:v>
                </c:pt>
                <c:pt idx="2699">
                  <c:v>0.87635416666666666</c:v>
                </c:pt>
                <c:pt idx="2700">
                  <c:v>0.87704861111111121</c:v>
                </c:pt>
                <c:pt idx="2701">
                  <c:v>0.87774305555555554</c:v>
                </c:pt>
                <c:pt idx="2702">
                  <c:v>0.87843749999999998</c:v>
                </c:pt>
                <c:pt idx="2703">
                  <c:v>0.87913194444444442</c:v>
                </c:pt>
                <c:pt idx="2704">
                  <c:v>0.87982638888888898</c:v>
                </c:pt>
                <c:pt idx="2705">
                  <c:v>0.88052083333333331</c:v>
                </c:pt>
                <c:pt idx="2706">
                  <c:v>0.88121527777777775</c:v>
                </c:pt>
                <c:pt idx="2707">
                  <c:v>0.88190972222222219</c:v>
                </c:pt>
                <c:pt idx="2708">
                  <c:v>0.88260416666666675</c:v>
                </c:pt>
                <c:pt idx="2709">
                  <c:v>0.88329861111111108</c:v>
                </c:pt>
                <c:pt idx="2710">
                  <c:v>0.88399305555555552</c:v>
                </c:pt>
                <c:pt idx="2711">
                  <c:v>0.884699074074074</c:v>
                </c:pt>
                <c:pt idx="2712">
                  <c:v>0.88539351851851855</c:v>
                </c:pt>
                <c:pt idx="2713">
                  <c:v>0.88608796296296299</c:v>
                </c:pt>
                <c:pt idx="2714">
                  <c:v>0.88678240740740744</c:v>
                </c:pt>
                <c:pt idx="2715">
                  <c:v>0.88747685185185177</c:v>
                </c:pt>
                <c:pt idx="2716">
                  <c:v>0.88817129629629632</c:v>
                </c:pt>
                <c:pt idx="2717">
                  <c:v>0.88886574074074076</c:v>
                </c:pt>
                <c:pt idx="2718">
                  <c:v>0.8895601851851852</c:v>
                </c:pt>
                <c:pt idx="2719">
                  <c:v>0.89025462962962953</c:v>
                </c:pt>
                <c:pt idx="2720">
                  <c:v>0.89094907407407409</c:v>
                </c:pt>
                <c:pt idx="2721">
                  <c:v>0.89164351851851853</c:v>
                </c:pt>
                <c:pt idx="2722">
                  <c:v>0.89233796296296297</c:v>
                </c:pt>
                <c:pt idx="2723">
                  <c:v>0.8930324074074073</c:v>
                </c:pt>
                <c:pt idx="2724">
                  <c:v>0.89372685185185186</c:v>
                </c:pt>
                <c:pt idx="2725">
                  <c:v>0.8944212962962963</c:v>
                </c:pt>
                <c:pt idx="2726">
                  <c:v>0.89511574074074074</c:v>
                </c:pt>
                <c:pt idx="2727">
                  <c:v>0.89581018518518529</c:v>
                </c:pt>
                <c:pt idx="2728">
                  <c:v>0.89650462962962962</c:v>
                </c:pt>
                <c:pt idx="2729">
                  <c:v>0.89721064814814822</c:v>
                </c:pt>
                <c:pt idx="2730">
                  <c:v>0.89790509259259255</c:v>
                </c:pt>
                <c:pt idx="2731">
                  <c:v>0.89859953703703699</c:v>
                </c:pt>
                <c:pt idx="2732">
                  <c:v>0.89929398148148154</c:v>
                </c:pt>
                <c:pt idx="2733">
                  <c:v>0.89998842592592598</c:v>
                </c:pt>
                <c:pt idx="2734">
                  <c:v>0.90068287037037031</c:v>
                </c:pt>
                <c:pt idx="2735">
                  <c:v>0.90137731481481476</c:v>
                </c:pt>
                <c:pt idx="2736">
                  <c:v>0.90207175925925931</c:v>
                </c:pt>
                <c:pt idx="2737">
                  <c:v>0.90276620370370375</c:v>
                </c:pt>
                <c:pt idx="2738">
                  <c:v>0.90346064814814808</c:v>
                </c:pt>
                <c:pt idx="2739">
                  <c:v>0.90415509259259252</c:v>
                </c:pt>
                <c:pt idx="2740">
                  <c:v>0.90484953703703708</c:v>
                </c:pt>
                <c:pt idx="2741">
                  <c:v>0.90554398148148152</c:v>
                </c:pt>
                <c:pt idx="2742">
                  <c:v>0.90623842592592585</c:v>
                </c:pt>
                <c:pt idx="2743">
                  <c:v>0.9069328703703704</c:v>
                </c:pt>
                <c:pt idx="2744">
                  <c:v>0.90762731481481485</c:v>
                </c:pt>
                <c:pt idx="2745">
                  <c:v>0.90832175925925929</c:v>
                </c:pt>
                <c:pt idx="2746">
                  <c:v>0.90901620370370362</c:v>
                </c:pt>
                <c:pt idx="2747">
                  <c:v>0.90972222222222221</c:v>
                </c:pt>
                <c:pt idx="2748">
                  <c:v>0.91041666666666676</c:v>
                </c:pt>
                <c:pt idx="2749">
                  <c:v>0.91111111111111109</c:v>
                </c:pt>
                <c:pt idx="2750">
                  <c:v>0.91180555555555554</c:v>
                </c:pt>
                <c:pt idx="2751">
                  <c:v>0.91249999999999998</c:v>
                </c:pt>
                <c:pt idx="2752">
                  <c:v>0.91319444444444453</c:v>
                </c:pt>
                <c:pt idx="2753">
                  <c:v>0.91388888888888886</c:v>
                </c:pt>
                <c:pt idx="2754">
                  <c:v>0.9145833333333333</c:v>
                </c:pt>
                <c:pt idx="2755">
                  <c:v>0.91527777777777775</c:v>
                </c:pt>
                <c:pt idx="2756">
                  <c:v>0.9159722222222223</c:v>
                </c:pt>
                <c:pt idx="2757">
                  <c:v>0.91666666666666663</c:v>
                </c:pt>
                <c:pt idx="2758">
                  <c:v>0.91736111111111107</c:v>
                </c:pt>
                <c:pt idx="2759">
                  <c:v>0.91805555555555562</c:v>
                </c:pt>
                <c:pt idx="2760">
                  <c:v>0.91875000000000007</c:v>
                </c:pt>
                <c:pt idx="2761">
                  <c:v>0.9194444444444444</c:v>
                </c:pt>
                <c:pt idx="2762">
                  <c:v>0.92013888888888884</c:v>
                </c:pt>
                <c:pt idx="2763">
                  <c:v>0.92083333333333339</c:v>
                </c:pt>
                <c:pt idx="2764">
                  <c:v>0.92152777777777783</c:v>
                </c:pt>
                <c:pt idx="2765">
                  <c:v>0.92222222222222217</c:v>
                </c:pt>
                <c:pt idx="2766">
                  <c:v>0.92292824074074076</c:v>
                </c:pt>
                <c:pt idx="2767">
                  <c:v>0.92362268518518509</c:v>
                </c:pt>
                <c:pt idx="2768">
                  <c:v>0.92431712962962964</c:v>
                </c:pt>
                <c:pt idx="2769">
                  <c:v>0.92501157407407408</c:v>
                </c:pt>
                <c:pt idx="2770">
                  <c:v>0.92570601851851853</c:v>
                </c:pt>
                <c:pt idx="2771">
                  <c:v>0.92640046296296286</c:v>
                </c:pt>
                <c:pt idx="2772">
                  <c:v>0.92709490740740741</c:v>
                </c:pt>
                <c:pt idx="2773">
                  <c:v>0.92778935185185185</c:v>
                </c:pt>
                <c:pt idx="2774">
                  <c:v>0.92848379629629629</c:v>
                </c:pt>
                <c:pt idx="2775">
                  <c:v>0.92917824074074085</c:v>
                </c:pt>
                <c:pt idx="2776">
                  <c:v>0.92987268518518518</c:v>
                </c:pt>
                <c:pt idx="2777">
                  <c:v>0.93056712962962962</c:v>
                </c:pt>
                <c:pt idx="2778">
                  <c:v>0.93126157407407406</c:v>
                </c:pt>
                <c:pt idx="2779">
                  <c:v>0.93195601851851861</c:v>
                </c:pt>
                <c:pt idx="2780">
                  <c:v>0.93265046296296295</c:v>
                </c:pt>
                <c:pt idx="2781">
                  <c:v>0.93334490740740739</c:v>
                </c:pt>
                <c:pt idx="2782">
                  <c:v>0.93403935185185183</c:v>
                </c:pt>
                <c:pt idx="2783">
                  <c:v>0.93473379629629638</c:v>
                </c:pt>
                <c:pt idx="2784">
                  <c:v>0.93543981481481486</c:v>
                </c:pt>
                <c:pt idx="2785">
                  <c:v>0.9361342592592593</c:v>
                </c:pt>
                <c:pt idx="2786">
                  <c:v>0.93682870370370364</c:v>
                </c:pt>
                <c:pt idx="2787">
                  <c:v>0.93752314814814808</c:v>
                </c:pt>
                <c:pt idx="2788">
                  <c:v>0.93821759259259263</c:v>
                </c:pt>
                <c:pt idx="2789">
                  <c:v>0.93891203703703707</c:v>
                </c:pt>
                <c:pt idx="2790">
                  <c:v>0.9396064814814814</c:v>
                </c:pt>
                <c:pt idx="2791">
                  <c:v>0.94030092592592596</c:v>
                </c:pt>
                <c:pt idx="2792">
                  <c:v>0.9409953703703704</c:v>
                </c:pt>
                <c:pt idx="2793">
                  <c:v>0.94168981481481484</c:v>
                </c:pt>
                <c:pt idx="2794">
                  <c:v>0.94238425925925917</c:v>
                </c:pt>
                <c:pt idx="2795">
                  <c:v>0.94307870370370372</c:v>
                </c:pt>
                <c:pt idx="2796">
                  <c:v>0.94377314814814817</c:v>
                </c:pt>
                <c:pt idx="2797">
                  <c:v>0.94446759259259261</c:v>
                </c:pt>
                <c:pt idx="2798">
                  <c:v>0.94516203703703694</c:v>
                </c:pt>
                <c:pt idx="2799">
                  <c:v>0.94585648148148149</c:v>
                </c:pt>
                <c:pt idx="2800">
                  <c:v>0.94655092592592593</c:v>
                </c:pt>
                <c:pt idx="2801">
                  <c:v>0.94724537037037038</c:v>
                </c:pt>
                <c:pt idx="2802">
                  <c:v>0.94795138888888886</c:v>
                </c:pt>
                <c:pt idx="2803">
                  <c:v>0.9486458333333333</c:v>
                </c:pt>
                <c:pt idx="2804">
                  <c:v>0.94934027777777785</c:v>
                </c:pt>
                <c:pt idx="2805">
                  <c:v>0.95003472222222218</c:v>
                </c:pt>
                <c:pt idx="2806">
                  <c:v>0.95072916666666663</c:v>
                </c:pt>
                <c:pt idx="2807">
                  <c:v>0.95142361111111118</c:v>
                </c:pt>
                <c:pt idx="2808">
                  <c:v>0.95211805555555562</c:v>
                </c:pt>
                <c:pt idx="2809">
                  <c:v>0.95281249999999995</c:v>
                </c:pt>
                <c:pt idx="2810">
                  <c:v>0.95350694444444439</c:v>
                </c:pt>
                <c:pt idx="2811">
                  <c:v>0.95420138888888895</c:v>
                </c:pt>
                <c:pt idx="2812">
                  <c:v>0.95489583333333339</c:v>
                </c:pt>
                <c:pt idx="2813">
                  <c:v>0.95559027777777772</c:v>
                </c:pt>
                <c:pt idx="2814">
                  <c:v>0.95628472222222216</c:v>
                </c:pt>
                <c:pt idx="2815">
                  <c:v>0.95697916666666671</c:v>
                </c:pt>
                <c:pt idx="2816">
                  <c:v>0.95767361111111116</c:v>
                </c:pt>
                <c:pt idx="2817">
                  <c:v>0.95836805555555549</c:v>
                </c:pt>
                <c:pt idx="2818">
                  <c:v>0.95906249999999993</c:v>
                </c:pt>
                <c:pt idx="2819">
                  <c:v>0.95975694444444448</c:v>
                </c:pt>
                <c:pt idx="2820">
                  <c:v>0.96045138888888892</c:v>
                </c:pt>
                <c:pt idx="2821">
                  <c:v>0.9611574074074074</c:v>
                </c:pt>
                <c:pt idx="2822">
                  <c:v>0.96185185185185185</c:v>
                </c:pt>
                <c:pt idx="2823">
                  <c:v>0.9625462962962964</c:v>
                </c:pt>
                <c:pt idx="2824">
                  <c:v>0.96324074074074073</c:v>
                </c:pt>
                <c:pt idx="2825">
                  <c:v>0.96393518518518517</c:v>
                </c:pt>
                <c:pt idx="2826">
                  <c:v>0.96462962962962961</c:v>
                </c:pt>
                <c:pt idx="2827">
                  <c:v>0.96532407407407417</c:v>
                </c:pt>
                <c:pt idx="2828">
                  <c:v>0.9660185185185185</c:v>
                </c:pt>
                <c:pt idx="2829">
                  <c:v>0.96671296296296294</c:v>
                </c:pt>
                <c:pt idx="2830">
                  <c:v>0.96740740740740738</c:v>
                </c:pt>
                <c:pt idx="2831">
                  <c:v>0.96810185185185194</c:v>
                </c:pt>
                <c:pt idx="2832">
                  <c:v>0.96879629629629627</c:v>
                </c:pt>
                <c:pt idx="2833">
                  <c:v>0.96949074074074071</c:v>
                </c:pt>
                <c:pt idx="2834">
                  <c:v>0.97018518518518515</c:v>
                </c:pt>
                <c:pt idx="2835">
                  <c:v>0.9708796296296297</c:v>
                </c:pt>
                <c:pt idx="2836">
                  <c:v>0.97157407407407403</c:v>
                </c:pt>
                <c:pt idx="2837">
                  <c:v>0.97226851851851848</c:v>
                </c:pt>
                <c:pt idx="2838">
                  <c:v>0.97296296296296303</c:v>
                </c:pt>
                <c:pt idx="2839">
                  <c:v>0.97366898148148151</c:v>
                </c:pt>
                <c:pt idx="2840">
                  <c:v>0.97436342592592595</c:v>
                </c:pt>
                <c:pt idx="2841">
                  <c:v>0.97505787037037039</c:v>
                </c:pt>
                <c:pt idx="2842">
                  <c:v>0.97575231481481473</c:v>
                </c:pt>
                <c:pt idx="2843">
                  <c:v>0.97644675925925928</c:v>
                </c:pt>
                <c:pt idx="2844">
                  <c:v>0.97714120370370372</c:v>
                </c:pt>
                <c:pt idx="2845">
                  <c:v>0.97783564814814816</c:v>
                </c:pt>
                <c:pt idx="2846">
                  <c:v>0.97853009259259249</c:v>
                </c:pt>
                <c:pt idx="2847">
                  <c:v>0.97922453703703705</c:v>
                </c:pt>
                <c:pt idx="2848">
                  <c:v>0.97991898148148149</c:v>
                </c:pt>
                <c:pt idx="2849">
                  <c:v>0.98061342592592593</c:v>
                </c:pt>
                <c:pt idx="2850">
                  <c:v>0.98130787037037026</c:v>
                </c:pt>
                <c:pt idx="2851">
                  <c:v>0.98200231481481481</c:v>
                </c:pt>
                <c:pt idx="2852">
                  <c:v>0.98269675925925926</c:v>
                </c:pt>
                <c:pt idx="2853">
                  <c:v>0.9833912037037037</c:v>
                </c:pt>
                <c:pt idx="2854">
                  <c:v>0.98408564814814825</c:v>
                </c:pt>
                <c:pt idx="2855">
                  <c:v>0.98478009259259258</c:v>
                </c:pt>
                <c:pt idx="2856">
                  <c:v>0.98547453703703702</c:v>
                </c:pt>
                <c:pt idx="2857">
                  <c:v>0.9861805555555555</c:v>
                </c:pt>
                <c:pt idx="2858">
                  <c:v>0.98687499999999995</c:v>
                </c:pt>
                <c:pt idx="2859">
                  <c:v>0.9875694444444445</c:v>
                </c:pt>
                <c:pt idx="2860">
                  <c:v>0.98826388888888894</c:v>
                </c:pt>
                <c:pt idx="2861">
                  <c:v>0.98895833333333327</c:v>
                </c:pt>
                <c:pt idx="2862">
                  <c:v>0.98965277777777771</c:v>
                </c:pt>
                <c:pt idx="2863">
                  <c:v>0.99034722222222227</c:v>
                </c:pt>
                <c:pt idx="2864">
                  <c:v>0.99104166666666671</c:v>
                </c:pt>
                <c:pt idx="2865">
                  <c:v>0.99173611111111104</c:v>
                </c:pt>
                <c:pt idx="2866">
                  <c:v>0.99243055555555559</c:v>
                </c:pt>
                <c:pt idx="2867">
                  <c:v>0.99312500000000004</c:v>
                </c:pt>
                <c:pt idx="2868">
                  <c:v>0.99381944444444448</c:v>
                </c:pt>
                <c:pt idx="2869">
                  <c:v>0.99451388888888881</c:v>
                </c:pt>
                <c:pt idx="2870">
                  <c:v>0.99520833333333336</c:v>
                </c:pt>
                <c:pt idx="2871">
                  <c:v>0.9959027777777778</c:v>
                </c:pt>
                <c:pt idx="2872">
                  <c:v>0.99659722222222225</c:v>
                </c:pt>
                <c:pt idx="2873">
                  <c:v>0.99729166666666658</c:v>
                </c:pt>
                <c:pt idx="2874">
                  <c:v>0.99798611111111113</c:v>
                </c:pt>
                <c:pt idx="2875">
                  <c:v>0.99868055555555557</c:v>
                </c:pt>
                <c:pt idx="2876">
                  <c:v>0.99938657407407405</c:v>
                </c:pt>
              </c:numCache>
            </c:numRef>
          </c:cat>
          <c:val>
            <c:numRef>
              <c:f>TEMP!$D$2:$D$3766</c:f>
              <c:numCache>
                <c:formatCode>0.0</c:formatCode>
                <c:ptCount val="2877"/>
                <c:pt idx="0">
                  <c:v>21</c:v>
                </c:pt>
                <c:pt idx="1">
                  <c:v>21</c:v>
                </c:pt>
                <c:pt idx="2">
                  <c:v>21</c:v>
                </c:pt>
                <c:pt idx="3">
                  <c:v>21</c:v>
                </c:pt>
                <c:pt idx="4">
                  <c:v>21</c:v>
                </c:pt>
                <c:pt idx="5">
                  <c:v>21</c:v>
                </c:pt>
                <c:pt idx="6">
                  <c:v>21</c:v>
                </c:pt>
                <c:pt idx="7">
                  <c:v>21</c:v>
                </c:pt>
                <c:pt idx="8">
                  <c:v>21</c:v>
                </c:pt>
                <c:pt idx="9">
                  <c:v>21</c:v>
                </c:pt>
                <c:pt idx="10">
                  <c:v>21</c:v>
                </c:pt>
                <c:pt idx="11">
                  <c:v>21</c:v>
                </c:pt>
                <c:pt idx="12">
                  <c:v>21</c:v>
                </c:pt>
                <c:pt idx="13">
                  <c:v>21</c:v>
                </c:pt>
                <c:pt idx="14">
                  <c:v>21</c:v>
                </c:pt>
                <c:pt idx="15">
                  <c:v>21</c:v>
                </c:pt>
                <c:pt idx="16">
                  <c:v>21</c:v>
                </c:pt>
                <c:pt idx="17">
                  <c:v>20.9</c:v>
                </c:pt>
                <c:pt idx="18">
                  <c:v>20.9</c:v>
                </c:pt>
                <c:pt idx="19">
                  <c:v>20.9</c:v>
                </c:pt>
                <c:pt idx="20">
                  <c:v>20.9</c:v>
                </c:pt>
                <c:pt idx="21">
                  <c:v>20.9</c:v>
                </c:pt>
                <c:pt idx="22">
                  <c:v>20.9</c:v>
                </c:pt>
                <c:pt idx="23">
                  <c:v>20.8</c:v>
                </c:pt>
                <c:pt idx="24">
                  <c:v>20.8</c:v>
                </c:pt>
                <c:pt idx="25">
                  <c:v>20.8</c:v>
                </c:pt>
                <c:pt idx="26">
                  <c:v>20.8</c:v>
                </c:pt>
                <c:pt idx="27">
                  <c:v>20.8</c:v>
                </c:pt>
                <c:pt idx="28">
                  <c:v>20.7</c:v>
                </c:pt>
                <c:pt idx="29">
                  <c:v>20.7</c:v>
                </c:pt>
                <c:pt idx="30">
                  <c:v>20.7</c:v>
                </c:pt>
                <c:pt idx="31">
                  <c:v>20.6</c:v>
                </c:pt>
                <c:pt idx="32">
                  <c:v>20.6</c:v>
                </c:pt>
                <c:pt idx="33">
                  <c:v>20.6</c:v>
                </c:pt>
                <c:pt idx="34">
                  <c:v>20.6</c:v>
                </c:pt>
                <c:pt idx="35">
                  <c:v>20.7</c:v>
                </c:pt>
                <c:pt idx="36">
                  <c:v>20.6</c:v>
                </c:pt>
                <c:pt idx="37">
                  <c:v>20.7</c:v>
                </c:pt>
                <c:pt idx="38">
                  <c:v>20.7</c:v>
                </c:pt>
                <c:pt idx="39">
                  <c:v>20.7</c:v>
                </c:pt>
                <c:pt idx="40">
                  <c:v>20.7</c:v>
                </c:pt>
                <c:pt idx="41">
                  <c:v>20.7</c:v>
                </c:pt>
                <c:pt idx="42">
                  <c:v>20.6</c:v>
                </c:pt>
                <c:pt idx="43">
                  <c:v>20.6</c:v>
                </c:pt>
                <c:pt idx="44">
                  <c:v>20.6</c:v>
                </c:pt>
                <c:pt idx="45">
                  <c:v>20.7</c:v>
                </c:pt>
                <c:pt idx="46">
                  <c:v>20.6</c:v>
                </c:pt>
                <c:pt idx="47">
                  <c:v>20.5</c:v>
                </c:pt>
                <c:pt idx="48">
                  <c:v>20.5</c:v>
                </c:pt>
                <c:pt idx="49">
                  <c:v>20.5</c:v>
                </c:pt>
                <c:pt idx="50">
                  <c:v>20.399999999999999</c:v>
                </c:pt>
                <c:pt idx="51">
                  <c:v>20.5</c:v>
                </c:pt>
                <c:pt idx="52">
                  <c:v>20.5</c:v>
                </c:pt>
                <c:pt idx="53">
                  <c:v>20.399999999999999</c:v>
                </c:pt>
                <c:pt idx="54">
                  <c:v>20.399999999999999</c:v>
                </c:pt>
                <c:pt idx="55">
                  <c:v>20.399999999999999</c:v>
                </c:pt>
                <c:pt idx="56">
                  <c:v>20.3</c:v>
                </c:pt>
                <c:pt idx="57">
                  <c:v>20.3</c:v>
                </c:pt>
                <c:pt idx="58">
                  <c:v>20.3</c:v>
                </c:pt>
                <c:pt idx="59">
                  <c:v>20.2</c:v>
                </c:pt>
                <c:pt idx="60">
                  <c:v>20.2</c:v>
                </c:pt>
                <c:pt idx="61">
                  <c:v>20.3</c:v>
                </c:pt>
                <c:pt idx="62">
                  <c:v>20.2</c:v>
                </c:pt>
                <c:pt idx="63">
                  <c:v>20.2</c:v>
                </c:pt>
                <c:pt idx="64">
                  <c:v>20.2</c:v>
                </c:pt>
                <c:pt idx="65">
                  <c:v>20.100000000000001</c:v>
                </c:pt>
                <c:pt idx="66">
                  <c:v>20.100000000000001</c:v>
                </c:pt>
                <c:pt idx="67">
                  <c:v>20</c:v>
                </c:pt>
                <c:pt idx="68">
                  <c:v>20</c:v>
                </c:pt>
                <c:pt idx="69">
                  <c:v>20</c:v>
                </c:pt>
                <c:pt idx="70">
                  <c:v>20</c:v>
                </c:pt>
                <c:pt idx="71">
                  <c:v>20</c:v>
                </c:pt>
                <c:pt idx="72">
                  <c:v>20</c:v>
                </c:pt>
                <c:pt idx="73">
                  <c:v>20</c:v>
                </c:pt>
                <c:pt idx="74">
                  <c:v>19.899999999999999</c:v>
                </c:pt>
                <c:pt idx="75">
                  <c:v>20</c:v>
                </c:pt>
                <c:pt idx="76">
                  <c:v>20</c:v>
                </c:pt>
                <c:pt idx="77">
                  <c:v>20</c:v>
                </c:pt>
                <c:pt idx="78">
                  <c:v>20</c:v>
                </c:pt>
                <c:pt idx="79">
                  <c:v>19.899999999999999</c:v>
                </c:pt>
                <c:pt idx="80">
                  <c:v>19.8</c:v>
                </c:pt>
                <c:pt idx="81">
                  <c:v>19.899999999999999</c:v>
                </c:pt>
                <c:pt idx="82">
                  <c:v>19.899999999999999</c:v>
                </c:pt>
                <c:pt idx="83">
                  <c:v>19.8</c:v>
                </c:pt>
                <c:pt idx="84">
                  <c:v>19.8</c:v>
                </c:pt>
                <c:pt idx="85">
                  <c:v>19.899999999999999</c:v>
                </c:pt>
                <c:pt idx="86">
                  <c:v>19.8</c:v>
                </c:pt>
                <c:pt idx="87">
                  <c:v>19.899999999999999</c:v>
                </c:pt>
                <c:pt idx="88">
                  <c:v>19.899999999999999</c:v>
                </c:pt>
                <c:pt idx="89">
                  <c:v>19.899999999999999</c:v>
                </c:pt>
                <c:pt idx="90">
                  <c:v>19.899999999999999</c:v>
                </c:pt>
                <c:pt idx="91">
                  <c:v>19.899999999999999</c:v>
                </c:pt>
                <c:pt idx="92">
                  <c:v>19.899999999999999</c:v>
                </c:pt>
                <c:pt idx="93">
                  <c:v>19.899999999999999</c:v>
                </c:pt>
                <c:pt idx="94">
                  <c:v>19.899999999999999</c:v>
                </c:pt>
                <c:pt idx="95">
                  <c:v>19.899999999999999</c:v>
                </c:pt>
                <c:pt idx="96">
                  <c:v>19.8</c:v>
                </c:pt>
                <c:pt idx="97">
                  <c:v>19.8</c:v>
                </c:pt>
                <c:pt idx="98">
                  <c:v>19.8</c:v>
                </c:pt>
                <c:pt idx="99">
                  <c:v>19.7</c:v>
                </c:pt>
                <c:pt idx="100">
                  <c:v>19.8</c:v>
                </c:pt>
                <c:pt idx="101">
                  <c:v>19.7</c:v>
                </c:pt>
                <c:pt idx="102">
                  <c:v>19.7</c:v>
                </c:pt>
                <c:pt idx="103">
                  <c:v>19.7</c:v>
                </c:pt>
                <c:pt idx="104">
                  <c:v>19.7</c:v>
                </c:pt>
                <c:pt idx="105">
                  <c:v>19.7</c:v>
                </c:pt>
                <c:pt idx="106">
                  <c:v>19.8</c:v>
                </c:pt>
                <c:pt idx="107">
                  <c:v>19.8</c:v>
                </c:pt>
                <c:pt idx="108">
                  <c:v>19.8</c:v>
                </c:pt>
                <c:pt idx="109">
                  <c:v>19.7</c:v>
                </c:pt>
                <c:pt idx="110">
                  <c:v>19.7</c:v>
                </c:pt>
                <c:pt idx="111">
                  <c:v>19.7</c:v>
                </c:pt>
                <c:pt idx="112">
                  <c:v>19.7</c:v>
                </c:pt>
                <c:pt idx="113">
                  <c:v>19.7</c:v>
                </c:pt>
                <c:pt idx="114">
                  <c:v>19.7</c:v>
                </c:pt>
                <c:pt idx="115">
                  <c:v>19.7</c:v>
                </c:pt>
                <c:pt idx="116">
                  <c:v>19.8</c:v>
                </c:pt>
                <c:pt idx="117">
                  <c:v>19.7</c:v>
                </c:pt>
                <c:pt idx="118">
                  <c:v>19.7</c:v>
                </c:pt>
                <c:pt idx="119">
                  <c:v>19.7</c:v>
                </c:pt>
                <c:pt idx="120">
                  <c:v>19.600000000000001</c:v>
                </c:pt>
                <c:pt idx="121">
                  <c:v>19.600000000000001</c:v>
                </c:pt>
                <c:pt idx="122">
                  <c:v>19.600000000000001</c:v>
                </c:pt>
                <c:pt idx="123">
                  <c:v>19.7</c:v>
                </c:pt>
                <c:pt idx="124">
                  <c:v>19.7</c:v>
                </c:pt>
                <c:pt idx="125">
                  <c:v>19.7</c:v>
                </c:pt>
                <c:pt idx="126">
                  <c:v>19.8</c:v>
                </c:pt>
                <c:pt idx="127">
                  <c:v>19.7</c:v>
                </c:pt>
                <c:pt idx="128">
                  <c:v>19.8</c:v>
                </c:pt>
                <c:pt idx="129">
                  <c:v>19.7</c:v>
                </c:pt>
                <c:pt idx="130">
                  <c:v>19.7</c:v>
                </c:pt>
                <c:pt idx="131">
                  <c:v>19.600000000000001</c:v>
                </c:pt>
                <c:pt idx="132">
                  <c:v>19.600000000000001</c:v>
                </c:pt>
                <c:pt idx="133">
                  <c:v>19.5</c:v>
                </c:pt>
                <c:pt idx="134">
                  <c:v>19.600000000000001</c:v>
                </c:pt>
                <c:pt idx="135">
                  <c:v>19.600000000000001</c:v>
                </c:pt>
                <c:pt idx="136">
                  <c:v>19.600000000000001</c:v>
                </c:pt>
                <c:pt idx="137">
                  <c:v>19.600000000000001</c:v>
                </c:pt>
                <c:pt idx="138">
                  <c:v>19.5</c:v>
                </c:pt>
                <c:pt idx="139">
                  <c:v>19.600000000000001</c:v>
                </c:pt>
                <c:pt idx="140">
                  <c:v>19.5</c:v>
                </c:pt>
                <c:pt idx="141">
                  <c:v>19.600000000000001</c:v>
                </c:pt>
                <c:pt idx="142">
                  <c:v>19.600000000000001</c:v>
                </c:pt>
                <c:pt idx="143">
                  <c:v>19.5</c:v>
                </c:pt>
                <c:pt idx="144">
                  <c:v>19.600000000000001</c:v>
                </c:pt>
                <c:pt idx="145">
                  <c:v>19.600000000000001</c:v>
                </c:pt>
                <c:pt idx="146">
                  <c:v>19.600000000000001</c:v>
                </c:pt>
                <c:pt idx="147">
                  <c:v>19.600000000000001</c:v>
                </c:pt>
                <c:pt idx="148">
                  <c:v>19.600000000000001</c:v>
                </c:pt>
                <c:pt idx="149">
                  <c:v>19.600000000000001</c:v>
                </c:pt>
                <c:pt idx="150">
                  <c:v>19.5</c:v>
                </c:pt>
                <c:pt idx="151">
                  <c:v>19.600000000000001</c:v>
                </c:pt>
                <c:pt idx="152">
                  <c:v>19.600000000000001</c:v>
                </c:pt>
                <c:pt idx="153">
                  <c:v>19.600000000000001</c:v>
                </c:pt>
                <c:pt idx="154">
                  <c:v>19.600000000000001</c:v>
                </c:pt>
                <c:pt idx="155">
                  <c:v>19.600000000000001</c:v>
                </c:pt>
                <c:pt idx="156">
                  <c:v>19.600000000000001</c:v>
                </c:pt>
                <c:pt idx="157">
                  <c:v>19.600000000000001</c:v>
                </c:pt>
                <c:pt idx="158">
                  <c:v>19.600000000000001</c:v>
                </c:pt>
                <c:pt idx="159">
                  <c:v>19.5</c:v>
                </c:pt>
                <c:pt idx="160">
                  <c:v>19.5</c:v>
                </c:pt>
                <c:pt idx="161">
                  <c:v>19.5</c:v>
                </c:pt>
                <c:pt idx="162">
                  <c:v>19.5</c:v>
                </c:pt>
                <c:pt idx="163">
                  <c:v>19.5</c:v>
                </c:pt>
                <c:pt idx="164">
                  <c:v>19.5</c:v>
                </c:pt>
                <c:pt idx="165">
                  <c:v>19.5</c:v>
                </c:pt>
                <c:pt idx="166">
                  <c:v>19.5</c:v>
                </c:pt>
                <c:pt idx="167">
                  <c:v>19.5</c:v>
                </c:pt>
                <c:pt idx="168">
                  <c:v>19.399999999999999</c:v>
                </c:pt>
                <c:pt idx="169">
                  <c:v>19.3</c:v>
                </c:pt>
                <c:pt idx="170">
                  <c:v>19.3</c:v>
                </c:pt>
                <c:pt idx="171">
                  <c:v>19.3</c:v>
                </c:pt>
                <c:pt idx="172">
                  <c:v>19.3</c:v>
                </c:pt>
                <c:pt idx="173">
                  <c:v>19.3</c:v>
                </c:pt>
                <c:pt idx="174">
                  <c:v>19.3</c:v>
                </c:pt>
                <c:pt idx="175">
                  <c:v>19.3</c:v>
                </c:pt>
                <c:pt idx="176">
                  <c:v>19.3</c:v>
                </c:pt>
                <c:pt idx="177">
                  <c:v>19.3</c:v>
                </c:pt>
                <c:pt idx="178">
                  <c:v>19.3</c:v>
                </c:pt>
                <c:pt idx="179">
                  <c:v>19.3</c:v>
                </c:pt>
                <c:pt idx="180">
                  <c:v>19.3</c:v>
                </c:pt>
                <c:pt idx="181">
                  <c:v>19.3</c:v>
                </c:pt>
                <c:pt idx="182">
                  <c:v>19.2</c:v>
                </c:pt>
                <c:pt idx="183">
                  <c:v>19.2</c:v>
                </c:pt>
                <c:pt idx="184">
                  <c:v>19.2</c:v>
                </c:pt>
                <c:pt idx="185">
                  <c:v>19.2</c:v>
                </c:pt>
                <c:pt idx="186">
                  <c:v>19.2</c:v>
                </c:pt>
                <c:pt idx="187">
                  <c:v>19.3</c:v>
                </c:pt>
                <c:pt idx="188">
                  <c:v>19.399999999999999</c:v>
                </c:pt>
                <c:pt idx="189">
                  <c:v>19.3</c:v>
                </c:pt>
                <c:pt idx="190">
                  <c:v>19.3</c:v>
                </c:pt>
                <c:pt idx="191">
                  <c:v>19.3</c:v>
                </c:pt>
                <c:pt idx="192">
                  <c:v>19.3</c:v>
                </c:pt>
                <c:pt idx="193">
                  <c:v>19.2</c:v>
                </c:pt>
                <c:pt idx="194">
                  <c:v>19.2</c:v>
                </c:pt>
                <c:pt idx="195">
                  <c:v>19.2</c:v>
                </c:pt>
                <c:pt idx="196">
                  <c:v>19.2</c:v>
                </c:pt>
                <c:pt idx="197">
                  <c:v>19.2</c:v>
                </c:pt>
                <c:pt idx="198">
                  <c:v>19.2</c:v>
                </c:pt>
                <c:pt idx="199">
                  <c:v>19.2</c:v>
                </c:pt>
                <c:pt idx="200">
                  <c:v>19.2</c:v>
                </c:pt>
                <c:pt idx="201">
                  <c:v>19.3</c:v>
                </c:pt>
                <c:pt idx="202">
                  <c:v>19.3</c:v>
                </c:pt>
                <c:pt idx="203">
                  <c:v>19.3</c:v>
                </c:pt>
                <c:pt idx="204">
                  <c:v>19.2</c:v>
                </c:pt>
                <c:pt idx="205">
                  <c:v>19.100000000000001</c:v>
                </c:pt>
                <c:pt idx="206">
                  <c:v>19.100000000000001</c:v>
                </c:pt>
                <c:pt idx="207">
                  <c:v>19.100000000000001</c:v>
                </c:pt>
                <c:pt idx="208">
                  <c:v>19.100000000000001</c:v>
                </c:pt>
                <c:pt idx="209">
                  <c:v>19.100000000000001</c:v>
                </c:pt>
                <c:pt idx="210">
                  <c:v>19.2</c:v>
                </c:pt>
                <c:pt idx="211">
                  <c:v>19.2</c:v>
                </c:pt>
                <c:pt idx="212">
                  <c:v>19.2</c:v>
                </c:pt>
                <c:pt idx="213">
                  <c:v>19.2</c:v>
                </c:pt>
                <c:pt idx="214">
                  <c:v>19.2</c:v>
                </c:pt>
                <c:pt idx="215">
                  <c:v>19.2</c:v>
                </c:pt>
                <c:pt idx="216">
                  <c:v>19.100000000000001</c:v>
                </c:pt>
                <c:pt idx="217">
                  <c:v>19.100000000000001</c:v>
                </c:pt>
                <c:pt idx="218">
                  <c:v>19.100000000000001</c:v>
                </c:pt>
                <c:pt idx="219">
                  <c:v>19.100000000000001</c:v>
                </c:pt>
                <c:pt idx="220">
                  <c:v>19.100000000000001</c:v>
                </c:pt>
                <c:pt idx="221">
                  <c:v>19.100000000000001</c:v>
                </c:pt>
                <c:pt idx="222">
                  <c:v>19.100000000000001</c:v>
                </c:pt>
                <c:pt idx="223">
                  <c:v>19.100000000000001</c:v>
                </c:pt>
                <c:pt idx="224">
                  <c:v>19.100000000000001</c:v>
                </c:pt>
                <c:pt idx="225">
                  <c:v>19.100000000000001</c:v>
                </c:pt>
                <c:pt idx="226">
                  <c:v>19.100000000000001</c:v>
                </c:pt>
                <c:pt idx="227">
                  <c:v>19.2</c:v>
                </c:pt>
                <c:pt idx="228">
                  <c:v>19.100000000000001</c:v>
                </c:pt>
                <c:pt idx="229">
                  <c:v>19</c:v>
                </c:pt>
                <c:pt idx="230">
                  <c:v>19</c:v>
                </c:pt>
                <c:pt idx="231">
                  <c:v>19.100000000000001</c:v>
                </c:pt>
                <c:pt idx="232">
                  <c:v>19</c:v>
                </c:pt>
                <c:pt idx="233">
                  <c:v>19</c:v>
                </c:pt>
                <c:pt idx="234">
                  <c:v>19</c:v>
                </c:pt>
                <c:pt idx="235">
                  <c:v>19</c:v>
                </c:pt>
                <c:pt idx="236">
                  <c:v>19</c:v>
                </c:pt>
                <c:pt idx="237">
                  <c:v>19.100000000000001</c:v>
                </c:pt>
                <c:pt idx="238">
                  <c:v>19</c:v>
                </c:pt>
                <c:pt idx="239">
                  <c:v>19</c:v>
                </c:pt>
                <c:pt idx="240">
                  <c:v>19</c:v>
                </c:pt>
                <c:pt idx="241">
                  <c:v>18.899999999999999</c:v>
                </c:pt>
                <c:pt idx="242">
                  <c:v>19.100000000000001</c:v>
                </c:pt>
                <c:pt idx="243">
                  <c:v>19.100000000000001</c:v>
                </c:pt>
                <c:pt idx="244">
                  <c:v>19.100000000000001</c:v>
                </c:pt>
                <c:pt idx="245">
                  <c:v>19</c:v>
                </c:pt>
                <c:pt idx="246">
                  <c:v>19</c:v>
                </c:pt>
                <c:pt idx="247">
                  <c:v>19</c:v>
                </c:pt>
                <c:pt idx="248">
                  <c:v>19.100000000000001</c:v>
                </c:pt>
                <c:pt idx="249">
                  <c:v>19.100000000000001</c:v>
                </c:pt>
                <c:pt idx="250">
                  <c:v>19.100000000000001</c:v>
                </c:pt>
                <c:pt idx="251">
                  <c:v>19.100000000000001</c:v>
                </c:pt>
                <c:pt idx="252">
                  <c:v>19.100000000000001</c:v>
                </c:pt>
                <c:pt idx="253">
                  <c:v>19</c:v>
                </c:pt>
                <c:pt idx="254">
                  <c:v>18.899999999999999</c:v>
                </c:pt>
                <c:pt idx="255">
                  <c:v>19</c:v>
                </c:pt>
                <c:pt idx="256">
                  <c:v>18.899999999999999</c:v>
                </c:pt>
                <c:pt idx="257">
                  <c:v>18.899999999999999</c:v>
                </c:pt>
                <c:pt idx="258">
                  <c:v>18.899999999999999</c:v>
                </c:pt>
                <c:pt idx="259">
                  <c:v>18.899999999999999</c:v>
                </c:pt>
                <c:pt idx="260">
                  <c:v>18.8</c:v>
                </c:pt>
                <c:pt idx="261">
                  <c:v>18.8</c:v>
                </c:pt>
                <c:pt idx="262">
                  <c:v>18.8</c:v>
                </c:pt>
                <c:pt idx="263">
                  <c:v>18.8</c:v>
                </c:pt>
                <c:pt idx="264">
                  <c:v>18.8</c:v>
                </c:pt>
                <c:pt idx="265">
                  <c:v>18.8</c:v>
                </c:pt>
                <c:pt idx="266">
                  <c:v>18.8</c:v>
                </c:pt>
                <c:pt idx="267">
                  <c:v>18.7</c:v>
                </c:pt>
                <c:pt idx="268">
                  <c:v>18.7</c:v>
                </c:pt>
                <c:pt idx="269">
                  <c:v>18.8</c:v>
                </c:pt>
                <c:pt idx="270">
                  <c:v>18.8</c:v>
                </c:pt>
                <c:pt idx="271">
                  <c:v>18.7</c:v>
                </c:pt>
                <c:pt idx="272">
                  <c:v>18.8</c:v>
                </c:pt>
                <c:pt idx="273">
                  <c:v>18.899999999999999</c:v>
                </c:pt>
                <c:pt idx="274">
                  <c:v>18.899999999999999</c:v>
                </c:pt>
                <c:pt idx="275">
                  <c:v>18.8</c:v>
                </c:pt>
                <c:pt idx="276">
                  <c:v>18.8</c:v>
                </c:pt>
                <c:pt idx="277">
                  <c:v>18.7</c:v>
                </c:pt>
                <c:pt idx="278">
                  <c:v>18.7</c:v>
                </c:pt>
                <c:pt idx="279">
                  <c:v>18.600000000000001</c:v>
                </c:pt>
                <c:pt idx="280">
                  <c:v>18.600000000000001</c:v>
                </c:pt>
                <c:pt idx="281">
                  <c:v>18.7</c:v>
                </c:pt>
                <c:pt idx="282">
                  <c:v>18.8</c:v>
                </c:pt>
                <c:pt idx="283">
                  <c:v>18.600000000000001</c:v>
                </c:pt>
                <c:pt idx="284">
                  <c:v>18.600000000000001</c:v>
                </c:pt>
                <c:pt idx="285">
                  <c:v>18.5</c:v>
                </c:pt>
                <c:pt idx="286">
                  <c:v>18.5</c:v>
                </c:pt>
                <c:pt idx="287">
                  <c:v>18.5</c:v>
                </c:pt>
                <c:pt idx="288">
                  <c:v>18.399999999999999</c:v>
                </c:pt>
                <c:pt idx="289">
                  <c:v>18.399999999999999</c:v>
                </c:pt>
                <c:pt idx="290">
                  <c:v>18.399999999999999</c:v>
                </c:pt>
                <c:pt idx="291">
                  <c:v>18.399999999999999</c:v>
                </c:pt>
                <c:pt idx="292">
                  <c:v>18.399999999999999</c:v>
                </c:pt>
                <c:pt idx="293">
                  <c:v>18.399999999999999</c:v>
                </c:pt>
                <c:pt idx="294">
                  <c:v>18.399999999999999</c:v>
                </c:pt>
                <c:pt idx="295">
                  <c:v>18.3</c:v>
                </c:pt>
                <c:pt idx="296">
                  <c:v>18.399999999999999</c:v>
                </c:pt>
                <c:pt idx="297">
                  <c:v>18.399999999999999</c:v>
                </c:pt>
                <c:pt idx="298">
                  <c:v>18.399999999999999</c:v>
                </c:pt>
                <c:pt idx="299">
                  <c:v>18.399999999999999</c:v>
                </c:pt>
                <c:pt idx="300">
                  <c:v>18.399999999999999</c:v>
                </c:pt>
                <c:pt idx="301">
                  <c:v>18.399999999999999</c:v>
                </c:pt>
                <c:pt idx="302">
                  <c:v>18.399999999999999</c:v>
                </c:pt>
                <c:pt idx="303">
                  <c:v>18.3</c:v>
                </c:pt>
                <c:pt idx="304">
                  <c:v>18.3</c:v>
                </c:pt>
                <c:pt idx="305">
                  <c:v>18.3</c:v>
                </c:pt>
                <c:pt idx="306">
                  <c:v>18.3</c:v>
                </c:pt>
                <c:pt idx="307">
                  <c:v>18.3</c:v>
                </c:pt>
                <c:pt idx="308">
                  <c:v>18.2</c:v>
                </c:pt>
                <c:pt idx="309">
                  <c:v>18.2</c:v>
                </c:pt>
                <c:pt idx="310">
                  <c:v>18.2</c:v>
                </c:pt>
                <c:pt idx="311">
                  <c:v>18.2</c:v>
                </c:pt>
                <c:pt idx="312">
                  <c:v>18.2</c:v>
                </c:pt>
                <c:pt idx="313">
                  <c:v>18.2</c:v>
                </c:pt>
                <c:pt idx="314">
                  <c:v>18.2</c:v>
                </c:pt>
                <c:pt idx="315">
                  <c:v>18.100000000000001</c:v>
                </c:pt>
                <c:pt idx="316">
                  <c:v>18.100000000000001</c:v>
                </c:pt>
                <c:pt idx="317">
                  <c:v>18.3</c:v>
                </c:pt>
                <c:pt idx="318">
                  <c:v>18.3</c:v>
                </c:pt>
                <c:pt idx="319">
                  <c:v>18.3</c:v>
                </c:pt>
                <c:pt idx="320">
                  <c:v>18.3</c:v>
                </c:pt>
                <c:pt idx="321">
                  <c:v>18.399999999999999</c:v>
                </c:pt>
                <c:pt idx="322">
                  <c:v>18.5</c:v>
                </c:pt>
                <c:pt idx="323">
                  <c:v>18.399999999999999</c:v>
                </c:pt>
                <c:pt idx="324">
                  <c:v>18.3</c:v>
                </c:pt>
                <c:pt idx="325">
                  <c:v>18.399999999999999</c:v>
                </c:pt>
                <c:pt idx="326">
                  <c:v>18.3</c:v>
                </c:pt>
                <c:pt idx="327">
                  <c:v>18.399999999999999</c:v>
                </c:pt>
                <c:pt idx="328">
                  <c:v>18.399999999999999</c:v>
                </c:pt>
                <c:pt idx="329">
                  <c:v>18.3</c:v>
                </c:pt>
                <c:pt idx="330">
                  <c:v>18.3</c:v>
                </c:pt>
                <c:pt idx="331">
                  <c:v>18.399999999999999</c:v>
                </c:pt>
                <c:pt idx="332">
                  <c:v>18.399999999999999</c:v>
                </c:pt>
                <c:pt idx="333">
                  <c:v>18.3</c:v>
                </c:pt>
                <c:pt idx="334">
                  <c:v>18.3</c:v>
                </c:pt>
                <c:pt idx="335">
                  <c:v>18.3</c:v>
                </c:pt>
                <c:pt idx="336">
                  <c:v>18.3</c:v>
                </c:pt>
                <c:pt idx="337">
                  <c:v>18.3</c:v>
                </c:pt>
                <c:pt idx="338">
                  <c:v>18.3</c:v>
                </c:pt>
                <c:pt idx="339">
                  <c:v>18.399999999999999</c:v>
                </c:pt>
                <c:pt idx="340">
                  <c:v>18.3</c:v>
                </c:pt>
                <c:pt idx="341">
                  <c:v>18.2</c:v>
                </c:pt>
                <c:pt idx="342">
                  <c:v>18.2</c:v>
                </c:pt>
                <c:pt idx="343">
                  <c:v>18.2</c:v>
                </c:pt>
                <c:pt idx="344">
                  <c:v>18.2</c:v>
                </c:pt>
                <c:pt idx="345">
                  <c:v>18.100000000000001</c:v>
                </c:pt>
                <c:pt idx="346">
                  <c:v>18.2</c:v>
                </c:pt>
                <c:pt idx="347">
                  <c:v>18.2</c:v>
                </c:pt>
                <c:pt idx="348">
                  <c:v>18.2</c:v>
                </c:pt>
                <c:pt idx="349">
                  <c:v>18.2</c:v>
                </c:pt>
                <c:pt idx="350">
                  <c:v>18.2</c:v>
                </c:pt>
                <c:pt idx="351">
                  <c:v>18.2</c:v>
                </c:pt>
                <c:pt idx="352">
                  <c:v>18.2</c:v>
                </c:pt>
                <c:pt idx="353">
                  <c:v>18.2</c:v>
                </c:pt>
                <c:pt idx="354">
                  <c:v>18.2</c:v>
                </c:pt>
                <c:pt idx="355">
                  <c:v>18.3</c:v>
                </c:pt>
                <c:pt idx="356">
                  <c:v>18.3</c:v>
                </c:pt>
                <c:pt idx="357">
                  <c:v>18.3</c:v>
                </c:pt>
                <c:pt idx="358">
                  <c:v>18.3</c:v>
                </c:pt>
                <c:pt idx="359">
                  <c:v>18.3</c:v>
                </c:pt>
                <c:pt idx="360">
                  <c:v>18.2</c:v>
                </c:pt>
                <c:pt idx="361">
                  <c:v>18.2</c:v>
                </c:pt>
                <c:pt idx="362">
                  <c:v>18.2</c:v>
                </c:pt>
                <c:pt idx="363">
                  <c:v>18.100000000000001</c:v>
                </c:pt>
                <c:pt idx="364">
                  <c:v>18.100000000000001</c:v>
                </c:pt>
                <c:pt idx="365">
                  <c:v>18.100000000000001</c:v>
                </c:pt>
                <c:pt idx="366">
                  <c:v>18.100000000000001</c:v>
                </c:pt>
                <c:pt idx="367">
                  <c:v>18.100000000000001</c:v>
                </c:pt>
                <c:pt idx="368">
                  <c:v>18.100000000000001</c:v>
                </c:pt>
                <c:pt idx="369">
                  <c:v>18.2</c:v>
                </c:pt>
                <c:pt idx="370">
                  <c:v>18.2</c:v>
                </c:pt>
                <c:pt idx="371">
                  <c:v>18.100000000000001</c:v>
                </c:pt>
                <c:pt idx="372">
                  <c:v>18.100000000000001</c:v>
                </c:pt>
                <c:pt idx="373">
                  <c:v>18.100000000000001</c:v>
                </c:pt>
                <c:pt idx="374">
                  <c:v>18.100000000000001</c:v>
                </c:pt>
                <c:pt idx="375">
                  <c:v>18.100000000000001</c:v>
                </c:pt>
                <c:pt idx="376">
                  <c:v>18.100000000000001</c:v>
                </c:pt>
                <c:pt idx="377">
                  <c:v>18.100000000000001</c:v>
                </c:pt>
                <c:pt idx="378">
                  <c:v>18.100000000000001</c:v>
                </c:pt>
                <c:pt idx="379">
                  <c:v>18</c:v>
                </c:pt>
                <c:pt idx="380">
                  <c:v>18</c:v>
                </c:pt>
                <c:pt idx="381">
                  <c:v>18</c:v>
                </c:pt>
                <c:pt idx="382">
                  <c:v>18.100000000000001</c:v>
                </c:pt>
                <c:pt idx="383">
                  <c:v>18.100000000000001</c:v>
                </c:pt>
                <c:pt idx="384">
                  <c:v>18.100000000000001</c:v>
                </c:pt>
                <c:pt idx="385">
                  <c:v>18.2</c:v>
                </c:pt>
                <c:pt idx="386">
                  <c:v>18.2</c:v>
                </c:pt>
                <c:pt idx="387">
                  <c:v>18.2</c:v>
                </c:pt>
                <c:pt idx="388">
                  <c:v>18.2</c:v>
                </c:pt>
                <c:pt idx="389">
                  <c:v>18.2</c:v>
                </c:pt>
                <c:pt idx="390">
                  <c:v>18.2</c:v>
                </c:pt>
                <c:pt idx="391">
                  <c:v>18.100000000000001</c:v>
                </c:pt>
                <c:pt idx="392">
                  <c:v>18.100000000000001</c:v>
                </c:pt>
                <c:pt idx="393">
                  <c:v>18.100000000000001</c:v>
                </c:pt>
                <c:pt idx="394">
                  <c:v>18.100000000000001</c:v>
                </c:pt>
                <c:pt idx="395">
                  <c:v>18.100000000000001</c:v>
                </c:pt>
                <c:pt idx="396">
                  <c:v>18.100000000000001</c:v>
                </c:pt>
                <c:pt idx="397">
                  <c:v>18.100000000000001</c:v>
                </c:pt>
                <c:pt idx="398">
                  <c:v>18</c:v>
                </c:pt>
                <c:pt idx="399">
                  <c:v>18</c:v>
                </c:pt>
                <c:pt idx="400">
                  <c:v>18</c:v>
                </c:pt>
                <c:pt idx="401">
                  <c:v>18.100000000000001</c:v>
                </c:pt>
                <c:pt idx="402">
                  <c:v>18</c:v>
                </c:pt>
                <c:pt idx="403">
                  <c:v>18</c:v>
                </c:pt>
                <c:pt idx="404">
                  <c:v>18</c:v>
                </c:pt>
                <c:pt idx="405">
                  <c:v>17.899999999999999</c:v>
                </c:pt>
                <c:pt idx="406">
                  <c:v>17.899999999999999</c:v>
                </c:pt>
                <c:pt idx="407">
                  <c:v>18</c:v>
                </c:pt>
                <c:pt idx="408">
                  <c:v>18.100000000000001</c:v>
                </c:pt>
                <c:pt idx="409">
                  <c:v>18.100000000000001</c:v>
                </c:pt>
                <c:pt idx="410">
                  <c:v>18.2</c:v>
                </c:pt>
                <c:pt idx="411">
                  <c:v>18.100000000000001</c:v>
                </c:pt>
                <c:pt idx="412">
                  <c:v>18</c:v>
                </c:pt>
                <c:pt idx="413">
                  <c:v>18</c:v>
                </c:pt>
                <c:pt idx="414">
                  <c:v>18</c:v>
                </c:pt>
                <c:pt idx="415">
                  <c:v>18</c:v>
                </c:pt>
                <c:pt idx="416">
                  <c:v>18</c:v>
                </c:pt>
                <c:pt idx="417">
                  <c:v>17.899999999999999</c:v>
                </c:pt>
                <c:pt idx="418">
                  <c:v>18</c:v>
                </c:pt>
                <c:pt idx="419">
                  <c:v>18</c:v>
                </c:pt>
                <c:pt idx="420">
                  <c:v>18.100000000000001</c:v>
                </c:pt>
                <c:pt idx="421">
                  <c:v>18.100000000000001</c:v>
                </c:pt>
                <c:pt idx="422">
                  <c:v>18</c:v>
                </c:pt>
                <c:pt idx="423">
                  <c:v>18.100000000000001</c:v>
                </c:pt>
                <c:pt idx="424">
                  <c:v>18.100000000000001</c:v>
                </c:pt>
                <c:pt idx="425">
                  <c:v>18.100000000000001</c:v>
                </c:pt>
                <c:pt idx="426">
                  <c:v>18.100000000000001</c:v>
                </c:pt>
                <c:pt idx="427">
                  <c:v>18.100000000000001</c:v>
                </c:pt>
                <c:pt idx="428">
                  <c:v>18</c:v>
                </c:pt>
                <c:pt idx="429">
                  <c:v>18.100000000000001</c:v>
                </c:pt>
                <c:pt idx="430">
                  <c:v>18.100000000000001</c:v>
                </c:pt>
                <c:pt idx="431">
                  <c:v>18.100000000000001</c:v>
                </c:pt>
                <c:pt idx="432">
                  <c:v>18.100000000000001</c:v>
                </c:pt>
                <c:pt idx="433">
                  <c:v>18.100000000000001</c:v>
                </c:pt>
                <c:pt idx="434">
                  <c:v>18.100000000000001</c:v>
                </c:pt>
                <c:pt idx="435">
                  <c:v>18.100000000000001</c:v>
                </c:pt>
                <c:pt idx="436">
                  <c:v>18.100000000000001</c:v>
                </c:pt>
                <c:pt idx="437">
                  <c:v>18.100000000000001</c:v>
                </c:pt>
                <c:pt idx="438">
                  <c:v>18.100000000000001</c:v>
                </c:pt>
                <c:pt idx="439">
                  <c:v>18.2</c:v>
                </c:pt>
                <c:pt idx="440">
                  <c:v>18.3</c:v>
                </c:pt>
                <c:pt idx="441">
                  <c:v>18.3</c:v>
                </c:pt>
                <c:pt idx="442">
                  <c:v>18.3</c:v>
                </c:pt>
                <c:pt idx="443">
                  <c:v>18.3</c:v>
                </c:pt>
                <c:pt idx="444">
                  <c:v>18.3</c:v>
                </c:pt>
                <c:pt idx="445">
                  <c:v>18.2</c:v>
                </c:pt>
                <c:pt idx="446">
                  <c:v>18.3</c:v>
                </c:pt>
                <c:pt idx="447">
                  <c:v>18.2</c:v>
                </c:pt>
                <c:pt idx="448">
                  <c:v>18.2</c:v>
                </c:pt>
                <c:pt idx="449">
                  <c:v>18.2</c:v>
                </c:pt>
                <c:pt idx="450">
                  <c:v>18.2</c:v>
                </c:pt>
                <c:pt idx="451">
                  <c:v>18.2</c:v>
                </c:pt>
                <c:pt idx="452">
                  <c:v>18.2</c:v>
                </c:pt>
                <c:pt idx="453">
                  <c:v>18.100000000000001</c:v>
                </c:pt>
                <c:pt idx="454">
                  <c:v>18.100000000000001</c:v>
                </c:pt>
                <c:pt idx="455">
                  <c:v>18.100000000000001</c:v>
                </c:pt>
                <c:pt idx="456">
                  <c:v>18.100000000000001</c:v>
                </c:pt>
                <c:pt idx="457">
                  <c:v>18</c:v>
                </c:pt>
                <c:pt idx="458">
                  <c:v>18</c:v>
                </c:pt>
                <c:pt idx="459">
                  <c:v>18</c:v>
                </c:pt>
                <c:pt idx="460">
                  <c:v>18</c:v>
                </c:pt>
                <c:pt idx="461">
                  <c:v>18</c:v>
                </c:pt>
                <c:pt idx="462">
                  <c:v>18</c:v>
                </c:pt>
                <c:pt idx="463">
                  <c:v>18</c:v>
                </c:pt>
                <c:pt idx="464">
                  <c:v>18.100000000000001</c:v>
                </c:pt>
                <c:pt idx="465">
                  <c:v>18.100000000000001</c:v>
                </c:pt>
                <c:pt idx="466">
                  <c:v>18.100000000000001</c:v>
                </c:pt>
                <c:pt idx="467">
                  <c:v>18.3</c:v>
                </c:pt>
                <c:pt idx="468">
                  <c:v>18.5</c:v>
                </c:pt>
                <c:pt idx="469">
                  <c:v>18.600000000000001</c:v>
                </c:pt>
                <c:pt idx="470">
                  <c:v>18.600000000000001</c:v>
                </c:pt>
                <c:pt idx="471">
                  <c:v>18.7</c:v>
                </c:pt>
                <c:pt idx="472">
                  <c:v>18.7</c:v>
                </c:pt>
                <c:pt idx="473">
                  <c:v>18.8</c:v>
                </c:pt>
                <c:pt idx="474">
                  <c:v>19</c:v>
                </c:pt>
                <c:pt idx="475">
                  <c:v>19</c:v>
                </c:pt>
                <c:pt idx="476">
                  <c:v>19.100000000000001</c:v>
                </c:pt>
                <c:pt idx="477">
                  <c:v>19</c:v>
                </c:pt>
                <c:pt idx="478">
                  <c:v>19</c:v>
                </c:pt>
                <c:pt idx="479">
                  <c:v>19.100000000000001</c:v>
                </c:pt>
                <c:pt idx="480">
                  <c:v>19.100000000000001</c:v>
                </c:pt>
                <c:pt idx="481">
                  <c:v>19.2</c:v>
                </c:pt>
                <c:pt idx="482">
                  <c:v>19.2</c:v>
                </c:pt>
                <c:pt idx="483">
                  <c:v>19.2</c:v>
                </c:pt>
                <c:pt idx="484">
                  <c:v>19.2</c:v>
                </c:pt>
                <c:pt idx="485">
                  <c:v>19</c:v>
                </c:pt>
                <c:pt idx="486">
                  <c:v>18.7</c:v>
                </c:pt>
                <c:pt idx="487">
                  <c:v>18.600000000000001</c:v>
                </c:pt>
                <c:pt idx="488">
                  <c:v>18.5</c:v>
                </c:pt>
                <c:pt idx="489">
                  <c:v>18.399999999999999</c:v>
                </c:pt>
                <c:pt idx="490">
                  <c:v>18.5</c:v>
                </c:pt>
                <c:pt idx="491">
                  <c:v>18.600000000000001</c:v>
                </c:pt>
                <c:pt idx="492">
                  <c:v>18.5</c:v>
                </c:pt>
                <c:pt idx="493">
                  <c:v>18.5</c:v>
                </c:pt>
                <c:pt idx="494">
                  <c:v>18.3</c:v>
                </c:pt>
                <c:pt idx="495">
                  <c:v>18.3</c:v>
                </c:pt>
                <c:pt idx="496">
                  <c:v>18.399999999999999</c:v>
                </c:pt>
                <c:pt idx="497">
                  <c:v>18.399999999999999</c:v>
                </c:pt>
                <c:pt idx="498">
                  <c:v>18.399999999999999</c:v>
                </c:pt>
                <c:pt idx="499">
                  <c:v>18.399999999999999</c:v>
                </c:pt>
                <c:pt idx="500">
                  <c:v>18.600000000000001</c:v>
                </c:pt>
                <c:pt idx="501">
                  <c:v>18.8</c:v>
                </c:pt>
                <c:pt idx="502">
                  <c:v>19</c:v>
                </c:pt>
                <c:pt idx="503">
                  <c:v>18.899999999999999</c:v>
                </c:pt>
                <c:pt idx="504">
                  <c:v>19.100000000000001</c:v>
                </c:pt>
                <c:pt idx="505">
                  <c:v>18.899999999999999</c:v>
                </c:pt>
                <c:pt idx="506">
                  <c:v>18.8</c:v>
                </c:pt>
                <c:pt idx="507">
                  <c:v>18.899999999999999</c:v>
                </c:pt>
                <c:pt idx="508">
                  <c:v>18.899999999999999</c:v>
                </c:pt>
                <c:pt idx="509">
                  <c:v>18.899999999999999</c:v>
                </c:pt>
                <c:pt idx="510">
                  <c:v>18.899999999999999</c:v>
                </c:pt>
                <c:pt idx="511">
                  <c:v>18.899999999999999</c:v>
                </c:pt>
                <c:pt idx="512">
                  <c:v>18.8</c:v>
                </c:pt>
                <c:pt idx="513">
                  <c:v>18.899999999999999</c:v>
                </c:pt>
                <c:pt idx="514">
                  <c:v>19</c:v>
                </c:pt>
                <c:pt idx="515">
                  <c:v>19.100000000000001</c:v>
                </c:pt>
                <c:pt idx="516">
                  <c:v>19.100000000000001</c:v>
                </c:pt>
                <c:pt idx="517">
                  <c:v>19.100000000000001</c:v>
                </c:pt>
                <c:pt idx="518">
                  <c:v>19.100000000000001</c:v>
                </c:pt>
                <c:pt idx="519">
                  <c:v>19.100000000000001</c:v>
                </c:pt>
                <c:pt idx="520">
                  <c:v>19.100000000000001</c:v>
                </c:pt>
                <c:pt idx="521">
                  <c:v>19</c:v>
                </c:pt>
                <c:pt idx="522">
                  <c:v>19.2</c:v>
                </c:pt>
                <c:pt idx="523">
                  <c:v>19.2</c:v>
                </c:pt>
                <c:pt idx="524">
                  <c:v>19.3</c:v>
                </c:pt>
                <c:pt idx="525">
                  <c:v>19.3</c:v>
                </c:pt>
                <c:pt idx="526">
                  <c:v>19.399999999999999</c:v>
                </c:pt>
                <c:pt idx="527">
                  <c:v>19.399999999999999</c:v>
                </c:pt>
                <c:pt idx="528">
                  <c:v>19.399999999999999</c:v>
                </c:pt>
                <c:pt idx="529">
                  <c:v>19.3</c:v>
                </c:pt>
                <c:pt idx="530">
                  <c:v>19.3</c:v>
                </c:pt>
                <c:pt idx="531">
                  <c:v>19.3</c:v>
                </c:pt>
                <c:pt idx="532">
                  <c:v>19.5</c:v>
                </c:pt>
                <c:pt idx="533">
                  <c:v>19.600000000000001</c:v>
                </c:pt>
                <c:pt idx="534">
                  <c:v>19.600000000000001</c:v>
                </c:pt>
                <c:pt idx="535">
                  <c:v>19.600000000000001</c:v>
                </c:pt>
                <c:pt idx="536">
                  <c:v>19.600000000000001</c:v>
                </c:pt>
                <c:pt idx="537">
                  <c:v>19.7</c:v>
                </c:pt>
                <c:pt idx="538">
                  <c:v>19.7</c:v>
                </c:pt>
                <c:pt idx="539">
                  <c:v>19.600000000000001</c:v>
                </c:pt>
                <c:pt idx="540">
                  <c:v>19.600000000000001</c:v>
                </c:pt>
                <c:pt idx="541">
                  <c:v>19.600000000000001</c:v>
                </c:pt>
                <c:pt idx="542">
                  <c:v>19.600000000000001</c:v>
                </c:pt>
                <c:pt idx="543">
                  <c:v>19.600000000000001</c:v>
                </c:pt>
                <c:pt idx="544">
                  <c:v>19.600000000000001</c:v>
                </c:pt>
                <c:pt idx="545">
                  <c:v>19.600000000000001</c:v>
                </c:pt>
                <c:pt idx="546">
                  <c:v>19.7</c:v>
                </c:pt>
                <c:pt idx="547">
                  <c:v>19.7</c:v>
                </c:pt>
                <c:pt idx="548">
                  <c:v>19.399999999999999</c:v>
                </c:pt>
                <c:pt idx="549">
                  <c:v>19.399999999999999</c:v>
                </c:pt>
                <c:pt idx="550">
                  <c:v>19.5</c:v>
                </c:pt>
                <c:pt idx="551">
                  <c:v>19.5</c:v>
                </c:pt>
                <c:pt idx="552">
                  <c:v>19.5</c:v>
                </c:pt>
                <c:pt idx="553">
                  <c:v>19.600000000000001</c:v>
                </c:pt>
                <c:pt idx="554">
                  <c:v>19.600000000000001</c:v>
                </c:pt>
                <c:pt idx="555">
                  <c:v>19.5</c:v>
                </c:pt>
                <c:pt idx="556">
                  <c:v>19.399999999999999</c:v>
                </c:pt>
                <c:pt idx="557">
                  <c:v>19.5</c:v>
                </c:pt>
                <c:pt idx="558">
                  <c:v>19.5</c:v>
                </c:pt>
                <c:pt idx="559">
                  <c:v>19.600000000000001</c:v>
                </c:pt>
                <c:pt idx="560">
                  <c:v>19.7</c:v>
                </c:pt>
                <c:pt idx="561">
                  <c:v>19.899999999999999</c:v>
                </c:pt>
                <c:pt idx="562">
                  <c:v>19.8</c:v>
                </c:pt>
                <c:pt idx="563">
                  <c:v>19.899999999999999</c:v>
                </c:pt>
                <c:pt idx="564">
                  <c:v>20</c:v>
                </c:pt>
                <c:pt idx="565">
                  <c:v>20</c:v>
                </c:pt>
                <c:pt idx="566">
                  <c:v>20.100000000000001</c:v>
                </c:pt>
                <c:pt idx="567">
                  <c:v>20.100000000000001</c:v>
                </c:pt>
                <c:pt idx="568">
                  <c:v>20.2</c:v>
                </c:pt>
                <c:pt idx="569">
                  <c:v>20.2</c:v>
                </c:pt>
                <c:pt idx="570">
                  <c:v>20.3</c:v>
                </c:pt>
                <c:pt idx="571">
                  <c:v>20.3</c:v>
                </c:pt>
                <c:pt idx="572">
                  <c:v>20.399999999999999</c:v>
                </c:pt>
                <c:pt idx="573">
                  <c:v>20.399999999999999</c:v>
                </c:pt>
                <c:pt idx="574">
                  <c:v>20.5</c:v>
                </c:pt>
                <c:pt idx="575">
                  <c:v>20.5</c:v>
                </c:pt>
                <c:pt idx="576">
                  <c:v>20.5</c:v>
                </c:pt>
                <c:pt idx="577">
                  <c:v>20.5</c:v>
                </c:pt>
                <c:pt idx="578">
                  <c:v>20.5</c:v>
                </c:pt>
                <c:pt idx="579">
                  <c:v>20.6</c:v>
                </c:pt>
                <c:pt idx="580">
                  <c:v>20.6</c:v>
                </c:pt>
                <c:pt idx="581">
                  <c:v>20.6</c:v>
                </c:pt>
                <c:pt idx="582">
                  <c:v>20.6</c:v>
                </c:pt>
                <c:pt idx="583">
                  <c:v>20.6</c:v>
                </c:pt>
                <c:pt idx="584">
                  <c:v>20.7</c:v>
                </c:pt>
                <c:pt idx="585">
                  <c:v>20.7</c:v>
                </c:pt>
                <c:pt idx="586">
                  <c:v>20.8</c:v>
                </c:pt>
                <c:pt idx="587">
                  <c:v>20.8</c:v>
                </c:pt>
                <c:pt idx="588">
                  <c:v>20.7</c:v>
                </c:pt>
                <c:pt idx="589">
                  <c:v>20.8</c:v>
                </c:pt>
                <c:pt idx="590">
                  <c:v>20.8</c:v>
                </c:pt>
                <c:pt idx="591">
                  <c:v>20.8</c:v>
                </c:pt>
                <c:pt idx="592">
                  <c:v>20.9</c:v>
                </c:pt>
                <c:pt idx="593">
                  <c:v>20.8</c:v>
                </c:pt>
                <c:pt idx="594">
                  <c:v>20.9</c:v>
                </c:pt>
                <c:pt idx="595">
                  <c:v>21</c:v>
                </c:pt>
                <c:pt idx="596">
                  <c:v>21</c:v>
                </c:pt>
                <c:pt idx="597">
                  <c:v>21</c:v>
                </c:pt>
                <c:pt idx="598">
                  <c:v>21.1</c:v>
                </c:pt>
                <c:pt idx="599">
                  <c:v>21.1</c:v>
                </c:pt>
                <c:pt idx="600">
                  <c:v>21.1</c:v>
                </c:pt>
                <c:pt idx="601">
                  <c:v>21.1</c:v>
                </c:pt>
                <c:pt idx="602">
                  <c:v>21</c:v>
                </c:pt>
                <c:pt idx="603">
                  <c:v>21</c:v>
                </c:pt>
                <c:pt idx="604">
                  <c:v>21</c:v>
                </c:pt>
                <c:pt idx="605">
                  <c:v>20.9</c:v>
                </c:pt>
                <c:pt idx="606">
                  <c:v>20.9</c:v>
                </c:pt>
                <c:pt idx="607">
                  <c:v>20.8</c:v>
                </c:pt>
                <c:pt idx="608">
                  <c:v>20.9</c:v>
                </c:pt>
                <c:pt idx="609">
                  <c:v>20.9</c:v>
                </c:pt>
                <c:pt idx="610">
                  <c:v>20.8</c:v>
                </c:pt>
                <c:pt idx="611">
                  <c:v>20.9</c:v>
                </c:pt>
                <c:pt idx="612">
                  <c:v>21</c:v>
                </c:pt>
                <c:pt idx="613">
                  <c:v>21</c:v>
                </c:pt>
                <c:pt idx="614">
                  <c:v>21.1</c:v>
                </c:pt>
                <c:pt idx="615">
                  <c:v>21.1</c:v>
                </c:pt>
                <c:pt idx="616">
                  <c:v>21</c:v>
                </c:pt>
                <c:pt idx="617">
                  <c:v>21</c:v>
                </c:pt>
                <c:pt idx="618">
                  <c:v>20.9</c:v>
                </c:pt>
                <c:pt idx="619">
                  <c:v>21</c:v>
                </c:pt>
                <c:pt idx="620">
                  <c:v>21</c:v>
                </c:pt>
                <c:pt idx="621">
                  <c:v>20.7</c:v>
                </c:pt>
                <c:pt idx="622">
                  <c:v>20.7</c:v>
                </c:pt>
                <c:pt idx="623">
                  <c:v>20.7</c:v>
                </c:pt>
                <c:pt idx="624">
                  <c:v>20.7</c:v>
                </c:pt>
                <c:pt idx="625">
                  <c:v>20.7</c:v>
                </c:pt>
                <c:pt idx="626">
                  <c:v>20.8</c:v>
                </c:pt>
                <c:pt idx="627">
                  <c:v>20.8</c:v>
                </c:pt>
                <c:pt idx="628">
                  <c:v>20.8</c:v>
                </c:pt>
                <c:pt idx="629">
                  <c:v>20.8</c:v>
                </c:pt>
                <c:pt idx="630">
                  <c:v>20.7</c:v>
                </c:pt>
                <c:pt idx="631">
                  <c:v>20.6</c:v>
                </c:pt>
                <c:pt idx="632">
                  <c:v>20.5</c:v>
                </c:pt>
                <c:pt idx="633">
                  <c:v>20.5</c:v>
                </c:pt>
                <c:pt idx="634">
                  <c:v>20.5</c:v>
                </c:pt>
                <c:pt idx="635">
                  <c:v>20.5</c:v>
                </c:pt>
                <c:pt idx="636">
                  <c:v>20.6</c:v>
                </c:pt>
                <c:pt idx="637">
                  <c:v>20.7</c:v>
                </c:pt>
                <c:pt idx="638">
                  <c:v>20.5</c:v>
                </c:pt>
                <c:pt idx="639">
                  <c:v>20.7</c:v>
                </c:pt>
                <c:pt idx="640">
                  <c:v>20.8</c:v>
                </c:pt>
                <c:pt idx="641">
                  <c:v>20.9</c:v>
                </c:pt>
                <c:pt idx="642">
                  <c:v>21</c:v>
                </c:pt>
                <c:pt idx="643">
                  <c:v>21.1</c:v>
                </c:pt>
                <c:pt idx="644">
                  <c:v>21.1</c:v>
                </c:pt>
                <c:pt idx="645">
                  <c:v>21.1</c:v>
                </c:pt>
                <c:pt idx="646">
                  <c:v>21.1</c:v>
                </c:pt>
                <c:pt idx="647">
                  <c:v>21</c:v>
                </c:pt>
                <c:pt idx="648">
                  <c:v>21</c:v>
                </c:pt>
                <c:pt idx="649">
                  <c:v>21</c:v>
                </c:pt>
                <c:pt idx="650">
                  <c:v>21.1</c:v>
                </c:pt>
                <c:pt idx="651">
                  <c:v>21.1</c:v>
                </c:pt>
                <c:pt idx="652">
                  <c:v>21.1</c:v>
                </c:pt>
                <c:pt idx="653">
                  <c:v>21</c:v>
                </c:pt>
                <c:pt idx="654">
                  <c:v>20.9</c:v>
                </c:pt>
                <c:pt idx="655">
                  <c:v>20.9</c:v>
                </c:pt>
                <c:pt idx="656">
                  <c:v>20.9</c:v>
                </c:pt>
                <c:pt idx="657">
                  <c:v>21</c:v>
                </c:pt>
                <c:pt idx="658">
                  <c:v>21</c:v>
                </c:pt>
                <c:pt idx="659">
                  <c:v>21</c:v>
                </c:pt>
                <c:pt idx="660">
                  <c:v>21.1</c:v>
                </c:pt>
                <c:pt idx="661">
                  <c:v>21.1</c:v>
                </c:pt>
                <c:pt idx="662">
                  <c:v>21.1</c:v>
                </c:pt>
                <c:pt idx="663">
                  <c:v>21</c:v>
                </c:pt>
                <c:pt idx="664">
                  <c:v>21.1</c:v>
                </c:pt>
                <c:pt idx="665">
                  <c:v>21.1</c:v>
                </c:pt>
                <c:pt idx="666">
                  <c:v>21.2</c:v>
                </c:pt>
                <c:pt idx="667">
                  <c:v>21.2</c:v>
                </c:pt>
                <c:pt idx="668">
                  <c:v>21.2</c:v>
                </c:pt>
                <c:pt idx="669">
                  <c:v>21.2</c:v>
                </c:pt>
                <c:pt idx="670">
                  <c:v>21.3</c:v>
                </c:pt>
                <c:pt idx="671">
                  <c:v>21.3</c:v>
                </c:pt>
                <c:pt idx="672">
                  <c:v>21.3</c:v>
                </c:pt>
                <c:pt idx="673">
                  <c:v>21.3</c:v>
                </c:pt>
                <c:pt idx="674">
                  <c:v>21.2</c:v>
                </c:pt>
                <c:pt idx="675">
                  <c:v>21.2</c:v>
                </c:pt>
                <c:pt idx="676">
                  <c:v>21.3</c:v>
                </c:pt>
                <c:pt idx="677">
                  <c:v>21.3</c:v>
                </c:pt>
                <c:pt idx="678">
                  <c:v>21.3</c:v>
                </c:pt>
                <c:pt idx="679">
                  <c:v>21.3</c:v>
                </c:pt>
                <c:pt idx="680">
                  <c:v>21.3</c:v>
                </c:pt>
                <c:pt idx="681">
                  <c:v>21.4</c:v>
                </c:pt>
                <c:pt idx="682">
                  <c:v>21.4</c:v>
                </c:pt>
                <c:pt idx="683">
                  <c:v>21.5</c:v>
                </c:pt>
                <c:pt idx="684">
                  <c:v>21.4</c:v>
                </c:pt>
                <c:pt idx="685">
                  <c:v>21.4</c:v>
                </c:pt>
                <c:pt idx="686">
                  <c:v>21.5</c:v>
                </c:pt>
                <c:pt idx="687">
                  <c:v>21.4</c:v>
                </c:pt>
                <c:pt idx="688">
                  <c:v>21.5</c:v>
                </c:pt>
                <c:pt idx="689">
                  <c:v>21.5</c:v>
                </c:pt>
                <c:pt idx="690">
                  <c:v>21.5</c:v>
                </c:pt>
                <c:pt idx="691">
                  <c:v>21.5</c:v>
                </c:pt>
                <c:pt idx="692">
                  <c:v>21.5</c:v>
                </c:pt>
                <c:pt idx="693">
                  <c:v>21.5</c:v>
                </c:pt>
                <c:pt idx="694">
                  <c:v>21.5</c:v>
                </c:pt>
                <c:pt idx="695">
                  <c:v>21.5</c:v>
                </c:pt>
                <c:pt idx="696">
                  <c:v>21.4</c:v>
                </c:pt>
                <c:pt idx="697">
                  <c:v>21.3</c:v>
                </c:pt>
                <c:pt idx="698">
                  <c:v>21.3</c:v>
                </c:pt>
                <c:pt idx="699">
                  <c:v>21.3</c:v>
                </c:pt>
                <c:pt idx="700">
                  <c:v>21.3</c:v>
                </c:pt>
                <c:pt idx="701">
                  <c:v>21.4</c:v>
                </c:pt>
                <c:pt idx="702">
                  <c:v>21.3</c:v>
                </c:pt>
                <c:pt idx="703">
                  <c:v>21.3</c:v>
                </c:pt>
                <c:pt idx="704">
                  <c:v>21.5</c:v>
                </c:pt>
                <c:pt idx="705">
                  <c:v>21.6</c:v>
                </c:pt>
                <c:pt idx="706">
                  <c:v>21.7</c:v>
                </c:pt>
                <c:pt idx="707">
                  <c:v>21.8</c:v>
                </c:pt>
                <c:pt idx="708">
                  <c:v>21.7</c:v>
                </c:pt>
                <c:pt idx="709">
                  <c:v>21.6</c:v>
                </c:pt>
                <c:pt idx="710">
                  <c:v>21.7</c:v>
                </c:pt>
                <c:pt idx="711">
                  <c:v>21.5</c:v>
                </c:pt>
                <c:pt idx="712">
                  <c:v>21.6</c:v>
                </c:pt>
                <c:pt idx="713">
                  <c:v>21.8</c:v>
                </c:pt>
                <c:pt idx="714">
                  <c:v>21.9</c:v>
                </c:pt>
                <c:pt idx="715">
                  <c:v>21.9</c:v>
                </c:pt>
                <c:pt idx="716">
                  <c:v>21.9</c:v>
                </c:pt>
                <c:pt idx="717">
                  <c:v>21.9</c:v>
                </c:pt>
                <c:pt idx="718">
                  <c:v>21.8</c:v>
                </c:pt>
                <c:pt idx="719">
                  <c:v>21.8</c:v>
                </c:pt>
                <c:pt idx="720">
                  <c:v>21.8</c:v>
                </c:pt>
                <c:pt idx="721">
                  <c:v>21.7</c:v>
                </c:pt>
                <c:pt idx="722">
                  <c:v>21.8</c:v>
                </c:pt>
                <c:pt idx="723">
                  <c:v>21.9</c:v>
                </c:pt>
                <c:pt idx="724">
                  <c:v>21.9</c:v>
                </c:pt>
                <c:pt idx="725">
                  <c:v>21.9</c:v>
                </c:pt>
                <c:pt idx="726">
                  <c:v>22</c:v>
                </c:pt>
                <c:pt idx="727">
                  <c:v>21.9</c:v>
                </c:pt>
                <c:pt idx="728">
                  <c:v>22</c:v>
                </c:pt>
                <c:pt idx="729">
                  <c:v>22.1</c:v>
                </c:pt>
                <c:pt idx="730">
                  <c:v>22.1</c:v>
                </c:pt>
                <c:pt idx="731">
                  <c:v>22.2</c:v>
                </c:pt>
                <c:pt idx="732">
                  <c:v>22.3</c:v>
                </c:pt>
                <c:pt idx="733">
                  <c:v>22.2</c:v>
                </c:pt>
                <c:pt idx="734">
                  <c:v>22.3</c:v>
                </c:pt>
                <c:pt idx="735">
                  <c:v>22.2</c:v>
                </c:pt>
                <c:pt idx="736">
                  <c:v>22.2</c:v>
                </c:pt>
                <c:pt idx="737">
                  <c:v>22.1</c:v>
                </c:pt>
                <c:pt idx="738">
                  <c:v>22.2</c:v>
                </c:pt>
                <c:pt idx="739">
                  <c:v>22.3</c:v>
                </c:pt>
                <c:pt idx="740">
                  <c:v>22.3</c:v>
                </c:pt>
                <c:pt idx="741">
                  <c:v>22.3</c:v>
                </c:pt>
                <c:pt idx="742">
                  <c:v>22.2</c:v>
                </c:pt>
                <c:pt idx="743">
                  <c:v>22.1</c:v>
                </c:pt>
                <c:pt idx="744">
                  <c:v>21.9</c:v>
                </c:pt>
                <c:pt idx="745">
                  <c:v>21.8</c:v>
                </c:pt>
                <c:pt idx="746">
                  <c:v>21.8</c:v>
                </c:pt>
                <c:pt idx="747">
                  <c:v>21.8</c:v>
                </c:pt>
                <c:pt idx="748">
                  <c:v>21.8</c:v>
                </c:pt>
                <c:pt idx="749">
                  <c:v>21.9</c:v>
                </c:pt>
                <c:pt idx="750">
                  <c:v>21.8</c:v>
                </c:pt>
                <c:pt idx="751">
                  <c:v>21.7</c:v>
                </c:pt>
                <c:pt idx="752">
                  <c:v>21.6</c:v>
                </c:pt>
                <c:pt idx="753">
                  <c:v>21.5</c:v>
                </c:pt>
                <c:pt idx="754">
                  <c:v>21.5</c:v>
                </c:pt>
                <c:pt idx="755">
                  <c:v>21.4</c:v>
                </c:pt>
                <c:pt idx="756">
                  <c:v>21.5</c:v>
                </c:pt>
                <c:pt idx="757">
                  <c:v>21.6</c:v>
                </c:pt>
                <c:pt idx="758">
                  <c:v>21.6</c:v>
                </c:pt>
                <c:pt idx="759">
                  <c:v>21.7</c:v>
                </c:pt>
                <c:pt idx="760">
                  <c:v>21.7</c:v>
                </c:pt>
                <c:pt idx="761">
                  <c:v>21.8</c:v>
                </c:pt>
                <c:pt idx="762">
                  <c:v>21.8</c:v>
                </c:pt>
                <c:pt idx="763">
                  <c:v>21.8</c:v>
                </c:pt>
                <c:pt idx="764">
                  <c:v>21.8</c:v>
                </c:pt>
                <c:pt idx="765">
                  <c:v>21.7</c:v>
                </c:pt>
                <c:pt idx="766">
                  <c:v>21.7</c:v>
                </c:pt>
                <c:pt idx="767">
                  <c:v>21.8</c:v>
                </c:pt>
                <c:pt idx="768">
                  <c:v>21.9</c:v>
                </c:pt>
                <c:pt idx="769">
                  <c:v>21.9</c:v>
                </c:pt>
                <c:pt idx="770">
                  <c:v>21.9</c:v>
                </c:pt>
                <c:pt idx="771">
                  <c:v>21.8</c:v>
                </c:pt>
                <c:pt idx="772">
                  <c:v>21.8</c:v>
                </c:pt>
                <c:pt idx="773">
                  <c:v>21.8</c:v>
                </c:pt>
                <c:pt idx="774">
                  <c:v>21.8</c:v>
                </c:pt>
                <c:pt idx="775">
                  <c:v>21.7</c:v>
                </c:pt>
                <c:pt idx="776">
                  <c:v>21.8</c:v>
                </c:pt>
                <c:pt idx="777">
                  <c:v>21.9</c:v>
                </c:pt>
                <c:pt idx="778">
                  <c:v>22</c:v>
                </c:pt>
                <c:pt idx="779">
                  <c:v>22.1</c:v>
                </c:pt>
                <c:pt idx="780">
                  <c:v>22.1</c:v>
                </c:pt>
                <c:pt idx="781">
                  <c:v>22.2</c:v>
                </c:pt>
                <c:pt idx="782">
                  <c:v>22.2</c:v>
                </c:pt>
                <c:pt idx="783">
                  <c:v>22.2</c:v>
                </c:pt>
                <c:pt idx="784">
                  <c:v>22.4</c:v>
                </c:pt>
                <c:pt idx="785">
                  <c:v>22.3</c:v>
                </c:pt>
                <c:pt idx="786">
                  <c:v>22.3</c:v>
                </c:pt>
                <c:pt idx="787">
                  <c:v>22.3</c:v>
                </c:pt>
                <c:pt idx="788">
                  <c:v>22.3</c:v>
                </c:pt>
                <c:pt idx="789">
                  <c:v>22.3</c:v>
                </c:pt>
                <c:pt idx="790">
                  <c:v>22.3</c:v>
                </c:pt>
                <c:pt idx="791">
                  <c:v>22.3</c:v>
                </c:pt>
                <c:pt idx="792">
                  <c:v>22.3</c:v>
                </c:pt>
                <c:pt idx="793">
                  <c:v>22.2</c:v>
                </c:pt>
                <c:pt idx="794">
                  <c:v>22</c:v>
                </c:pt>
                <c:pt idx="795">
                  <c:v>22</c:v>
                </c:pt>
                <c:pt idx="796">
                  <c:v>21.9</c:v>
                </c:pt>
                <c:pt idx="797">
                  <c:v>21.8</c:v>
                </c:pt>
                <c:pt idx="798">
                  <c:v>22</c:v>
                </c:pt>
                <c:pt idx="799">
                  <c:v>22.3</c:v>
                </c:pt>
                <c:pt idx="800">
                  <c:v>22.4</c:v>
                </c:pt>
                <c:pt idx="801">
                  <c:v>22.2</c:v>
                </c:pt>
                <c:pt idx="802">
                  <c:v>22.1</c:v>
                </c:pt>
                <c:pt idx="803">
                  <c:v>22.1</c:v>
                </c:pt>
                <c:pt idx="804">
                  <c:v>22.1</c:v>
                </c:pt>
                <c:pt idx="805">
                  <c:v>22.3</c:v>
                </c:pt>
                <c:pt idx="806">
                  <c:v>22.3</c:v>
                </c:pt>
                <c:pt idx="807">
                  <c:v>22.3</c:v>
                </c:pt>
                <c:pt idx="808">
                  <c:v>22.2</c:v>
                </c:pt>
                <c:pt idx="809">
                  <c:v>22.4</c:v>
                </c:pt>
                <c:pt idx="810">
                  <c:v>22.4</c:v>
                </c:pt>
                <c:pt idx="811">
                  <c:v>22.6</c:v>
                </c:pt>
                <c:pt idx="812">
                  <c:v>22.6</c:v>
                </c:pt>
                <c:pt idx="813">
                  <c:v>22.5</c:v>
                </c:pt>
                <c:pt idx="814">
                  <c:v>22.6</c:v>
                </c:pt>
                <c:pt idx="815">
                  <c:v>22.5</c:v>
                </c:pt>
                <c:pt idx="816">
                  <c:v>22.4</c:v>
                </c:pt>
                <c:pt idx="817">
                  <c:v>22.4</c:v>
                </c:pt>
                <c:pt idx="818">
                  <c:v>22.6</c:v>
                </c:pt>
                <c:pt idx="819">
                  <c:v>22.7</c:v>
                </c:pt>
                <c:pt idx="820">
                  <c:v>22.9</c:v>
                </c:pt>
                <c:pt idx="821">
                  <c:v>22.8</c:v>
                </c:pt>
                <c:pt idx="822">
                  <c:v>22.9</c:v>
                </c:pt>
                <c:pt idx="823">
                  <c:v>22.9</c:v>
                </c:pt>
                <c:pt idx="824">
                  <c:v>23</c:v>
                </c:pt>
                <c:pt idx="825">
                  <c:v>22.9</c:v>
                </c:pt>
                <c:pt idx="826">
                  <c:v>22.9</c:v>
                </c:pt>
                <c:pt idx="827">
                  <c:v>22.8</c:v>
                </c:pt>
                <c:pt idx="828">
                  <c:v>22.8</c:v>
                </c:pt>
                <c:pt idx="829">
                  <c:v>22.7</c:v>
                </c:pt>
                <c:pt idx="830">
                  <c:v>22.6</c:v>
                </c:pt>
                <c:pt idx="831">
                  <c:v>22.6</c:v>
                </c:pt>
                <c:pt idx="832">
                  <c:v>22.5</c:v>
                </c:pt>
                <c:pt idx="833">
                  <c:v>22.5</c:v>
                </c:pt>
                <c:pt idx="834">
                  <c:v>22.4</c:v>
                </c:pt>
                <c:pt idx="835">
                  <c:v>22.4</c:v>
                </c:pt>
                <c:pt idx="836">
                  <c:v>22.3</c:v>
                </c:pt>
                <c:pt idx="837">
                  <c:v>22.3</c:v>
                </c:pt>
                <c:pt idx="838">
                  <c:v>22.3</c:v>
                </c:pt>
                <c:pt idx="839">
                  <c:v>22.4</c:v>
                </c:pt>
                <c:pt idx="840">
                  <c:v>22.5</c:v>
                </c:pt>
                <c:pt idx="841">
                  <c:v>22.6</c:v>
                </c:pt>
                <c:pt idx="842">
                  <c:v>22.7</c:v>
                </c:pt>
                <c:pt idx="843">
                  <c:v>22.8</c:v>
                </c:pt>
                <c:pt idx="844">
                  <c:v>22.8</c:v>
                </c:pt>
                <c:pt idx="845">
                  <c:v>22.7</c:v>
                </c:pt>
                <c:pt idx="846">
                  <c:v>22.7</c:v>
                </c:pt>
                <c:pt idx="847">
                  <c:v>22.9</c:v>
                </c:pt>
                <c:pt idx="848">
                  <c:v>22.9</c:v>
                </c:pt>
                <c:pt idx="849">
                  <c:v>22.7</c:v>
                </c:pt>
                <c:pt idx="850">
                  <c:v>22.6</c:v>
                </c:pt>
                <c:pt idx="851">
                  <c:v>22.4</c:v>
                </c:pt>
                <c:pt idx="852">
                  <c:v>22.4</c:v>
                </c:pt>
                <c:pt idx="853">
                  <c:v>22.5</c:v>
                </c:pt>
                <c:pt idx="854">
                  <c:v>22.4</c:v>
                </c:pt>
                <c:pt idx="855">
                  <c:v>22.5</c:v>
                </c:pt>
                <c:pt idx="856">
                  <c:v>22.4</c:v>
                </c:pt>
                <c:pt idx="857">
                  <c:v>22.3</c:v>
                </c:pt>
                <c:pt idx="858">
                  <c:v>22.3</c:v>
                </c:pt>
                <c:pt idx="859">
                  <c:v>22.4</c:v>
                </c:pt>
                <c:pt idx="860">
                  <c:v>22.4</c:v>
                </c:pt>
                <c:pt idx="861">
                  <c:v>22.4</c:v>
                </c:pt>
                <c:pt idx="862">
                  <c:v>22.4</c:v>
                </c:pt>
                <c:pt idx="863">
                  <c:v>22.3</c:v>
                </c:pt>
                <c:pt idx="864">
                  <c:v>22.3</c:v>
                </c:pt>
                <c:pt idx="865">
                  <c:v>22.3</c:v>
                </c:pt>
                <c:pt idx="866">
                  <c:v>22.2</c:v>
                </c:pt>
                <c:pt idx="867">
                  <c:v>22.2</c:v>
                </c:pt>
                <c:pt idx="868">
                  <c:v>22.1</c:v>
                </c:pt>
                <c:pt idx="869">
                  <c:v>22.1</c:v>
                </c:pt>
                <c:pt idx="870">
                  <c:v>22.1</c:v>
                </c:pt>
                <c:pt idx="871">
                  <c:v>22.2</c:v>
                </c:pt>
                <c:pt idx="872">
                  <c:v>22.2</c:v>
                </c:pt>
                <c:pt idx="873">
                  <c:v>22.2</c:v>
                </c:pt>
                <c:pt idx="874">
                  <c:v>22</c:v>
                </c:pt>
                <c:pt idx="875">
                  <c:v>22.1</c:v>
                </c:pt>
                <c:pt idx="876">
                  <c:v>22.3</c:v>
                </c:pt>
                <c:pt idx="877">
                  <c:v>22.3</c:v>
                </c:pt>
                <c:pt idx="878">
                  <c:v>22.3</c:v>
                </c:pt>
                <c:pt idx="879">
                  <c:v>22.3</c:v>
                </c:pt>
                <c:pt idx="880">
                  <c:v>22.2</c:v>
                </c:pt>
                <c:pt idx="881">
                  <c:v>22.3</c:v>
                </c:pt>
                <c:pt idx="882">
                  <c:v>22.2</c:v>
                </c:pt>
                <c:pt idx="883">
                  <c:v>22.2</c:v>
                </c:pt>
                <c:pt idx="884">
                  <c:v>22.1</c:v>
                </c:pt>
                <c:pt idx="885">
                  <c:v>22.1</c:v>
                </c:pt>
                <c:pt idx="886">
                  <c:v>22</c:v>
                </c:pt>
                <c:pt idx="887">
                  <c:v>22</c:v>
                </c:pt>
                <c:pt idx="888">
                  <c:v>22</c:v>
                </c:pt>
                <c:pt idx="889">
                  <c:v>22</c:v>
                </c:pt>
                <c:pt idx="890">
                  <c:v>21.9</c:v>
                </c:pt>
                <c:pt idx="891">
                  <c:v>21.8</c:v>
                </c:pt>
                <c:pt idx="892">
                  <c:v>21.8</c:v>
                </c:pt>
                <c:pt idx="893">
                  <c:v>21.8</c:v>
                </c:pt>
                <c:pt idx="894">
                  <c:v>21.8</c:v>
                </c:pt>
                <c:pt idx="895">
                  <c:v>21.7</c:v>
                </c:pt>
                <c:pt idx="896">
                  <c:v>21.7</c:v>
                </c:pt>
                <c:pt idx="897">
                  <c:v>21.8</c:v>
                </c:pt>
                <c:pt idx="898">
                  <c:v>21.8</c:v>
                </c:pt>
                <c:pt idx="899">
                  <c:v>21.8</c:v>
                </c:pt>
                <c:pt idx="900">
                  <c:v>21.8</c:v>
                </c:pt>
                <c:pt idx="901">
                  <c:v>21.8</c:v>
                </c:pt>
                <c:pt idx="902">
                  <c:v>21.9</c:v>
                </c:pt>
                <c:pt idx="903">
                  <c:v>21.8</c:v>
                </c:pt>
                <c:pt idx="904">
                  <c:v>21.9</c:v>
                </c:pt>
                <c:pt idx="905">
                  <c:v>21.9</c:v>
                </c:pt>
                <c:pt idx="906">
                  <c:v>21.9</c:v>
                </c:pt>
                <c:pt idx="907">
                  <c:v>21.8</c:v>
                </c:pt>
                <c:pt idx="908">
                  <c:v>21.9</c:v>
                </c:pt>
                <c:pt idx="909">
                  <c:v>21.9</c:v>
                </c:pt>
                <c:pt idx="910">
                  <c:v>21.9</c:v>
                </c:pt>
                <c:pt idx="911">
                  <c:v>21.8</c:v>
                </c:pt>
                <c:pt idx="912">
                  <c:v>21.9</c:v>
                </c:pt>
                <c:pt idx="913">
                  <c:v>21.8</c:v>
                </c:pt>
                <c:pt idx="914">
                  <c:v>21.8</c:v>
                </c:pt>
                <c:pt idx="915">
                  <c:v>21.8</c:v>
                </c:pt>
                <c:pt idx="916">
                  <c:v>21.9</c:v>
                </c:pt>
                <c:pt idx="917">
                  <c:v>21.9</c:v>
                </c:pt>
                <c:pt idx="918">
                  <c:v>21.9</c:v>
                </c:pt>
                <c:pt idx="919">
                  <c:v>21.9</c:v>
                </c:pt>
                <c:pt idx="920">
                  <c:v>21.9</c:v>
                </c:pt>
                <c:pt idx="921">
                  <c:v>21.9</c:v>
                </c:pt>
                <c:pt idx="922">
                  <c:v>21.9</c:v>
                </c:pt>
                <c:pt idx="923">
                  <c:v>21.9</c:v>
                </c:pt>
                <c:pt idx="924">
                  <c:v>21.8</c:v>
                </c:pt>
                <c:pt idx="925">
                  <c:v>21.9</c:v>
                </c:pt>
                <c:pt idx="926">
                  <c:v>21.9</c:v>
                </c:pt>
                <c:pt idx="927">
                  <c:v>22</c:v>
                </c:pt>
                <c:pt idx="928">
                  <c:v>22</c:v>
                </c:pt>
                <c:pt idx="929">
                  <c:v>22.1</c:v>
                </c:pt>
                <c:pt idx="930">
                  <c:v>22.1</c:v>
                </c:pt>
                <c:pt idx="931">
                  <c:v>22.2</c:v>
                </c:pt>
                <c:pt idx="932">
                  <c:v>22.4</c:v>
                </c:pt>
                <c:pt idx="933">
                  <c:v>22.5</c:v>
                </c:pt>
                <c:pt idx="934">
                  <c:v>22.6</c:v>
                </c:pt>
                <c:pt idx="935">
                  <c:v>22.7</c:v>
                </c:pt>
                <c:pt idx="936">
                  <c:v>22.8</c:v>
                </c:pt>
                <c:pt idx="937">
                  <c:v>22.9</c:v>
                </c:pt>
                <c:pt idx="938">
                  <c:v>22.8</c:v>
                </c:pt>
                <c:pt idx="939">
                  <c:v>22.9</c:v>
                </c:pt>
                <c:pt idx="940">
                  <c:v>22.9</c:v>
                </c:pt>
                <c:pt idx="941">
                  <c:v>22.9</c:v>
                </c:pt>
                <c:pt idx="942">
                  <c:v>23</c:v>
                </c:pt>
                <c:pt idx="943">
                  <c:v>23.1</c:v>
                </c:pt>
                <c:pt idx="944">
                  <c:v>23.2</c:v>
                </c:pt>
                <c:pt idx="945">
                  <c:v>23.3</c:v>
                </c:pt>
                <c:pt idx="946">
                  <c:v>23.4</c:v>
                </c:pt>
                <c:pt idx="947">
                  <c:v>23.4</c:v>
                </c:pt>
                <c:pt idx="948">
                  <c:v>23.3</c:v>
                </c:pt>
                <c:pt idx="949">
                  <c:v>23.3</c:v>
                </c:pt>
                <c:pt idx="950">
                  <c:v>23.3</c:v>
                </c:pt>
                <c:pt idx="951">
                  <c:v>23.2</c:v>
                </c:pt>
                <c:pt idx="952">
                  <c:v>23.2</c:v>
                </c:pt>
                <c:pt idx="953">
                  <c:v>23.2</c:v>
                </c:pt>
                <c:pt idx="954">
                  <c:v>23.2</c:v>
                </c:pt>
                <c:pt idx="955">
                  <c:v>23.1</c:v>
                </c:pt>
                <c:pt idx="956">
                  <c:v>23</c:v>
                </c:pt>
                <c:pt idx="957">
                  <c:v>22.9</c:v>
                </c:pt>
                <c:pt idx="958">
                  <c:v>23</c:v>
                </c:pt>
                <c:pt idx="959">
                  <c:v>22.9</c:v>
                </c:pt>
                <c:pt idx="960">
                  <c:v>22.8</c:v>
                </c:pt>
                <c:pt idx="961">
                  <c:v>22.8</c:v>
                </c:pt>
                <c:pt idx="962">
                  <c:v>22.7</c:v>
                </c:pt>
                <c:pt idx="963">
                  <c:v>22.8</c:v>
                </c:pt>
                <c:pt idx="964">
                  <c:v>22.9</c:v>
                </c:pt>
                <c:pt idx="965">
                  <c:v>23</c:v>
                </c:pt>
                <c:pt idx="966">
                  <c:v>23</c:v>
                </c:pt>
                <c:pt idx="967">
                  <c:v>23</c:v>
                </c:pt>
                <c:pt idx="968">
                  <c:v>23</c:v>
                </c:pt>
                <c:pt idx="969">
                  <c:v>23</c:v>
                </c:pt>
                <c:pt idx="970">
                  <c:v>23.1</c:v>
                </c:pt>
                <c:pt idx="971">
                  <c:v>23.1</c:v>
                </c:pt>
                <c:pt idx="972">
                  <c:v>23.2</c:v>
                </c:pt>
                <c:pt idx="973">
                  <c:v>23.1</c:v>
                </c:pt>
                <c:pt idx="974">
                  <c:v>23</c:v>
                </c:pt>
                <c:pt idx="975">
                  <c:v>23</c:v>
                </c:pt>
                <c:pt idx="976">
                  <c:v>23.2</c:v>
                </c:pt>
                <c:pt idx="977">
                  <c:v>23.2</c:v>
                </c:pt>
                <c:pt idx="978">
                  <c:v>23.2</c:v>
                </c:pt>
                <c:pt idx="979">
                  <c:v>23.2</c:v>
                </c:pt>
                <c:pt idx="980">
                  <c:v>23.3</c:v>
                </c:pt>
                <c:pt idx="981">
                  <c:v>23.4</c:v>
                </c:pt>
                <c:pt idx="982">
                  <c:v>23.4</c:v>
                </c:pt>
                <c:pt idx="983">
                  <c:v>23.3</c:v>
                </c:pt>
                <c:pt idx="984">
                  <c:v>23.5</c:v>
                </c:pt>
                <c:pt idx="985">
                  <c:v>23.6</c:v>
                </c:pt>
                <c:pt idx="986">
                  <c:v>23.6</c:v>
                </c:pt>
                <c:pt idx="987">
                  <c:v>23.6</c:v>
                </c:pt>
                <c:pt idx="988">
                  <c:v>23.6</c:v>
                </c:pt>
                <c:pt idx="989">
                  <c:v>23.6</c:v>
                </c:pt>
                <c:pt idx="990">
                  <c:v>23.7</c:v>
                </c:pt>
                <c:pt idx="991">
                  <c:v>23.6</c:v>
                </c:pt>
                <c:pt idx="992">
                  <c:v>23.5</c:v>
                </c:pt>
                <c:pt idx="993">
                  <c:v>23.5</c:v>
                </c:pt>
                <c:pt idx="994">
                  <c:v>23.4</c:v>
                </c:pt>
                <c:pt idx="995">
                  <c:v>23.4</c:v>
                </c:pt>
                <c:pt idx="996">
                  <c:v>23.3</c:v>
                </c:pt>
                <c:pt idx="997">
                  <c:v>23.3</c:v>
                </c:pt>
                <c:pt idx="998">
                  <c:v>23.3</c:v>
                </c:pt>
                <c:pt idx="999">
                  <c:v>23.3</c:v>
                </c:pt>
                <c:pt idx="1000">
                  <c:v>23.2</c:v>
                </c:pt>
                <c:pt idx="1001">
                  <c:v>23.2</c:v>
                </c:pt>
                <c:pt idx="1002">
                  <c:v>23.1</c:v>
                </c:pt>
                <c:pt idx="1003">
                  <c:v>23.1</c:v>
                </c:pt>
                <c:pt idx="1004">
                  <c:v>23.1</c:v>
                </c:pt>
                <c:pt idx="1005">
                  <c:v>23.1</c:v>
                </c:pt>
                <c:pt idx="1006">
                  <c:v>23.1</c:v>
                </c:pt>
                <c:pt idx="1007">
                  <c:v>23.1</c:v>
                </c:pt>
                <c:pt idx="1008">
                  <c:v>23.2</c:v>
                </c:pt>
                <c:pt idx="1009">
                  <c:v>23.1</c:v>
                </c:pt>
                <c:pt idx="1010">
                  <c:v>23.1</c:v>
                </c:pt>
                <c:pt idx="1011">
                  <c:v>23</c:v>
                </c:pt>
                <c:pt idx="1012">
                  <c:v>23</c:v>
                </c:pt>
                <c:pt idx="1013">
                  <c:v>22.9</c:v>
                </c:pt>
                <c:pt idx="1014">
                  <c:v>22.9</c:v>
                </c:pt>
                <c:pt idx="1015">
                  <c:v>22.9</c:v>
                </c:pt>
                <c:pt idx="1016">
                  <c:v>22.8</c:v>
                </c:pt>
                <c:pt idx="1017">
                  <c:v>22.7</c:v>
                </c:pt>
                <c:pt idx="1018">
                  <c:v>22.7</c:v>
                </c:pt>
                <c:pt idx="1019">
                  <c:v>22.7</c:v>
                </c:pt>
                <c:pt idx="1020">
                  <c:v>22.7</c:v>
                </c:pt>
                <c:pt idx="1021">
                  <c:v>22.6</c:v>
                </c:pt>
                <c:pt idx="1022">
                  <c:v>22.6</c:v>
                </c:pt>
                <c:pt idx="1023">
                  <c:v>22.5</c:v>
                </c:pt>
                <c:pt idx="1024">
                  <c:v>22.2</c:v>
                </c:pt>
                <c:pt idx="1025">
                  <c:v>22.2</c:v>
                </c:pt>
                <c:pt idx="1026">
                  <c:v>22.2</c:v>
                </c:pt>
                <c:pt idx="1027">
                  <c:v>22.2</c:v>
                </c:pt>
                <c:pt idx="1028">
                  <c:v>22.2</c:v>
                </c:pt>
                <c:pt idx="1029">
                  <c:v>22.2</c:v>
                </c:pt>
                <c:pt idx="1030">
                  <c:v>22.2</c:v>
                </c:pt>
                <c:pt idx="1031">
                  <c:v>22.2</c:v>
                </c:pt>
                <c:pt idx="1032">
                  <c:v>22.2</c:v>
                </c:pt>
                <c:pt idx="1033">
                  <c:v>22.1</c:v>
                </c:pt>
                <c:pt idx="1034">
                  <c:v>22</c:v>
                </c:pt>
                <c:pt idx="1035">
                  <c:v>22</c:v>
                </c:pt>
                <c:pt idx="1036">
                  <c:v>22.1</c:v>
                </c:pt>
                <c:pt idx="1037">
                  <c:v>22.1</c:v>
                </c:pt>
                <c:pt idx="1038">
                  <c:v>22</c:v>
                </c:pt>
                <c:pt idx="1039">
                  <c:v>21.9</c:v>
                </c:pt>
                <c:pt idx="1040">
                  <c:v>21.8</c:v>
                </c:pt>
                <c:pt idx="1041">
                  <c:v>21.9</c:v>
                </c:pt>
                <c:pt idx="1042">
                  <c:v>21.9</c:v>
                </c:pt>
                <c:pt idx="1043">
                  <c:v>21.9</c:v>
                </c:pt>
                <c:pt idx="1044">
                  <c:v>21.8</c:v>
                </c:pt>
                <c:pt idx="1045">
                  <c:v>21.7</c:v>
                </c:pt>
                <c:pt idx="1046">
                  <c:v>21.7</c:v>
                </c:pt>
                <c:pt idx="1047">
                  <c:v>21.6</c:v>
                </c:pt>
                <c:pt idx="1048">
                  <c:v>21.5</c:v>
                </c:pt>
                <c:pt idx="1049">
                  <c:v>21.4</c:v>
                </c:pt>
                <c:pt idx="1050">
                  <c:v>21.4</c:v>
                </c:pt>
                <c:pt idx="1051">
                  <c:v>21.3</c:v>
                </c:pt>
                <c:pt idx="1052">
                  <c:v>21.1</c:v>
                </c:pt>
                <c:pt idx="1053">
                  <c:v>21.3</c:v>
                </c:pt>
                <c:pt idx="1054">
                  <c:v>21.3</c:v>
                </c:pt>
                <c:pt idx="1055">
                  <c:v>21.4</c:v>
                </c:pt>
                <c:pt idx="1056">
                  <c:v>21.4</c:v>
                </c:pt>
                <c:pt idx="1057">
                  <c:v>21.5</c:v>
                </c:pt>
                <c:pt idx="1058">
                  <c:v>21.3</c:v>
                </c:pt>
                <c:pt idx="1059">
                  <c:v>21.2</c:v>
                </c:pt>
                <c:pt idx="1060">
                  <c:v>21.3</c:v>
                </c:pt>
                <c:pt idx="1061">
                  <c:v>21.2</c:v>
                </c:pt>
                <c:pt idx="1062">
                  <c:v>21.2</c:v>
                </c:pt>
                <c:pt idx="1063">
                  <c:v>21.1</c:v>
                </c:pt>
                <c:pt idx="1064">
                  <c:v>21.1</c:v>
                </c:pt>
                <c:pt idx="1065">
                  <c:v>21.1</c:v>
                </c:pt>
                <c:pt idx="1066">
                  <c:v>21</c:v>
                </c:pt>
                <c:pt idx="1067">
                  <c:v>21</c:v>
                </c:pt>
                <c:pt idx="1068">
                  <c:v>21</c:v>
                </c:pt>
                <c:pt idx="1069">
                  <c:v>21.1</c:v>
                </c:pt>
                <c:pt idx="1070">
                  <c:v>21.1</c:v>
                </c:pt>
                <c:pt idx="1071">
                  <c:v>21.2</c:v>
                </c:pt>
                <c:pt idx="1072">
                  <c:v>21.2</c:v>
                </c:pt>
                <c:pt idx="1073">
                  <c:v>21.1</c:v>
                </c:pt>
                <c:pt idx="1074">
                  <c:v>21.1</c:v>
                </c:pt>
                <c:pt idx="1075">
                  <c:v>21.1</c:v>
                </c:pt>
                <c:pt idx="1076">
                  <c:v>21.1</c:v>
                </c:pt>
                <c:pt idx="1077">
                  <c:v>21</c:v>
                </c:pt>
                <c:pt idx="1078">
                  <c:v>21</c:v>
                </c:pt>
                <c:pt idx="1079">
                  <c:v>21</c:v>
                </c:pt>
                <c:pt idx="1080">
                  <c:v>21</c:v>
                </c:pt>
                <c:pt idx="1081">
                  <c:v>21</c:v>
                </c:pt>
                <c:pt idx="1082">
                  <c:v>21</c:v>
                </c:pt>
                <c:pt idx="1083">
                  <c:v>20.9</c:v>
                </c:pt>
                <c:pt idx="1084">
                  <c:v>20.7</c:v>
                </c:pt>
                <c:pt idx="1085">
                  <c:v>20.8</c:v>
                </c:pt>
                <c:pt idx="1086">
                  <c:v>20.7</c:v>
                </c:pt>
                <c:pt idx="1087">
                  <c:v>20.7</c:v>
                </c:pt>
                <c:pt idx="1088">
                  <c:v>20.6</c:v>
                </c:pt>
                <c:pt idx="1089">
                  <c:v>20.6</c:v>
                </c:pt>
                <c:pt idx="1090">
                  <c:v>20.5</c:v>
                </c:pt>
                <c:pt idx="1091">
                  <c:v>20.399999999999999</c:v>
                </c:pt>
                <c:pt idx="1092">
                  <c:v>20.5</c:v>
                </c:pt>
                <c:pt idx="1093">
                  <c:v>20.6</c:v>
                </c:pt>
                <c:pt idx="1094">
                  <c:v>20.5</c:v>
                </c:pt>
                <c:pt idx="1095">
                  <c:v>20.5</c:v>
                </c:pt>
                <c:pt idx="1096">
                  <c:v>20.399999999999999</c:v>
                </c:pt>
                <c:pt idx="1097">
                  <c:v>20.399999999999999</c:v>
                </c:pt>
                <c:pt idx="1098">
                  <c:v>20.399999999999999</c:v>
                </c:pt>
                <c:pt idx="1099">
                  <c:v>20.399999999999999</c:v>
                </c:pt>
                <c:pt idx="1100">
                  <c:v>20.5</c:v>
                </c:pt>
                <c:pt idx="1101">
                  <c:v>20.5</c:v>
                </c:pt>
                <c:pt idx="1102">
                  <c:v>20.399999999999999</c:v>
                </c:pt>
                <c:pt idx="1103">
                  <c:v>20.399999999999999</c:v>
                </c:pt>
                <c:pt idx="1104">
                  <c:v>20.399999999999999</c:v>
                </c:pt>
                <c:pt idx="1105">
                  <c:v>20.399999999999999</c:v>
                </c:pt>
                <c:pt idx="1106">
                  <c:v>20.5</c:v>
                </c:pt>
                <c:pt idx="1107">
                  <c:v>20.5</c:v>
                </c:pt>
                <c:pt idx="1108">
                  <c:v>20.5</c:v>
                </c:pt>
                <c:pt idx="1109">
                  <c:v>20.399999999999999</c:v>
                </c:pt>
                <c:pt idx="1110">
                  <c:v>20.3</c:v>
                </c:pt>
                <c:pt idx="1111">
                  <c:v>20.3</c:v>
                </c:pt>
                <c:pt idx="1112">
                  <c:v>20.3</c:v>
                </c:pt>
                <c:pt idx="1113">
                  <c:v>20.3</c:v>
                </c:pt>
                <c:pt idx="1114">
                  <c:v>20.3</c:v>
                </c:pt>
                <c:pt idx="1115">
                  <c:v>20.3</c:v>
                </c:pt>
                <c:pt idx="1116">
                  <c:v>20.2</c:v>
                </c:pt>
                <c:pt idx="1117">
                  <c:v>20.100000000000001</c:v>
                </c:pt>
                <c:pt idx="1118">
                  <c:v>20.2</c:v>
                </c:pt>
                <c:pt idx="1119">
                  <c:v>20.100000000000001</c:v>
                </c:pt>
                <c:pt idx="1120">
                  <c:v>20.100000000000001</c:v>
                </c:pt>
                <c:pt idx="1121">
                  <c:v>20.100000000000001</c:v>
                </c:pt>
                <c:pt idx="1122">
                  <c:v>20</c:v>
                </c:pt>
                <c:pt idx="1123">
                  <c:v>20</c:v>
                </c:pt>
                <c:pt idx="1124">
                  <c:v>19.8</c:v>
                </c:pt>
                <c:pt idx="1125">
                  <c:v>19.899999999999999</c:v>
                </c:pt>
                <c:pt idx="1126">
                  <c:v>20</c:v>
                </c:pt>
                <c:pt idx="1127">
                  <c:v>20</c:v>
                </c:pt>
                <c:pt idx="1128">
                  <c:v>19.899999999999999</c:v>
                </c:pt>
                <c:pt idx="1129">
                  <c:v>19.899999999999999</c:v>
                </c:pt>
                <c:pt idx="1130">
                  <c:v>20</c:v>
                </c:pt>
                <c:pt idx="1131">
                  <c:v>19.899999999999999</c:v>
                </c:pt>
                <c:pt idx="1132">
                  <c:v>19.899999999999999</c:v>
                </c:pt>
                <c:pt idx="1133">
                  <c:v>20</c:v>
                </c:pt>
                <c:pt idx="1134">
                  <c:v>20</c:v>
                </c:pt>
                <c:pt idx="1135">
                  <c:v>20</c:v>
                </c:pt>
                <c:pt idx="1136">
                  <c:v>20</c:v>
                </c:pt>
                <c:pt idx="1137">
                  <c:v>20</c:v>
                </c:pt>
                <c:pt idx="1138">
                  <c:v>19.899999999999999</c:v>
                </c:pt>
                <c:pt idx="1139">
                  <c:v>19.8</c:v>
                </c:pt>
                <c:pt idx="1140">
                  <c:v>20</c:v>
                </c:pt>
                <c:pt idx="1141">
                  <c:v>19.899999999999999</c:v>
                </c:pt>
                <c:pt idx="1142">
                  <c:v>19.899999999999999</c:v>
                </c:pt>
                <c:pt idx="1143">
                  <c:v>19.899999999999999</c:v>
                </c:pt>
                <c:pt idx="1144">
                  <c:v>19.8</c:v>
                </c:pt>
                <c:pt idx="1145">
                  <c:v>19.899999999999999</c:v>
                </c:pt>
                <c:pt idx="1146">
                  <c:v>19.899999999999999</c:v>
                </c:pt>
                <c:pt idx="1147">
                  <c:v>19.899999999999999</c:v>
                </c:pt>
                <c:pt idx="1148">
                  <c:v>19.899999999999999</c:v>
                </c:pt>
                <c:pt idx="1149">
                  <c:v>19.899999999999999</c:v>
                </c:pt>
                <c:pt idx="1150">
                  <c:v>19.899999999999999</c:v>
                </c:pt>
                <c:pt idx="1151">
                  <c:v>19.899999999999999</c:v>
                </c:pt>
                <c:pt idx="1152">
                  <c:v>20</c:v>
                </c:pt>
                <c:pt idx="1153">
                  <c:v>20</c:v>
                </c:pt>
                <c:pt idx="1154">
                  <c:v>20</c:v>
                </c:pt>
                <c:pt idx="1155">
                  <c:v>20</c:v>
                </c:pt>
                <c:pt idx="1156">
                  <c:v>20.100000000000001</c:v>
                </c:pt>
                <c:pt idx="1157">
                  <c:v>20.100000000000001</c:v>
                </c:pt>
                <c:pt idx="1158">
                  <c:v>20.100000000000001</c:v>
                </c:pt>
                <c:pt idx="1159">
                  <c:v>20.100000000000001</c:v>
                </c:pt>
                <c:pt idx="1160">
                  <c:v>20</c:v>
                </c:pt>
                <c:pt idx="1161">
                  <c:v>20</c:v>
                </c:pt>
                <c:pt idx="1162">
                  <c:v>19.899999999999999</c:v>
                </c:pt>
                <c:pt idx="1163">
                  <c:v>19.899999999999999</c:v>
                </c:pt>
                <c:pt idx="1164">
                  <c:v>19.899999999999999</c:v>
                </c:pt>
                <c:pt idx="1165">
                  <c:v>19.899999999999999</c:v>
                </c:pt>
                <c:pt idx="1166">
                  <c:v>19.899999999999999</c:v>
                </c:pt>
                <c:pt idx="1167">
                  <c:v>19.899999999999999</c:v>
                </c:pt>
                <c:pt idx="1168">
                  <c:v>19.899999999999999</c:v>
                </c:pt>
                <c:pt idx="1169">
                  <c:v>20</c:v>
                </c:pt>
                <c:pt idx="1170">
                  <c:v>19.899999999999999</c:v>
                </c:pt>
                <c:pt idx="1171">
                  <c:v>19.899999999999999</c:v>
                </c:pt>
                <c:pt idx="1172">
                  <c:v>19.899999999999999</c:v>
                </c:pt>
                <c:pt idx="1173">
                  <c:v>19.899999999999999</c:v>
                </c:pt>
                <c:pt idx="1174">
                  <c:v>19.8</c:v>
                </c:pt>
                <c:pt idx="1175">
                  <c:v>19.8</c:v>
                </c:pt>
                <c:pt idx="1176">
                  <c:v>19.899999999999999</c:v>
                </c:pt>
                <c:pt idx="1177">
                  <c:v>19.899999999999999</c:v>
                </c:pt>
                <c:pt idx="1178">
                  <c:v>20</c:v>
                </c:pt>
                <c:pt idx="1179">
                  <c:v>20</c:v>
                </c:pt>
                <c:pt idx="1180">
                  <c:v>20</c:v>
                </c:pt>
                <c:pt idx="1181">
                  <c:v>20</c:v>
                </c:pt>
                <c:pt idx="1182">
                  <c:v>19.899999999999999</c:v>
                </c:pt>
                <c:pt idx="1183">
                  <c:v>19.8</c:v>
                </c:pt>
                <c:pt idx="1184">
                  <c:v>19.899999999999999</c:v>
                </c:pt>
                <c:pt idx="1185">
                  <c:v>19.8</c:v>
                </c:pt>
                <c:pt idx="1186">
                  <c:v>19.8</c:v>
                </c:pt>
                <c:pt idx="1187">
                  <c:v>19.8</c:v>
                </c:pt>
                <c:pt idx="1188">
                  <c:v>19.8</c:v>
                </c:pt>
                <c:pt idx="1189">
                  <c:v>19.8</c:v>
                </c:pt>
                <c:pt idx="1190">
                  <c:v>19.8</c:v>
                </c:pt>
                <c:pt idx="1191">
                  <c:v>19.8</c:v>
                </c:pt>
                <c:pt idx="1192">
                  <c:v>19.7</c:v>
                </c:pt>
                <c:pt idx="1193">
                  <c:v>19.7</c:v>
                </c:pt>
                <c:pt idx="1194">
                  <c:v>19.8</c:v>
                </c:pt>
                <c:pt idx="1195">
                  <c:v>19.7</c:v>
                </c:pt>
                <c:pt idx="1196">
                  <c:v>19.7</c:v>
                </c:pt>
                <c:pt idx="1197">
                  <c:v>19.7</c:v>
                </c:pt>
                <c:pt idx="1198">
                  <c:v>19.7</c:v>
                </c:pt>
                <c:pt idx="1199">
                  <c:v>19.7</c:v>
                </c:pt>
                <c:pt idx="1200">
                  <c:v>19.7</c:v>
                </c:pt>
                <c:pt idx="1201">
                  <c:v>19.7</c:v>
                </c:pt>
                <c:pt idx="1202">
                  <c:v>19.7</c:v>
                </c:pt>
                <c:pt idx="1203">
                  <c:v>19.8</c:v>
                </c:pt>
                <c:pt idx="1204">
                  <c:v>19.7</c:v>
                </c:pt>
                <c:pt idx="1205">
                  <c:v>19.7</c:v>
                </c:pt>
                <c:pt idx="1206">
                  <c:v>19.8</c:v>
                </c:pt>
                <c:pt idx="1207">
                  <c:v>19.7</c:v>
                </c:pt>
                <c:pt idx="1208">
                  <c:v>19.8</c:v>
                </c:pt>
                <c:pt idx="1209">
                  <c:v>19.7</c:v>
                </c:pt>
                <c:pt idx="1210">
                  <c:v>19.7</c:v>
                </c:pt>
                <c:pt idx="1211">
                  <c:v>19.7</c:v>
                </c:pt>
                <c:pt idx="1212">
                  <c:v>19.7</c:v>
                </c:pt>
                <c:pt idx="1213">
                  <c:v>19.600000000000001</c:v>
                </c:pt>
                <c:pt idx="1214">
                  <c:v>19.7</c:v>
                </c:pt>
                <c:pt idx="1215">
                  <c:v>19.7</c:v>
                </c:pt>
                <c:pt idx="1216">
                  <c:v>19.7</c:v>
                </c:pt>
                <c:pt idx="1217">
                  <c:v>19.7</c:v>
                </c:pt>
                <c:pt idx="1218">
                  <c:v>19.7</c:v>
                </c:pt>
                <c:pt idx="1219">
                  <c:v>19.7</c:v>
                </c:pt>
                <c:pt idx="1220">
                  <c:v>19.7</c:v>
                </c:pt>
                <c:pt idx="1221">
                  <c:v>19.7</c:v>
                </c:pt>
                <c:pt idx="1222">
                  <c:v>19.7</c:v>
                </c:pt>
                <c:pt idx="1223">
                  <c:v>19.8</c:v>
                </c:pt>
                <c:pt idx="1224">
                  <c:v>19.8</c:v>
                </c:pt>
                <c:pt idx="1225">
                  <c:v>19.7</c:v>
                </c:pt>
                <c:pt idx="1226">
                  <c:v>19.7</c:v>
                </c:pt>
                <c:pt idx="1227">
                  <c:v>19.600000000000001</c:v>
                </c:pt>
                <c:pt idx="1228">
                  <c:v>19.600000000000001</c:v>
                </c:pt>
                <c:pt idx="1229">
                  <c:v>19.600000000000001</c:v>
                </c:pt>
                <c:pt idx="1230">
                  <c:v>19.600000000000001</c:v>
                </c:pt>
                <c:pt idx="1231">
                  <c:v>19.600000000000001</c:v>
                </c:pt>
                <c:pt idx="1232">
                  <c:v>19.600000000000001</c:v>
                </c:pt>
                <c:pt idx="1233">
                  <c:v>19.600000000000001</c:v>
                </c:pt>
                <c:pt idx="1234">
                  <c:v>19.600000000000001</c:v>
                </c:pt>
                <c:pt idx="1235">
                  <c:v>19.600000000000001</c:v>
                </c:pt>
                <c:pt idx="1236">
                  <c:v>19.600000000000001</c:v>
                </c:pt>
                <c:pt idx="1237">
                  <c:v>19.7</c:v>
                </c:pt>
                <c:pt idx="1238">
                  <c:v>19.7</c:v>
                </c:pt>
                <c:pt idx="1239">
                  <c:v>19.600000000000001</c:v>
                </c:pt>
                <c:pt idx="1240">
                  <c:v>19.600000000000001</c:v>
                </c:pt>
                <c:pt idx="1241">
                  <c:v>19.600000000000001</c:v>
                </c:pt>
                <c:pt idx="1242">
                  <c:v>19.600000000000001</c:v>
                </c:pt>
                <c:pt idx="1243">
                  <c:v>19.600000000000001</c:v>
                </c:pt>
                <c:pt idx="1244">
                  <c:v>19.600000000000001</c:v>
                </c:pt>
                <c:pt idx="1245">
                  <c:v>19.600000000000001</c:v>
                </c:pt>
                <c:pt idx="1246">
                  <c:v>19.600000000000001</c:v>
                </c:pt>
                <c:pt idx="1247">
                  <c:v>19.600000000000001</c:v>
                </c:pt>
                <c:pt idx="1248">
                  <c:v>19.600000000000001</c:v>
                </c:pt>
                <c:pt idx="1249">
                  <c:v>19.600000000000001</c:v>
                </c:pt>
                <c:pt idx="1250">
                  <c:v>19.600000000000001</c:v>
                </c:pt>
                <c:pt idx="1251">
                  <c:v>19.600000000000001</c:v>
                </c:pt>
                <c:pt idx="1252">
                  <c:v>19.600000000000001</c:v>
                </c:pt>
                <c:pt idx="1253">
                  <c:v>19.600000000000001</c:v>
                </c:pt>
                <c:pt idx="1254">
                  <c:v>19.600000000000001</c:v>
                </c:pt>
                <c:pt idx="1255">
                  <c:v>19.600000000000001</c:v>
                </c:pt>
                <c:pt idx="1256">
                  <c:v>19.600000000000001</c:v>
                </c:pt>
                <c:pt idx="1257">
                  <c:v>19.600000000000001</c:v>
                </c:pt>
                <c:pt idx="1258">
                  <c:v>19.600000000000001</c:v>
                </c:pt>
                <c:pt idx="1259">
                  <c:v>19.600000000000001</c:v>
                </c:pt>
                <c:pt idx="1260">
                  <c:v>19.600000000000001</c:v>
                </c:pt>
                <c:pt idx="1261">
                  <c:v>19.600000000000001</c:v>
                </c:pt>
                <c:pt idx="1262">
                  <c:v>19.600000000000001</c:v>
                </c:pt>
                <c:pt idx="1263">
                  <c:v>19.600000000000001</c:v>
                </c:pt>
                <c:pt idx="1264">
                  <c:v>19.600000000000001</c:v>
                </c:pt>
                <c:pt idx="1265">
                  <c:v>19.600000000000001</c:v>
                </c:pt>
                <c:pt idx="1266">
                  <c:v>19.600000000000001</c:v>
                </c:pt>
                <c:pt idx="1267">
                  <c:v>19.600000000000001</c:v>
                </c:pt>
                <c:pt idx="1268">
                  <c:v>19.600000000000001</c:v>
                </c:pt>
                <c:pt idx="1269">
                  <c:v>19.600000000000001</c:v>
                </c:pt>
                <c:pt idx="1270">
                  <c:v>19.600000000000001</c:v>
                </c:pt>
                <c:pt idx="1271">
                  <c:v>19.600000000000001</c:v>
                </c:pt>
                <c:pt idx="1272">
                  <c:v>19.600000000000001</c:v>
                </c:pt>
                <c:pt idx="1273">
                  <c:v>19.600000000000001</c:v>
                </c:pt>
                <c:pt idx="1274">
                  <c:v>19.600000000000001</c:v>
                </c:pt>
                <c:pt idx="1275">
                  <c:v>19.600000000000001</c:v>
                </c:pt>
                <c:pt idx="1276">
                  <c:v>19.600000000000001</c:v>
                </c:pt>
                <c:pt idx="1277">
                  <c:v>19.600000000000001</c:v>
                </c:pt>
                <c:pt idx="1278">
                  <c:v>19.600000000000001</c:v>
                </c:pt>
                <c:pt idx="1279">
                  <c:v>19.600000000000001</c:v>
                </c:pt>
                <c:pt idx="1280">
                  <c:v>19.600000000000001</c:v>
                </c:pt>
                <c:pt idx="1281">
                  <c:v>19.600000000000001</c:v>
                </c:pt>
                <c:pt idx="1282">
                  <c:v>19.600000000000001</c:v>
                </c:pt>
                <c:pt idx="1283">
                  <c:v>19.600000000000001</c:v>
                </c:pt>
                <c:pt idx="1284">
                  <c:v>19.600000000000001</c:v>
                </c:pt>
                <c:pt idx="1285">
                  <c:v>19.600000000000001</c:v>
                </c:pt>
                <c:pt idx="1286">
                  <c:v>19.600000000000001</c:v>
                </c:pt>
                <c:pt idx="1287">
                  <c:v>19.600000000000001</c:v>
                </c:pt>
                <c:pt idx="1288">
                  <c:v>19.600000000000001</c:v>
                </c:pt>
                <c:pt idx="1289">
                  <c:v>19.600000000000001</c:v>
                </c:pt>
                <c:pt idx="1290">
                  <c:v>19.600000000000001</c:v>
                </c:pt>
                <c:pt idx="1291">
                  <c:v>19.600000000000001</c:v>
                </c:pt>
                <c:pt idx="1292">
                  <c:v>19.600000000000001</c:v>
                </c:pt>
                <c:pt idx="1293">
                  <c:v>19.600000000000001</c:v>
                </c:pt>
                <c:pt idx="1294">
                  <c:v>19.7</c:v>
                </c:pt>
                <c:pt idx="1295">
                  <c:v>19.600000000000001</c:v>
                </c:pt>
                <c:pt idx="1296">
                  <c:v>19.600000000000001</c:v>
                </c:pt>
                <c:pt idx="1297">
                  <c:v>19.600000000000001</c:v>
                </c:pt>
                <c:pt idx="1298">
                  <c:v>19.600000000000001</c:v>
                </c:pt>
                <c:pt idx="1299">
                  <c:v>19.600000000000001</c:v>
                </c:pt>
                <c:pt idx="1300">
                  <c:v>19.600000000000001</c:v>
                </c:pt>
                <c:pt idx="1301">
                  <c:v>19.600000000000001</c:v>
                </c:pt>
                <c:pt idx="1302">
                  <c:v>19.7</c:v>
                </c:pt>
                <c:pt idx="1303">
                  <c:v>19.7</c:v>
                </c:pt>
                <c:pt idx="1304">
                  <c:v>19.7</c:v>
                </c:pt>
                <c:pt idx="1305">
                  <c:v>19.7</c:v>
                </c:pt>
                <c:pt idx="1306">
                  <c:v>19.8</c:v>
                </c:pt>
                <c:pt idx="1307">
                  <c:v>19.7</c:v>
                </c:pt>
                <c:pt idx="1308">
                  <c:v>19.7</c:v>
                </c:pt>
                <c:pt idx="1309">
                  <c:v>19.7</c:v>
                </c:pt>
                <c:pt idx="1310">
                  <c:v>19.7</c:v>
                </c:pt>
                <c:pt idx="1311">
                  <c:v>19.7</c:v>
                </c:pt>
                <c:pt idx="1312">
                  <c:v>19.7</c:v>
                </c:pt>
                <c:pt idx="1313">
                  <c:v>19.600000000000001</c:v>
                </c:pt>
                <c:pt idx="1314">
                  <c:v>19.600000000000001</c:v>
                </c:pt>
                <c:pt idx="1315">
                  <c:v>19.600000000000001</c:v>
                </c:pt>
                <c:pt idx="1316">
                  <c:v>19.600000000000001</c:v>
                </c:pt>
                <c:pt idx="1317">
                  <c:v>19.600000000000001</c:v>
                </c:pt>
                <c:pt idx="1318">
                  <c:v>19.5</c:v>
                </c:pt>
                <c:pt idx="1319">
                  <c:v>19.600000000000001</c:v>
                </c:pt>
                <c:pt idx="1320">
                  <c:v>19.5</c:v>
                </c:pt>
                <c:pt idx="1321">
                  <c:v>19.600000000000001</c:v>
                </c:pt>
                <c:pt idx="1322">
                  <c:v>19.600000000000001</c:v>
                </c:pt>
                <c:pt idx="1323">
                  <c:v>19.600000000000001</c:v>
                </c:pt>
                <c:pt idx="1324">
                  <c:v>19.600000000000001</c:v>
                </c:pt>
                <c:pt idx="1325">
                  <c:v>19.600000000000001</c:v>
                </c:pt>
                <c:pt idx="1326">
                  <c:v>19.5</c:v>
                </c:pt>
                <c:pt idx="1327">
                  <c:v>19.600000000000001</c:v>
                </c:pt>
                <c:pt idx="1328">
                  <c:v>19.600000000000001</c:v>
                </c:pt>
                <c:pt idx="1329">
                  <c:v>19.600000000000001</c:v>
                </c:pt>
                <c:pt idx="1330">
                  <c:v>19.600000000000001</c:v>
                </c:pt>
                <c:pt idx="1331">
                  <c:v>19.600000000000001</c:v>
                </c:pt>
                <c:pt idx="1332">
                  <c:v>19.600000000000001</c:v>
                </c:pt>
                <c:pt idx="1333">
                  <c:v>19.5</c:v>
                </c:pt>
                <c:pt idx="1334">
                  <c:v>19.600000000000001</c:v>
                </c:pt>
                <c:pt idx="1335">
                  <c:v>19.600000000000001</c:v>
                </c:pt>
                <c:pt idx="1336">
                  <c:v>19.600000000000001</c:v>
                </c:pt>
                <c:pt idx="1337">
                  <c:v>19.600000000000001</c:v>
                </c:pt>
                <c:pt idx="1338">
                  <c:v>19.600000000000001</c:v>
                </c:pt>
                <c:pt idx="1339">
                  <c:v>19.600000000000001</c:v>
                </c:pt>
                <c:pt idx="1340">
                  <c:v>19.600000000000001</c:v>
                </c:pt>
                <c:pt idx="1341">
                  <c:v>19.600000000000001</c:v>
                </c:pt>
                <c:pt idx="1342">
                  <c:v>19.600000000000001</c:v>
                </c:pt>
                <c:pt idx="1343">
                  <c:v>19.600000000000001</c:v>
                </c:pt>
                <c:pt idx="1344">
                  <c:v>19.600000000000001</c:v>
                </c:pt>
                <c:pt idx="1345">
                  <c:v>19.600000000000001</c:v>
                </c:pt>
                <c:pt idx="1346">
                  <c:v>19.600000000000001</c:v>
                </c:pt>
                <c:pt idx="1347">
                  <c:v>19.600000000000001</c:v>
                </c:pt>
                <c:pt idx="1348">
                  <c:v>19.7</c:v>
                </c:pt>
                <c:pt idx="1349">
                  <c:v>19.7</c:v>
                </c:pt>
                <c:pt idx="1350">
                  <c:v>19.7</c:v>
                </c:pt>
                <c:pt idx="1351">
                  <c:v>19.7</c:v>
                </c:pt>
                <c:pt idx="1352">
                  <c:v>19.600000000000001</c:v>
                </c:pt>
                <c:pt idx="1353">
                  <c:v>19.600000000000001</c:v>
                </c:pt>
                <c:pt idx="1354">
                  <c:v>19.600000000000001</c:v>
                </c:pt>
                <c:pt idx="1355">
                  <c:v>19.600000000000001</c:v>
                </c:pt>
                <c:pt idx="1356">
                  <c:v>19.600000000000001</c:v>
                </c:pt>
                <c:pt idx="1357">
                  <c:v>19.600000000000001</c:v>
                </c:pt>
                <c:pt idx="1358">
                  <c:v>19.600000000000001</c:v>
                </c:pt>
                <c:pt idx="1359">
                  <c:v>19.600000000000001</c:v>
                </c:pt>
                <c:pt idx="1360">
                  <c:v>19.600000000000001</c:v>
                </c:pt>
                <c:pt idx="1361">
                  <c:v>19.600000000000001</c:v>
                </c:pt>
                <c:pt idx="1362">
                  <c:v>19.600000000000001</c:v>
                </c:pt>
                <c:pt idx="1363">
                  <c:v>19.600000000000001</c:v>
                </c:pt>
                <c:pt idx="1364">
                  <c:v>19.600000000000001</c:v>
                </c:pt>
                <c:pt idx="1365">
                  <c:v>19.600000000000001</c:v>
                </c:pt>
                <c:pt idx="1366">
                  <c:v>19.600000000000001</c:v>
                </c:pt>
                <c:pt idx="1367">
                  <c:v>19.600000000000001</c:v>
                </c:pt>
                <c:pt idx="1368">
                  <c:v>19.5</c:v>
                </c:pt>
                <c:pt idx="1369">
                  <c:v>19.5</c:v>
                </c:pt>
                <c:pt idx="1370">
                  <c:v>19.5</c:v>
                </c:pt>
                <c:pt idx="1371">
                  <c:v>19.5</c:v>
                </c:pt>
                <c:pt idx="1372">
                  <c:v>19.600000000000001</c:v>
                </c:pt>
                <c:pt idx="1373">
                  <c:v>19.600000000000001</c:v>
                </c:pt>
                <c:pt idx="1374">
                  <c:v>19.5</c:v>
                </c:pt>
                <c:pt idx="1375">
                  <c:v>19.600000000000001</c:v>
                </c:pt>
                <c:pt idx="1376">
                  <c:v>19.600000000000001</c:v>
                </c:pt>
                <c:pt idx="1377">
                  <c:v>19.600000000000001</c:v>
                </c:pt>
                <c:pt idx="1378">
                  <c:v>19.600000000000001</c:v>
                </c:pt>
                <c:pt idx="1379">
                  <c:v>19.600000000000001</c:v>
                </c:pt>
                <c:pt idx="1380">
                  <c:v>19.600000000000001</c:v>
                </c:pt>
                <c:pt idx="1381">
                  <c:v>19.600000000000001</c:v>
                </c:pt>
                <c:pt idx="1382">
                  <c:v>19.600000000000001</c:v>
                </c:pt>
                <c:pt idx="1383">
                  <c:v>19.600000000000001</c:v>
                </c:pt>
                <c:pt idx="1384">
                  <c:v>19.600000000000001</c:v>
                </c:pt>
                <c:pt idx="1385">
                  <c:v>19.5</c:v>
                </c:pt>
                <c:pt idx="1386">
                  <c:v>19.5</c:v>
                </c:pt>
                <c:pt idx="1387">
                  <c:v>19.5</c:v>
                </c:pt>
                <c:pt idx="1388">
                  <c:v>19.5</c:v>
                </c:pt>
                <c:pt idx="1389">
                  <c:v>19.5</c:v>
                </c:pt>
                <c:pt idx="1390">
                  <c:v>19.600000000000001</c:v>
                </c:pt>
                <c:pt idx="1391">
                  <c:v>19.600000000000001</c:v>
                </c:pt>
                <c:pt idx="1392">
                  <c:v>19.600000000000001</c:v>
                </c:pt>
                <c:pt idx="1393">
                  <c:v>19.600000000000001</c:v>
                </c:pt>
                <c:pt idx="1394">
                  <c:v>19.600000000000001</c:v>
                </c:pt>
                <c:pt idx="1395">
                  <c:v>19.600000000000001</c:v>
                </c:pt>
                <c:pt idx="1396">
                  <c:v>19.5</c:v>
                </c:pt>
                <c:pt idx="1397">
                  <c:v>19.600000000000001</c:v>
                </c:pt>
                <c:pt idx="1398">
                  <c:v>19.600000000000001</c:v>
                </c:pt>
                <c:pt idx="1399">
                  <c:v>19.600000000000001</c:v>
                </c:pt>
                <c:pt idx="1400">
                  <c:v>19.600000000000001</c:v>
                </c:pt>
                <c:pt idx="1401">
                  <c:v>19.600000000000001</c:v>
                </c:pt>
                <c:pt idx="1402">
                  <c:v>19.5</c:v>
                </c:pt>
                <c:pt idx="1403">
                  <c:v>19.5</c:v>
                </c:pt>
                <c:pt idx="1404">
                  <c:v>19.5</c:v>
                </c:pt>
                <c:pt idx="1405">
                  <c:v>19.5</c:v>
                </c:pt>
                <c:pt idx="1406">
                  <c:v>19.5</c:v>
                </c:pt>
                <c:pt idx="1407">
                  <c:v>19.5</c:v>
                </c:pt>
                <c:pt idx="1408">
                  <c:v>19.5</c:v>
                </c:pt>
                <c:pt idx="1409">
                  <c:v>19.600000000000001</c:v>
                </c:pt>
                <c:pt idx="1410">
                  <c:v>19.5</c:v>
                </c:pt>
                <c:pt idx="1411">
                  <c:v>19.5</c:v>
                </c:pt>
                <c:pt idx="1412">
                  <c:v>19.5</c:v>
                </c:pt>
                <c:pt idx="1413">
                  <c:v>19.5</c:v>
                </c:pt>
                <c:pt idx="1414">
                  <c:v>19.399999999999999</c:v>
                </c:pt>
                <c:pt idx="1415">
                  <c:v>19.5</c:v>
                </c:pt>
                <c:pt idx="1416">
                  <c:v>19.5</c:v>
                </c:pt>
                <c:pt idx="1417">
                  <c:v>19.399999999999999</c:v>
                </c:pt>
                <c:pt idx="1418">
                  <c:v>19.5</c:v>
                </c:pt>
                <c:pt idx="1419">
                  <c:v>19.399999999999999</c:v>
                </c:pt>
                <c:pt idx="1420">
                  <c:v>19.5</c:v>
                </c:pt>
                <c:pt idx="1421">
                  <c:v>19.399999999999999</c:v>
                </c:pt>
                <c:pt idx="1422">
                  <c:v>19.5</c:v>
                </c:pt>
                <c:pt idx="1423">
                  <c:v>19.5</c:v>
                </c:pt>
                <c:pt idx="1424">
                  <c:v>19.5</c:v>
                </c:pt>
                <c:pt idx="1425">
                  <c:v>19.5</c:v>
                </c:pt>
                <c:pt idx="1426">
                  <c:v>19.5</c:v>
                </c:pt>
                <c:pt idx="1427">
                  <c:v>19.5</c:v>
                </c:pt>
                <c:pt idx="1428">
                  <c:v>19.5</c:v>
                </c:pt>
                <c:pt idx="1429">
                  <c:v>19.5</c:v>
                </c:pt>
                <c:pt idx="1430">
                  <c:v>19.5</c:v>
                </c:pt>
                <c:pt idx="1431">
                  <c:v>19.399999999999999</c:v>
                </c:pt>
                <c:pt idx="1432">
                  <c:v>19.399999999999999</c:v>
                </c:pt>
                <c:pt idx="1433">
                  <c:v>19.5</c:v>
                </c:pt>
                <c:pt idx="1434">
                  <c:v>19.5</c:v>
                </c:pt>
                <c:pt idx="1435">
                  <c:v>19.399999999999999</c:v>
                </c:pt>
                <c:pt idx="1436">
                  <c:v>19.5</c:v>
                </c:pt>
                <c:pt idx="1437">
                  <c:v>19.5</c:v>
                </c:pt>
                <c:pt idx="1438">
                  <c:v>19.5</c:v>
                </c:pt>
                <c:pt idx="1439">
                  <c:v>19.5</c:v>
                </c:pt>
                <c:pt idx="1440">
                  <c:v>19.5</c:v>
                </c:pt>
                <c:pt idx="1441">
                  <c:v>19.5</c:v>
                </c:pt>
                <c:pt idx="1442">
                  <c:v>19.5</c:v>
                </c:pt>
                <c:pt idx="1443">
                  <c:v>19.5</c:v>
                </c:pt>
                <c:pt idx="1444">
                  <c:v>19.600000000000001</c:v>
                </c:pt>
                <c:pt idx="1445">
                  <c:v>19.5</c:v>
                </c:pt>
                <c:pt idx="1446">
                  <c:v>19.600000000000001</c:v>
                </c:pt>
                <c:pt idx="1447">
                  <c:v>19.600000000000001</c:v>
                </c:pt>
                <c:pt idx="1448">
                  <c:v>19.600000000000001</c:v>
                </c:pt>
                <c:pt idx="1449">
                  <c:v>19.7</c:v>
                </c:pt>
                <c:pt idx="1450">
                  <c:v>19.7</c:v>
                </c:pt>
                <c:pt idx="1451">
                  <c:v>19.7</c:v>
                </c:pt>
                <c:pt idx="1452">
                  <c:v>19.8</c:v>
                </c:pt>
                <c:pt idx="1453">
                  <c:v>19.8</c:v>
                </c:pt>
                <c:pt idx="1454">
                  <c:v>19.8</c:v>
                </c:pt>
                <c:pt idx="1455">
                  <c:v>19.8</c:v>
                </c:pt>
                <c:pt idx="1456">
                  <c:v>19.8</c:v>
                </c:pt>
                <c:pt idx="1457">
                  <c:v>19.8</c:v>
                </c:pt>
                <c:pt idx="1458">
                  <c:v>19.8</c:v>
                </c:pt>
                <c:pt idx="1459">
                  <c:v>19.899999999999999</c:v>
                </c:pt>
                <c:pt idx="1460">
                  <c:v>19.899999999999999</c:v>
                </c:pt>
                <c:pt idx="1461">
                  <c:v>19.899999999999999</c:v>
                </c:pt>
                <c:pt idx="1462">
                  <c:v>19.899999999999999</c:v>
                </c:pt>
                <c:pt idx="1463">
                  <c:v>19.899999999999999</c:v>
                </c:pt>
                <c:pt idx="1464">
                  <c:v>20</c:v>
                </c:pt>
                <c:pt idx="1465">
                  <c:v>20</c:v>
                </c:pt>
                <c:pt idx="1466">
                  <c:v>20</c:v>
                </c:pt>
                <c:pt idx="1467">
                  <c:v>20</c:v>
                </c:pt>
                <c:pt idx="1468">
                  <c:v>20</c:v>
                </c:pt>
                <c:pt idx="1469">
                  <c:v>20</c:v>
                </c:pt>
                <c:pt idx="1470">
                  <c:v>20</c:v>
                </c:pt>
                <c:pt idx="1471">
                  <c:v>20</c:v>
                </c:pt>
                <c:pt idx="1472">
                  <c:v>20</c:v>
                </c:pt>
                <c:pt idx="1473">
                  <c:v>20</c:v>
                </c:pt>
                <c:pt idx="1474">
                  <c:v>20.100000000000001</c:v>
                </c:pt>
                <c:pt idx="1475">
                  <c:v>20</c:v>
                </c:pt>
                <c:pt idx="1476">
                  <c:v>20.100000000000001</c:v>
                </c:pt>
                <c:pt idx="1477">
                  <c:v>20</c:v>
                </c:pt>
                <c:pt idx="1478">
                  <c:v>20</c:v>
                </c:pt>
                <c:pt idx="1479">
                  <c:v>20.100000000000001</c:v>
                </c:pt>
                <c:pt idx="1480">
                  <c:v>20.100000000000001</c:v>
                </c:pt>
                <c:pt idx="1481">
                  <c:v>20.100000000000001</c:v>
                </c:pt>
                <c:pt idx="1482">
                  <c:v>20.100000000000001</c:v>
                </c:pt>
                <c:pt idx="1483">
                  <c:v>20.100000000000001</c:v>
                </c:pt>
                <c:pt idx="1484">
                  <c:v>20.100000000000001</c:v>
                </c:pt>
                <c:pt idx="1485">
                  <c:v>20.100000000000001</c:v>
                </c:pt>
                <c:pt idx="1486">
                  <c:v>20.100000000000001</c:v>
                </c:pt>
                <c:pt idx="1487">
                  <c:v>20.2</c:v>
                </c:pt>
                <c:pt idx="1488">
                  <c:v>20.2</c:v>
                </c:pt>
                <c:pt idx="1489">
                  <c:v>20.2</c:v>
                </c:pt>
                <c:pt idx="1490">
                  <c:v>20.2</c:v>
                </c:pt>
                <c:pt idx="1491">
                  <c:v>20.2</c:v>
                </c:pt>
                <c:pt idx="1492">
                  <c:v>20.3</c:v>
                </c:pt>
                <c:pt idx="1493">
                  <c:v>20.2</c:v>
                </c:pt>
                <c:pt idx="1494">
                  <c:v>20.3</c:v>
                </c:pt>
                <c:pt idx="1495">
                  <c:v>20.3</c:v>
                </c:pt>
                <c:pt idx="1496">
                  <c:v>20.3</c:v>
                </c:pt>
                <c:pt idx="1497">
                  <c:v>20.3</c:v>
                </c:pt>
                <c:pt idx="1498">
                  <c:v>20.3</c:v>
                </c:pt>
                <c:pt idx="1499">
                  <c:v>20.3</c:v>
                </c:pt>
                <c:pt idx="1500">
                  <c:v>20.3</c:v>
                </c:pt>
                <c:pt idx="1501">
                  <c:v>20.3</c:v>
                </c:pt>
                <c:pt idx="1502">
                  <c:v>20.3</c:v>
                </c:pt>
                <c:pt idx="1503">
                  <c:v>20.399999999999999</c:v>
                </c:pt>
                <c:pt idx="1504">
                  <c:v>20.399999999999999</c:v>
                </c:pt>
                <c:pt idx="1505">
                  <c:v>20.399999999999999</c:v>
                </c:pt>
                <c:pt idx="1506">
                  <c:v>20.399999999999999</c:v>
                </c:pt>
                <c:pt idx="1507">
                  <c:v>20.399999999999999</c:v>
                </c:pt>
                <c:pt idx="1508">
                  <c:v>20.399999999999999</c:v>
                </c:pt>
                <c:pt idx="1509">
                  <c:v>20.399999999999999</c:v>
                </c:pt>
                <c:pt idx="1510">
                  <c:v>20.399999999999999</c:v>
                </c:pt>
                <c:pt idx="1511">
                  <c:v>20.399999999999999</c:v>
                </c:pt>
                <c:pt idx="1512">
                  <c:v>20.399999999999999</c:v>
                </c:pt>
                <c:pt idx="1513">
                  <c:v>20.399999999999999</c:v>
                </c:pt>
                <c:pt idx="1514">
                  <c:v>20.399999999999999</c:v>
                </c:pt>
                <c:pt idx="1515">
                  <c:v>20.399999999999999</c:v>
                </c:pt>
                <c:pt idx="1516">
                  <c:v>20.399999999999999</c:v>
                </c:pt>
                <c:pt idx="1517">
                  <c:v>20.399999999999999</c:v>
                </c:pt>
                <c:pt idx="1518">
                  <c:v>20.399999999999999</c:v>
                </c:pt>
                <c:pt idx="1519">
                  <c:v>20.399999999999999</c:v>
                </c:pt>
                <c:pt idx="1520">
                  <c:v>20.399999999999999</c:v>
                </c:pt>
                <c:pt idx="1521">
                  <c:v>20.5</c:v>
                </c:pt>
                <c:pt idx="1522">
                  <c:v>20.399999999999999</c:v>
                </c:pt>
                <c:pt idx="1523">
                  <c:v>20.399999999999999</c:v>
                </c:pt>
                <c:pt idx="1524">
                  <c:v>20.399999999999999</c:v>
                </c:pt>
                <c:pt idx="1525">
                  <c:v>20.399999999999999</c:v>
                </c:pt>
                <c:pt idx="1526">
                  <c:v>20.5</c:v>
                </c:pt>
                <c:pt idx="1527">
                  <c:v>20.5</c:v>
                </c:pt>
                <c:pt idx="1528">
                  <c:v>20.5</c:v>
                </c:pt>
                <c:pt idx="1529">
                  <c:v>20.399999999999999</c:v>
                </c:pt>
                <c:pt idx="1530">
                  <c:v>20.399999999999999</c:v>
                </c:pt>
                <c:pt idx="1531">
                  <c:v>20.399999999999999</c:v>
                </c:pt>
                <c:pt idx="1532">
                  <c:v>20.399999999999999</c:v>
                </c:pt>
                <c:pt idx="1533">
                  <c:v>20.5</c:v>
                </c:pt>
                <c:pt idx="1534">
                  <c:v>20.399999999999999</c:v>
                </c:pt>
                <c:pt idx="1535">
                  <c:v>20.399999999999999</c:v>
                </c:pt>
                <c:pt idx="1536">
                  <c:v>20.399999999999999</c:v>
                </c:pt>
                <c:pt idx="1537">
                  <c:v>20.399999999999999</c:v>
                </c:pt>
                <c:pt idx="1538">
                  <c:v>20.399999999999999</c:v>
                </c:pt>
                <c:pt idx="1539">
                  <c:v>20.399999999999999</c:v>
                </c:pt>
                <c:pt idx="1540">
                  <c:v>20.399999999999999</c:v>
                </c:pt>
                <c:pt idx="1541">
                  <c:v>20.399999999999999</c:v>
                </c:pt>
                <c:pt idx="1542">
                  <c:v>20.399999999999999</c:v>
                </c:pt>
                <c:pt idx="1543">
                  <c:v>20.399999999999999</c:v>
                </c:pt>
                <c:pt idx="1544">
                  <c:v>20.399999999999999</c:v>
                </c:pt>
                <c:pt idx="1545">
                  <c:v>20.399999999999999</c:v>
                </c:pt>
                <c:pt idx="1546">
                  <c:v>20.399999999999999</c:v>
                </c:pt>
                <c:pt idx="1547">
                  <c:v>20.399999999999999</c:v>
                </c:pt>
                <c:pt idx="1548">
                  <c:v>20.399999999999999</c:v>
                </c:pt>
                <c:pt idx="1549">
                  <c:v>20.399999999999999</c:v>
                </c:pt>
                <c:pt idx="1550">
                  <c:v>20.3</c:v>
                </c:pt>
                <c:pt idx="1551">
                  <c:v>20.3</c:v>
                </c:pt>
                <c:pt idx="1552">
                  <c:v>20.399999999999999</c:v>
                </c:pt>
                <c:pt idx="1553">
                  <c:v>20.3</c:v>
                </c:pt>
                <c:pt idx="1554">
                  <c:v>20.3</c:v>
                </c:pt>
                <c:pt idx="1555">
                  <c:v>20.3</c:v>
                </c:pt>
                <c:pt idx="1556">
                  <c:v>20.3</c:v>
                </c:pt>
                <c:pt idx="1557">
                  <c:v>20.3</c:v>
                </c:pt>
                <c:pt idx="1558">
                  <c:v>20.3</c:v>
                </c:pt>
                <c:pt idx="1559">
                  <c:v>20.3</c:v>
                </c:pt>
                <c:pt idx="1560">
                  <c:v>20.3</c:v>
                </c:pt>
                <c:pt idx="1561">
                  <c:v>20.2</c:v>
                </c:pt>
                <c:pt idx="1562">
                  <c:v>20.2</c:v>
                </c:pt>
                <c:pt idx="1563">
                  <c:v>20.2</c:v>
                </c:pt>
                <c:pt idx="1564">
                  <c:v>20.2</c:v>
                </c:pt>
                <c:pt idx="1565">
                  <c:v>20.2</c:v>
                </c:pt>
                <c:pt idx="1566">
                  <c:v>20.2</c:v>
                </c:pt>
                <c:pt idx="1567">
                  <c:v>20.2</c:v>
                </c:pt>
                <c:pt idx="1568">
                  <c:v>20.100000000000001</c:v>
                </c:pt>
                <c:pt idx="1569">
                  <c:v>20.100000000000001</c:v>
                </c:pt>
                <c:pt idx="1570">
                  <c:v>20.100000000000001</c:v>
                </c:pt>
                <c:pt idx="1571">
                  <c:v>20.100000000000001</c:v>
                </c:pt>
                <c:pt idx="1572">
                  <c:v>20.100000000000001</c:v>
                </c:pt>
                <c:pt idx="1573">
                  <c:v>20.100000000000001</c:v>
                </c:pt>
                <c:pt idx="1574">
                  <c:v>20.100000000000001</c:v>
                </c:pt>
                <c:pt idx="1575">
                  <c:v>20.100000000000001</c:v>
                </c:pt>
                <c:pt idx="1576">
                  <c:v>20</c:v>
                </c:pt>
                <c:pt idx="1577">
                  <c:v>20</c:v>
                </c:pt>
                <c:pt idx="1578">
                  <c:v>20</c:v>
                </c:pt>
                <c:pt idx="1579">
                  <c:v>20</c:v>
                </c:pt>
                <c:pt idx="1580">
                  <c:v>20</c:v>
                </c:pt>
                <c:pt idx="1581">
                  <c:v>19.899999999999999</c:v>
                </c:pt>
                <c:pt idx="1582">
                  <c:v>20</c:v>
                </c:pt>
                <c:pt idx="1583">
                  <c:v>20</c:v>
                </c:pt>
                <c:pt idx="1584">
                  <c:v>19.899999999999999</c:v>
                </c:pt>
                <c:pt idx="1585">
                  <c:v>19.899999999999999</c:v>
                </c:pt>
                <c:pt idx="1586">
                  <c:v>19.899999999999999</c:v>
                </c:pt>
                <c:pt idx="1587">
                  <c:v>19.899999999999999</c:v>
                </c:pt>
                <c:pt idx="1588">
                  <c:v>19.899999999999999</c:v>
                </c:pt>
                <c:pt idx="1589">
                  <c:v>19.899999999999999</c:v>
                </c:pt>
                <c:pt idx="1590">
                  <c:v>19.899999999999999</c:v>
                </c:pt>
                <c:pt idx="1591">
                  <c:v>19.899999999999999</c:v>
                </c:pt>
                <c:pt idx="1592">
                  <c:v>19.899999999999999</c:v>
                </c:pt>
                <c:pt idx="1593">
                  <c:v>19.8</c:v>
                </c:pt>
                <c:pt idx="1594">
                  <c:v>19.899999999999999</c:v>
                </c:pt>
                <c:pt idx="1595">
                  <c:v>19.899999999999999</c:v>
                </c:pt>
                <c:pt idx="1596">
                  <c:v>19.8</c:v>
                </c:pt>
                <c:pt idx="1597">
                  <c:v>19.8</c:v>
                </c:pt>
                <c:pt idx="1598">
                  <c:v>19.8</c:v>
                </c:pt>
                <c:pt idx="1599">
                  <c:v>19.8</c:v>
                </c:pt>
                <c:pt idx="1600">
                  <c:v>19.8</c:v>
                </c:pt>
                <c:pt idx="1601">
                  <c:v>19.8</c:v>
                </c:pt>
                <c:pt idx="1602">
                  <c:v>19.8</c:v>
                </c:pt>
                <c:pt idx="1603">
                  <c:v>19.8</c:v>
                </c:pt>
                <c:pt idx="1604">
                  <c:v>19.8</c:v>
                </c:pt>
                <c:pt idx="1605">
                  <c:v>19.8</c:v>
                </c:pt>
                <c:pt idx="1606">
                  <c:v>19.8</c:v>
                </c:pt>
                <c:pt idx="1607">
                  <c:v>19.8</c:v>
                </c:pt>
                <c:pt idx="1608">
                  <c:v>19.8</c:v>
                </c:pt>
                <c:pt idx="1609">
                  <c:v>19.7</c:v>
                </c:pt>
                <c:pt idx="1610">
                  <c:v>19.8</c:v>
                </c:pt>
                <c:pt idx="1611">
                  <c:v>19.7</c:v>
                </c:pt>
                <c:pt idx="1612">
                  <c:v>19.8</c:v>
                </c:pt>
                <c:pt idx="1613">
                  <c:v>19.8</c:v>
                </c:pt>
                <c:pt idx="1614">
                  <c:v>19.8</c:v>
                </c:pt>
                <c:pt idx="1615">
                  <c:v>19.8</c:v>
                </c:pt>
                <c:pt idx="1616">
                  <c:v>19.8</c:v>
                </c:pt>
                <c:pt idx="1617">
                  <c:v>19.7</c:v>
                </c:pt>
                <c:pt idx="1618">
                  <c:v>19.8</c:v>
                </c:pt>
                <c:pt idx="1619">
                  <c:v>19.8</c:v>
                </c:pt>
                <c:pt idx="1620">
                  <c:v>19.8</c:v>
                </c:pt>
                <c:pt idx="1621">
                  <c:v>19.8</c:v>
                </c:pt>
                <c:pt idx="1622">
                  <c:v>19.8</c:v>
                </c:pt>
                <c:pt idx="1623">
                  <c:v>19.8</c:v>
                </c:pt>
                <c:pt idx="1624">
                  <c:v>19.8</c:v>
                </c:pt>
                <c:pt idx="1625">
                  <c:v>19.8</c:v>
                </c:pt>
                <c:pt idx="1626">
                  <c:v>19.8</c:v>
                </c:pt>
                <c:pt idx="1627">
                  <c:v>19.8</c:v>
                </c:pt>
                <c:pt idx="1628">
                  <c:v>19.8</c:v>
                </c:pt>
                <c:pt idx="1629">
                  <c:v>19.8</c:v>
                </c:pt>
                <c:pt idx="1630">
                  <c:v>19.8</c:v>
                </c:pt>
                <c:pt idx="1631">
                  <c:v>19.8</c:v>
                </c:pt>
                <c:pt idx="1632">
                  <c:v>19.8</c:v>
                </c:pt>
                <c:pt idx="1633">
                  <c:v>19.8</c:v>
                </c:pt>
                <c:pt idx="1634">
                  <c:v>19.7</c:v>
                </c:pt>
                <c:pt idx="1635">
                  <c:v>19.8</c:v>
                </c:pt>
                <c:pt idx="1636">
                  <c:v>19.8</c:v>
                </c:pt>
                <c:pt idx="1637">
                  <c:v>19.8</c:v>
                </c:pt>
                <c:pt idx="1638">
                  <c:v>19.8</c:v>
                </c:pt>
                <c:pt idx="1639">
                  <c:v>19.8</c:v>
                </c:pt>
                <c:pt idx="1640">
                  <c:v>19.8</c:v>
                </c:pt>
                <c:pt idx="1641">
                  <c:v>19.899999999999999</c:v>
                </c:pt>
                <c:pt idx="1642">
                  <c:v>19.8</c:v>
                </c:pt>
                <c:pt idx="1643">
                  <c:v>19.8</c:v>
                </c:pt>
                <c:pt idx="1644">
                  <c:v>19.8</c:v>
                </c:pt>
                <c:pt idx="1645">
                  <c:v>19.899999999999999</c:v>
                </c:pt>
                <c:pt idx="1646">
                  <c:v>19.899999999999999</c:v>
                </c:pt>
                <c:pt idx="1647">
                  <c:v>19.899999999999999</c:v>
                </c:pt>
                <c:pt idx="1648">
                  <c:v>19.899999999999999</c:v>
                </c:pt>
                <c:pt idx="1649">
                  <c:v>19.899999999999999</c:v>
                </c:pt>
                <c:pt idx="1650">
                  <c:v>19.899999999999999</c:v>
                </c:pt>
                <c:pt idx="1651">
                  <c:v>20</c:v>
                </c:pt>
                <c:pt idx="1652">
                  <c:v>20</c:v>
                </c:pt>
                <c:pt idx="1653">
                  <c:v>19.899999999999999</c:v>
                </c:pt>
                <c:pt idx="1654">
                  <c:v>19.899999999999999</c:v>
                </c:pt>
                <c:pt idx="1655">
                  <c:v>19.899999999999999</c:v>
                </c:pt>
                <c:pt idx="1656">
                  <c:v>19.899999999999999</c:v>
                </c:pt>
                <c:pt idx="1657">
                  <c:v>19.899999999999999</c:v>
                </c:pt>
                <c:pt idx="1658">
                  <c:v>19.899999999999999</c:v>
                </c:pt>
                <c:pt idx="1659">
                  <c:v>19.899999999999999</c:v>
                </c:pt>
                <c:pt idx="1660">
                  <c:v>19.899999999999999</c:v>
                </c:pt>
                <c:pt idx="1661">
                  <c:v>20</c:v>
                </c:pt>
                <c:pt idx="1662">
                  <c:v>19.899999999999999</c:v>
                </c:pt>
                <c:pt idx="1663">
                  <c:v>19.899999999999999</c:v>
                </c:pt>
                <c:pt idx="1664">
                  <c:v>19.899999999999999</c:v>
                </c:pt>
                <c:pt idx="1665">
                  <c:v>19.899999999999999</c:v>
                </c:pt>
                <c:pt idx="1666">
                  <c:v>19.899999999999999</c:v>
                </c:pt>
                <c:pt idx="1667">
                  <c:v>20</c:v>
                </c:pt>
                <c:pt idx="1668">
                  <c:v>20</c:v>
                </c:pt>
                <c:pt idx="1669">
                  <c:v>19.899999999999999</c:v>
                </c:pt>
                <c:pt idx="1670">
                  <c:v>20</c:v>
                </c:pt>
                <c:pt idx="1671">
                  <c:v>20</c:v>
                </c:pt>
                <c:pt idx="1672">
                  <c:v>20</c:v>
                </c:pt>
                <c:pt idx="1673">
                  <c:v>19.899999999999999</c:v>
                </c:pt>
                <c:pt idx="1674">
                  <c:v>19.899999999999999</c:v>
                </c:pt>
                <c:pt idx="1675">
                  <c:v>19.899999999999999</c:v>
                </c:pt>
                <c:pt idx="1676">
                  <c:v>19.899999999999999</c:v>
                </c:pt>
                <c:pt idx="1677">
                  <c:v>19.899999999999999</c:v>
                </c:pt>
                <c:pt idx="1678">
                  <c:v>19.899999999999999</c:v>
                </c:pt>
                <c:pt idx="1679">
                  <c:v>20</c:v>
                </c:pt>
                <c:pt idx="1680">
                  <c:v>19.899999999999999</c:v>
                </c:pt>
                <c:pt idx="1681">
                  <c:v>20</c:v>
                </c:pt>
                <c:pt idx="1682">
                  <c:v>20.100000000000001</c:v>
                </c:pt>
                <c:pt idx="1683">
                  <c:v>20.2</c:v>
                </c:pt>
                <c:pt idx="1684">
                  <c:v>20.100000000000001</c:v>
                </c:pt>
                <c:pt idx="1685">
                  <c:v>20.100000000000001</c:v>
                </c:pt>
                <c:pt idx="1686">
                  <c:v>20.100000000000001</c:v>
                </c:pt>
                <c:pt idx="1687">
                  <c:v>20.2</c:v>
                </c:pt>
                <c:pt idx="1688">
                  <c:v>20.100000000000001</c:v>
                </c:pt>
                <c:pt idx="1689">
                  <c:v>20.100000000000001</c:v>
                </c:pt>
                <c:pt idx="1690">
                  <c:v>20.100000000000001</c:v>
                </c:pt>
                <c:pt idx="1691">
                  <c:v>20.100000000000001</c:v>
                </c:pt>
                <c:pt idx="1692">
                  <c:v>20.100000000000001</c:v>
                </c:pt>
                <c:pt idx="1693">
                  <c:v>20.100000000000001</c:v>
                </c:pt>
                <c:pt idx="1694">
                  <c:v>20.2</c:v>
                </c:pt>
                <c:pt idx="1695">
                  <c:v>20.2</c:v>
                </c:pt>
                <c:pt idx="1696">
                  <c:v>20.2</c:v>
                </c:pt>
                <c:pt idx="1697">
                  <c:v>20.2</c:v>
                </c:pt>
                <c:pt idx="1698">
                  <c:v>20.2</c:v>
                </c:pt>
                <c:pt idx="1699">
                  <c:v>20.3</c:v>
                </c:pt>
                <c:pt idx="1700">
                  <c:v>20.3</c:v>
                </c:pt>
                <c:pt idx="1701">
                  <c:v>20.2</c:v>
                </c:pt>
                <c:pt idx="1702">
                  <c:v>20.2</c:v>
                </c:pt>
                <c:pt idx="1703">
                  <c:v>20.2</c:v>
                </c:pt>
                <c:pt idx="1704">
                  <c:v>20.100000000000001</c:v>
                </c:pt>
                <c:pt idx="1705">
                  <c:v>20.100000000000001</c:v>
                </c:pt>
                <c:pt idx="1706">
                  <c:v>20.2</c:v>
                </c:pt>
                <c:pt idx="1707">
                  <c:v>20.100000000000001</c:v>
                </c:pt>
                <c:pt idx="1708">
                  <c:v>20.2</c:v>
                </c:pt>
                <c:pt idx="1709">
                  <c:v>20.2</c:v>
                </c:pt>
                <c:pt idx="1710">
                  <c:v>20.2</c:v>
                </c:pt>
                <c:pt idx="1711">
                  <c:v>20.100000000000001</c:v>
                </c:pt>
                <c:pt idx="1712">
                  <c:v>20.2</c:v>
                </c:pt>
                <c:pt idx="1713">
                  <c:v>20.100000000000001</c:v>
                </c:pt>
                <c:pt idx="1714">
                  <c:v>20</c:v>
                </c:pt>
                <c:pt idx="1715">
                  <c:v>19.899999999999999</c:v>
                </c:pt>
                <c:pt idx="1716">
                  <c:v>20</c:v>
                </c:pt>
                <c:pt idx="1717">
                  <c:v>20</c:v>
                </c:pt>
                <c:pt idx="1718">
                  <c:v>20</c:v>
                </c:pt>
                <c:pt idx="1719">
                  <c:v>19.8</c:v>
                </c:pt>
                <c:pt idx="1720">
                  <c:v>19.899999999999999</c:v>
                </c:pt>
                <c:pt idx="1721">
                  <c:v>19.899999999999999</c:v>
                </c:pt>
                <c:pt idx="1722">
                  <c:v>19.899999999999999</c:v>
                </c:pt>
                <c:pt idx="1723">
                  <c:v>19.8</c:v>
                </c:pt>
                <c:pt idx="1724">
                  <c:v>19.8</c:v>
                </c:pt>
                <c:pt idx="1725">
                  <c:v>19.8</c:v>
                </c:pt>
                <c:pt idx="1726">
                  <c:v>19.8</c:v>
                </c:pt>
                <c:pt idx="1727">
                  <c:v>19.8</c:v>
                </c:pt>
                <c:pt idx="1728">
                  <c:v>19.899999999999999</c:v>
                </c:pt>
                <c:pt idx="1729">
                  <c:v>19.899999999999999</c:v>
                </c:pt>
                <c:pt idx="1730">
                  <c:v>19.899999999999999</c:v>
                </c:pt>
                <c:pt idx="1731">
                  <c:v>20</c:v>
                </c:pt>
                <c:pt idx="1732">
                  <c:v>19.899999999999999</c:v>
                </c:pt>
                <c:pt idx="1733">
                  <c:v>19.899999999999999</c:v>
                </c:pt>
                <c:pt idx="1734">
                  <c:v>19.899999999999999</c:v>
                </c:pt>
                <c:pt idx="1735">
                  <c:v>19.899999999999999</c:v>
                </c:pt>
                <c:pt idx="1736">
                  <c:v>20</c:v>
                </c:pt>
                <c:pt idx="1737">
                  <c:v>19.899999999999999</c:v>
                </c:pt>
                <c:pt idx="1738">
                  <c:v>19.8</c:v>
                </c:pt>
                <c:pt idx="1739">
                  <c:v>19.8</c:v>
                </c:pt>
                <c:pt idx="1740">
                  <c:v>19.8</c:v>
                </c:pt>
                <c:pt idx="1741">
                  <c:v>19.8</c:v>
                </c:pt>
                <c:pt idx="1742">
                  <c:v>19.8</c:v>
                </c:pt>
                <c:pt idx="1743">
                  <c:v>19.8</c:v>
                </c:pt>
                <c:pt idx="1744">
                  <c:v>19.8</c:v>
                </c:pt>
                <c:pt idx="1745">
                  <c:v>19.7</c:v>
                </c:pt>
                <c:pt idx="1746">
                  <c:v>19.7</c:v>
                </c:pt>
                <c:pt idx="1747">
                  <c:v>19.8</c:v>
                </c:pt>
                <c:pt idx="1748">
                  <c:v>19.7</c:v>
                </c:pt>
                <c:pt idx="1749">
                  <c:v>19.7</c:v>
                </c:pt>
                <c:pt idx="1750">
                  <c:v>19.8</c:v>
                </c:pt>
                <c:pt idx="1751">
                  <c:v>19.8</c:v>
                </c:pt>
                <c:pt idx="1752">
                  <c:v>19.7</c:v>
                </c:pt>
                <c:pt idx="1753">
                  <c:v>19.8</c:v>
                </c:pt>
                <c:pt idx="1754">
                  <c:v>19.7</c:v>
                </c:pt>
                <c:pt idx="1755">
                  <c:v>19.7</c:v>
                </c:pt>
                <c:pt idx="1756">
                  <c:v>19.7</c:v>
                </c:pt>
                <c:pt idx="1757">
                  <c:v>19.7</c:v>
                </c:pt>
                <c:pt idx="1758">
                  <c:v>19.7</c:v>
                </c:pt>
                <c:pt idx="1759">
                  <c:v>19.7</c:v>
                </c:pt>
                <c:pt idx="1760">
                  <c:v>19.600000000000001</c:v>
                </c:pt>
                <c:pt idx="1761">
                  <c:v>19.7</c:v>
                </c:pt>
                <c:pt idx="1762">
                  <c:v>19.7</c:v>
                </c:pt>
                <c:pt idx="1763">
                  <c:v>19.7</c:v>
                </c:pt>
                <c:pt idx="1764">
                  <c:v>19.7</c:v>
                </c:pt>
                <c:pt idx="1765">
                  <c:v>19.7</c:v>
                </c:pt>
                <c:pt idx="1766">
                  <c:v>19.7</c:v>
                </c:pt>
                <c:pt idx="1767">
                  <c:v>19.7</c:v>
                </c:pt>
                <c:pt idx="1768">
                  <c:v>19.7</c:v>
                </c:pt>
                <c:pt idx="1769">
                  <c:v>19.7</c:v>
                </c:pt>
                <c:pt idx="1770">
                  <c:v>19.7</c:v>
                </c:pt>
                <c:pt idx="1771">
                  <c:v>19.7</c:v>
                </c:pt>
                <c:pt idx="1772">
                  <c:v>19.7</c:v>
                </c:pt>
                <c:pt idx="1773">
                  <c:v>19.600000000000001</c:v>
                </c:pt>
                <c:pt idx="1774">
                  <c:v>19.7</c:v>
                </c:pt>
                <c:pt idx="1775">
                  <c:v>19.7</c:v>
                </c:pt>
                <c:pt idx="1776">
                  <c:v>19.7</c:v>
                </c:pt>
                <c:pt idx="1777">
                  <c:v>19.600000000000001</c:v>
                </c:pt>
                <c:pt idx="1778">
                  <c:v>19.7</c:v>
                </c:pt>
                <c:pt idx="1779">
                  <c:v>19.7</c:v>
                </c:pt>
                <c:pt idx="1780">
                  <c:v>19.8</c:v>
                </c:pt>
                <c:pt idx="1781">
                  <c:v>19.7</c:v>
                </c:pt>
                <c:pt idx="1782">
                  <c:v>19.7</c:v>
                </c:pt>
                <c:pt idx="1783">
                  <c:v>19.7</c:v>
                </c:pt>
                <c:pt idx="1784">
                  <c:v>19.600000000000001</c:v>
                </c:pt>
                <c:pt idx="1785">
                  <c:v>19.600000000000001</c:v>
                </c:pt>
                <c:pt idx="1786">
                  <c:v>19.7</c:v>
                </c:pt>
                <c:pt idx="1787">
                  <c:v>19.600000000000001</c:v>
                </c:pt>
                <c:pt idx="1788">
                  <c:v>19.7</c:v>
                </c:pt>
                <c:pt idx="1789">
                  <c:v>19.600000000000001</c:v>
                </c:pt>
                <c:pt idx="1790">
                  <c:v>19.5</c:v>
                </c:pt>
                <c:pt idx="1791">
                  <c:v>19.600000000000001</c:v>
                </c:pt>
                <c:pt idx="1792">
                  <c:v>19.5</c:v>
                </c:pt>
                <c:pt idx="1793">
                  <c:v>19.5</c:v>
                </c:pt>
                <c:pt idx="1794">
                  <c:v>19.5</c:v>
                </c:pt>
                <c:pt idx="1795">
                  <c:v>19.600000000000001</c:v>
                </c:pt>
                <c:pt idx="1796">
                  <c:v>19.600000000000001</c:v>
                </c:pt>
                <c:pt idx="1797">
                  <c:v>19.600000000000001</c:v>
                </c:pt>
                <c:pt idx="1798">
                  <c:v>19.7</c:v>
                </c:pt>
                <c:pt idx="1799">
                  <c:v>19.7</c:v>
                </c:pt>
                <c:pt idx="1800">
                  <c:v>19.7</c:v>
                </c:pt>
                <c:pt idx="1801">
                  <c:v>19.600000000000001</c:v>
                </c:pt>
                <c:pt idx="1802">
                  <c:v>19.600000000000001</c:v>
                </c:pt>
                <c:pt idx="1803">
                  <c:v>19.7</c:v>
                </c:pt>
                <c:pt idx="1804">
                  <c:v>19.7</c:v>
                </c:pt>
                <c:pt idx="1805">
                  <c:v>19.600000000000001</c:v>
                </c:pt>
                <c:pt idx="1806">
                  <c:v>19.600000000000001</c:v>
                </c:pt>
                <c:pt idx="1807">
                  <c:v>19.600000000000001</c:v>
                </c:pt>
                <c:pt idx="1808">
                  <c:v>19.5</c:v>
                </c:pt>
                <c:pt idx="1809">
                  <c:v>19.5</c:v>
                </c:pt>
                <c:pt idx="1810">
                  <c:v>19.5</c:v>
                </c:pt>
                <c:pt idx="1811">
                  <c:v>19.5</c:v>
                </c:pt>
                <c:pt idx="1812">
                  <c:v>19.399999999999999</c:v>
                </c:pt>
                <c:pt idx="1813">
                  <c:v>19.5</c:v>
                </c:pt>
                <c:pt idx="1814">
                  <c:v>19.5</c:v>
                </c:pt>
                <c:pt idx="1815">
                  <c:v>19.5</c:v>
                </c:pt>
                <c:pt idx="1816">
                  <c:v>19.399999999999999</c:v>
                </c:pt>
                <c:pt idx="1817">
                  <c:v>19.399999999999999</c:v>
                </c:pt>
                <c:pt idx="1818">
                  <c:v>19.399999999999999</c:v>
                </c:pt>
                <c:pt idx="1819">
                  <c:v>19.2</c:v>
                </c:pt>
                <c:pt idx="1820">
                  <c:v>19.2</c:v>
                </c:pt>
                <c:pt idx="1821">
                  <c:v>19.3</c:v>
                </c:pt>
                <c:pt idx="1822">
                  <c:v>19.3</c:v>
                </c:pt>
                <c:pt idx="1823">
                  <c:v>19.2</c:v>
                </c:pt>
                <c:pt idx="1824">
                  <c:v>19.2</c:v>
                </c:pt>
                <c:pt idx="1825">
                  <c:v>19.3</c:v>
                </c:pt>
                <c:pt idx="1826">
                  <c:v>19.399999999999999</c:v>
                </c:pt>
                <c:pt idx="1827">
                  <c:v>19.399999999999999</c:v>
                </c:pt>
                <c:pt idx="1828">
                  <c:v>19.399999999999999</c:v>
                </c:pt>
                <c:pt idx="1829">
                  <c:v>19.399999999999999</c:v>
                </c:pt>
                <c:pt idx="1830">
                  <c:v>19.3</c:v>
                </c:pt>
                <c:pt idx="1831">
                  <c:v>19.399999999999999</c:v>
                </c:pt>
                <c:pt idx="1832">
                  <c:v>19.3</c:v>
                </c:pt>
                <c:pt idx="1833">
                  <c:v>19.3</c:v>
                </c:pt>
                <c:pt idx="1834">
                  <c:v>19.3</c:v>
                </c:pt>
                <c:pt idx="1835">
                  <c:v>19.399999999999999</c:v>
                </c:pt>
                <c:pt idx="1836">
                  <c:v>19.399999999999999</c:v>
                </c:pt>
                <c:pt idx="1837">
                  <c:v>19.399999999999999</c:v>
                </c:pt>
                <c:pt idx="1838">
                  <c:v>19.399999999999999</c:v>
                </c:pt>
                <c:pt idx="1839">
                  <c:v>19.5</c:v>
                </c:pt>
                <c:pt idx="1840">
                  <c:v>19.5</c:v>
                </c:pt>
                <c:pt idx="1841">
                  <c:v>19.600000000000001</c:v>
                </c:pt>
                <c:pt idx="1842">
                  <c:v>19.5</c:v>
                </c:pt>
                <c:pt idx="1843">
                  <c:v>19.5</c:v>
                </c:pt>
                <c:pt idx="1844">
                  <c:v>19.3</c:v>
                </c:pt>
                <c:pt idx="1845">
                  <c:v>19.3</c:v>
                </c:pt>
                <c:pt idx="1846">
                  <c:v>19.100000000000001</c:v>
                </c:pt>
                <c:pt idx="1847">
                  <c:v>19.3</c:v>
                </c:pt>
                <c:pt idx="1848">
                  <c:v>19.3</c:v>
                </c:pt>
                <c:pt idx="1849">
                  <c:v>19.399999999999999</c:v>
                </c:pt>
                <c:pt idx="1850">
                  <c:v>19.3</c:v>
                </c:pt>
                <c:pt idx="1851">
                  <c:v>19.2</c:v>
                </c:pt>
                <c:pt idx="1852">
                  <c:v>19.2</c:v>
                </c:pt>
                <c:pt idx="1853">
                  <c:v>19.2</c:v>
                </c:pt>
                <c:pt idx="1854">
                  <c:v>19.2</c:v>
                </c:pt>
                <c:pt idx="1855">
                  <c:v>19.3</c:v>
                </c:pt>
                <c:pt idx="1856">
                  <c:v>19.2</c:v>
                </c:pt>
                <c:pt idx="1857">
                  <c:v>19.2</c:v>
                </c:pt>
                <c:pt idx="1858">
                  <c:v>19.2</c:v>
                </c:pt>
                <c:pt idx="1859">
                  <c:v>19.3</c:v>
                </c:pt>
                <c:pt idx="1860">
                  <c:v>19.3</c:v>
                </c:pt>
                <c:pt idx="1861">
                  <c:v>19.100000000000001</c:v>
                </c:pt>
                <c:pt idx="1862">
                  <c:v>19.100000000000001</c:v>
                </c:pt>
                <c:pt idx="1863">
                  <c:v>19</c:v>
                </c:pt>
                <c:pt idx="1864">
                  <c:v>18.8</c:v>
                </c:pt>
                <c:pt idx="1865">
                  <c:v>19.100000000000001</c:v>
                </c:pt>
                <c:pt idx="1866">
                  <c:v>19.100000000000001</c:v>
                </c:pt>
                <c:pt idx="1867">
                  <c:v>18.899999999999999</c:v>
                </c:pt>
                <c:pt idx="1868">
                  <c:v>18.7</c:v>
                </c:pt>
                <c:pt idx="1869">
                  <c:v>18.7</c:v>
                </c:pt>
                <c:pt idx="1870">
                  <c:v>18.899999999999999</c:v>
                </c:pt>
                <c:pt idx="1871">
                  <c:v>18.8</c:v>
                </c:pt>
                <c:pt idx="1872">
                  <c:v>18.5</c:v>
                </c:pt>
                <c:pt idx="1873">
                  <c:v>18.600000000000001</c:v>
                </c:pt>
                <c:pt idx="1874">
                  <c:v>18.7</c:v>
                </c:pt>
                <c:pt idx="1875">
                  <c:v>18.7</c:v>
                </c:pt>
                <c:pt idx="1876">
                  <c:v>18.8</c:v>
                </c:pt>
                <c:pt idx="1877">
                  <c:v>18.899999999999999</c:v>
                </c:pt>
                <c:pt idx="1878">
                  <c:v>18.7</c:v>
                </c:pt>
                <c:pt idx="1879">
                  <c:v>18.8</c:v>
                </c:pt>
                <c:pt idx="1880">
                  <c:v>18.899999999999999</c:v>
                </c:pt>
                <c:pt idx="1881">
                  <c:v>18.8</c:v>
                </c:pt>
                <c:pt idx="1882">
                  <c:v>18.7</c:v>
                </c:pt>
                <c:pt idx="1883">
                  <c:v>18.7</c:v>
                </c:pt>
                <c:pt idx="1884">
                  <c:v>18.8</c:v>
                </c:pt>
                <c:pt idx="1885">
                  <c:v>18.8</c:v>
                </c:pt>
                <c:pt idx="1886">
                  <c:v>18.8</c:v>
                </c:pt>
                <c:pt idx="1887">
                  <c:v>19</c:v>
                </c:pt>
                <c:pt idx="1888">
                  <c:v>18.8</c:v>
                </c:pt>
                <c:pt idx="1889">
                  <c:v>18.7</c:v>
                </c:pt>
                <c:pt idx="1890">
                  <c:v>18.5</c:v>
                </c:pt>
                <c:pt idx="1891">
                  <c:v>18.3</c:v>
                </c:pt>
                <c:pt idx="1892">
                  <c:v>18.3</c:v>
                </c:pt>
                <c:pt idx="1893">
                  <c:v>18.2</c:v>
                </c:pt>
                <c:pt idx="1894">
                  <c:v>18.2</c:v>
                </c:pt>
                <c:pt idx="1895">
                  <c:v>18.100000000000001</c:v>
                </c:pt>
                <c:pt idx="1896">
                  <c:v>18</c:v>
                </c:pt>
                <c:pt idx="1897">
                  <c:v>18</c:v>
                </c:pt>
                <c:pt idx="1898">
                  <c:v>17.899999999999999</c:v>
                </c:pt>
                <c:pt idx="1899">
                  <c:v>17.899999999999999</c:v>
                </c:pt>
                <c:pt idx="1900">
                  <c:v>17.8</c:v>
                </c:pt>
                <c:pt idx="1901">
                  <c:v>17.8</c:v>
                </c:pt>
                <c:pt idx="1902">
                  <c:v>17.7</c:v>
                </c:pt>
                <c:pt idx="1903">
                  <c:v>17.7</c:v>
                </c:pt>
                <c:pt idx="1904">
                  <c:v>17.7</c:v>
                </c:pt>
                <c:pt idx="1905">
                  <c:v>17.7</c:v>
                </c:pt>
                <c:pt idx="1906">
                  <c:v>17.600000000000001</c:v>
                </c:pt>
                <c:pt idx="1907">
                  <c:v>17.600000000000001</c:v>
                </c:pt>
                <c:pt idx="1908">
                  <c:v>17.5</c:v>
                </c:pt>
                <c:pt idx="1909">
                  <c:v>17.5</c:v>
                </c:pt>
                <c:pt idx="1910">
                  <c:v>17.5</c:v>
                </c:pt>
                <c:pt idx="1911">
                  <c:v>17.5</c:v>
                </c:pt>
                <c:pt idx="1912">
                  <c:v>17.5</c:v>
                </c:pt>
                <c:pt idx="1913">
                  <c:v>17.5</c:v>
                </c:pt>
                <c:pt idx="1914">
                  <c:v>17.600000000000001</c:v>
                </c:pt>
                <c:pt idx="1915">
                  <c:v>17.8</c:v>
                </c:pt>
                <c:pt idx="1916">
                  <c:v>17.899999999999999</c:v>
                </c:pt>
                <c:pt idx="1917">
                  <c:v>17.8</c:v>
                </c:pt>
                <c:pt idx="1918">
                  <c:v>17.899999999999999</c:v>
                </c:pt>
                <c:pt idx="1919">
                  <c:v>17.8</c:v>
                </c:pt>
                <c:pt idx="1920">
                  <c:v>17.899999999999999</c:v>
                </c:pt>
                <c:pt idx="1921">
                  <c:v>18.2</c:v>
                </c:pt>
                <c:pt idx="1922">
                  <c:v>18.399999999999999</c:v>
                </c:pt>
                <c:pt idx="1923">
                  <c:v>18.100000000000001</c:v>
                </c:pt>
                <c:pt idx="1924">
                  <c:v>17.899999999999999</c:v>
                </c:pt>
                <c:pt idx="1925">
                  <c:v>17.8</c:v>
                </c:pt>
                <c:pt idx="1926">
                  <c:v>17.8</c:v>
                </c:pt>
                <c:pt idx="1927">
                  <c:v>17.7</c:v>
                </c:pt>
                <c:pt idx="1928">
                  <c:v>17.7</c:v>
                </c:pt>
                <c:pt idx="1929">
                  <c:v>17.600000000000001</c:v>
                </c:pt>
                <c:pt idx="1930">
                  <c:v>17.600000000000001</c:v>
                </c:pt>
                <c:pt idx="1931">
                  <c:v>17.600000000000001</c:v>
                </c:pt>
                <c:pt idx="1932">
                  <c:v>17.5</c:v>
                </c:pt>
                <c:pt idx="1933">
                  <c:v>17.5</c:v>
                </c:pt>
                <c:pt idx="1934">
                  <c:v>17.5</c:v>
                </c:pt>
                <c:pt idx="1935">
                  <c:v>17.600000000000001</c:v>
                </c:pt>
                <c:pt idx="1936">
                  <c:v>17.5</c:v>
                </c:pt>
                <c:pt idx="1937">
                  <c:v>17.600000000000001</c:v>
                </c:pt>
                <c:pt idx="1938">
                  <c:v>17.5</c:v>
                </c:pt>
                <c:pt idx="1939">
                  <c:v>17.600000000000001</c:v>
                </c:pt>
                <c:pt idx="1940">
                  <c:v>17.600000000000001</c:v>
                </c:pt>
                <c:pt idx="1941">
                  <c:v>17.600000000000001</c:v>
                </c:pt>
                <c:pt idx="1942">
                  <c:v>17.600000000000001</c:v>
                </c:pt>
                <c:pt idx="1943">
                  <c:v>17.600000000000001</c:v>
                </c:pt>
                <c:pt idx="1944">
                  <c:v>17.600000000000001</c:v>
                </c:pt>
                <c:pt idx="1945">
                  <c:v>17.7</c:v>
                </c:pt>
                <c:pt idx="1946">
                  <c:v>17.7</c:v>
                </c:pt>
                <c:pt idx="1947">
                  <c:v>17.7</c:v>
                </c:pt>
                <c:pt idx="1948">
                  <c:v>17.7</c:v>
                </c:pt>
                <c:pt idx="1949">
                  <c:v>17.8</c:v>
                </c:pt>
                <c:pt idx="1950">
                  <c:v>17.7</c:v>
                </c:pt>
                <c:pt idx="1951">
                  <c:v>17.7</c:v>
                </c:pt>
                <c:pt idx="1952">
                  <c:v>17.8</c:v>
                </c:pt>
                <c:pt idx="1953">
                  <c:v>17.899999999999999</c:v>
                </c:pt>
                <c:pt idx="1954">
                  <c:v>18.100000000000001</c:v>
                </c:pt>
                <c:pt idx="1955">
                  <c:v>18.2</c:v>
                </c:pt>
                <c:pt idx="1956">
                  <c:v>18.3</c:v>
                </c:pt>
                <c:pt idx="1957">
                  <c:v>18.399999999999999</c:v>
                </c:pt>
                <c:pt idx="1958">
                  <c:v>18.5</c:v>
                </c:pt>
                <c:pt idx="1959">
                  <c:v>18.600000000000001</c:v>
                </c:pt>
                <c:pt idx="1960">
                  <c:v>18.600000000000001</c:v>
                </c:pt>
                <c:pt idx="1961">
                  <c:v>18.5</c:v>
                </c:pt>
                <c:pt idx="1962">
                  <c:v>18.600000000000001</c:v>
                </c:pt>
                <c:pt idx="1963">
                  <c:v>18.600000000000001</c:v>
                </c:pt>
                <c:pt idx="1964">
                  <c:v>18.600000000000001</c:v>
                </c:pt>
                <c:pt idx="1965">
                  <c:v>18.600000000000001</c:v>
                </c:pt>
                <c:pt idx="1966">
                  <c:v>18.600000000000001</c:v>
                </c:pt>
                <c:pt idx="1967">
                  <c:v>18.600000000000001</c:v>
                </c:pt>
                <c:pt idx="1968">
                  <c:v>18.600000000000001</c:v>
                </c:pt>
                <c:pt idx="1969">
                  <c:v>18.600000000000001</c:v>
                </c:pt>
                <c:pt idx="1970">
                  <c:v>18.600000000000001</c:v>
                </c:pt>
                <c:pt idx="1971">
                  <c:v>18.7</c:v>
                </c:pt>
                <c:pt idx="1972">
                  <c:v>18.7</c:v>
                </c:pt>
                <c:pt idx="1973">
                  <c:v>18.8</c:v>
                </c:pt>
                <c:pt idx="1974">
                  <c:v>18.8</c:v>
                </c:pt>
                <c:pt idx="1975">
                  <c:v>18.899999999999999</c:v>
                </c:pt>
                <c:pt idx="1976">
                  <c:v>18.8</c:v>
                </c:pt>
                <c:pt idx="1977">
                  <c:v>18.8</c:v>
                </c:pt>
                <c:pt idx="1978">
                  <c:v>18.8</c:v>
                </c:pt>
                <c:pt idx="1979">
                  <c:v>18.8</c:v>
                </c:pt>
                <c:pt idx="1980">
                  <c:v>18.8</c:v>
                </c:pt>
                <c:pt idx="1981">
                  <c:v>18.8</c:v>
                </c:pt>
                <c:pt idx="1982">
                  <c:v>18.8</c:v>
                </c:pt>
                <c:pt idx="1983">
                  <c:v>18.8</c:v>
                </c:pt>
                <c:pt idx="1984">
                  <c:v>18.7</c:v>
                </c:pt>
                <c:pt idx="1985">
                  <c:v>18.7</c:v>
                </c:pt>
                <c:pt idx="1986">
                  <c:v>18.7</c:v>
                </c:pt>
                <c:pt idx="1987">
                  <c:v>18.7</c:v>
                </c:pt>
                <c:pt idx="1988">
                  <c:v>18.8</c:v>
                </c:pt>
                <c:pt idx="1989">
                  <c:v>18.8</c:v>
                </c:pt>
                <c:pt idx="1990">
                  <c:v>18.7</c:v>
                </c:pt>
                <c:pt idx="1991">
                  <c:v>18.8</c:v>
                </c:pt>
                <c:pt idx="1992">
                  <c:v>18.8</c:v>
                </c:pt>
                <c:pt idx="1993">
                  <c:v>18.8</c:v>
                </c:pt>
                <c:pt idx="1994">
                  <c:v>18.8</c:v>
                </c:pt>
                <c:pt idx="1995">
                  <c:v>18.8</c:v>
                </c:pt>
                <c:pt idx="1996">
                  <c:v>18.8</c:v>
                </c:pt>
                <c:pt idx="1997">
                  <c:v>18.8</c:v>
                </c:pt>
                <c:pt idx="1998">
                  <c:v>18.7</c:v>
                </c:pt>
                <c:pt idx="1999">
                  <c:v>18.7</c:v>
                </c:pt>
                <c:pt idx="2000">
                  <c:v>18.8</c:v>
                </c:pt>
                <c:pt idx="2001">
                  <c:v>18.8</c:v>
                </c:pt>
                <c:pt idx="2002">
                  <c:v>18.899999999999999</c:v>
                </c:pt>
                <c:pt idx="2003">
                  <c:v>18.8</c:v>
                </c:pt>
                <c:pt idx="2004">
                  <c:v>18.8</c:v>
                </c:pt>
                <c:pt idx="2005">
                  <c:v>18.8</c:v>
                </c:pt>
                <c:pt idx="2006">
                  <c:v>18.7</c:v>
                </c:pt>
                <c:pt idx="2007">
                  <c:v>18.7</c:v>
                </c:pt>
                <c:pt idx="2008">
                  <c:v>18.7</c:v>
                </c:pt>
                <c:pt idx="2009">
                  <c:v>18.600000000000001</c:v>
                </c:pt>
                <c:pt idx="2010">
                  <c:v>18.600000000000001</c:v>
                </c:pt>
                <c:pt idx="2011">
                  <c:v>18.600000000000001</c:v>
                </c:pt>
                <c:pt idx="2012">
                  <c:v>18.600000000000001</c:v>
                </c:pt>
                <c:pt idx="2013">
                  <c:v>18.600000000000001</c:v>
                </c:pt>
                <c:pt idx="2014">
                  <c:v>18.600000000000001</c:v>
                </c:pt>
                <c:pt idx="2015">
                  <c:v>18.600000000000001</c:v>
                </c:pt>
                <c:pt idx="2016">
                  <c:v>18.5</c:v>
                </c:pt>
                <c:pt idx="2017">
                  <c:v>18.5</c:v>
                </c:pt>
                <c:pt idx="2018">
                  <c:v>18.5</c:v>
                </c:pt>
                <c:pt idx="2019">
                  <c:v>18.5</c:v>
                </c:pt>
                <c:pt idx="2020">
                  <c:v>18.5</c:v>
                </c:pt>
                <c:pt idx="2021">
                  <c:v>18.5</c:v>
                </c:pt>
                <c:pt idx="2022">
                  <c:v>18.5</c:v>
                </c:pt>
                <c:pt idx="2023">
                  <c:v>18.600000000000001</c:v>
                </c:pt>
                <c:pt idx="2024">
                  <c:v>18.8</c:v>
                </c:pt>
                <c:pt idx="2025">
                  <c:v>18.899999999999999</c:v>
                </c:pt>
                <c:pt idx="2026">
                  <c:v>18.899999999999999</c:v>
                </c:pt>
                <c:pt idx="2027">
                  <c:v>18.899999999999999</c:v>
                </c:pt>
                <c:pt idx="2028">
                  <c:v>18.899999999999999</c:v>
                </c:pt>
                <c:pt idx="2029">
                  <c:v>18.8</c:v>
                </c:pt>
                <c:pt idx="2030">
                  <c:v>18.8</c:v>
                </c:pt>
                <c:pt idx="2031">
                  <c:v>18.899999999999999</c:v>
                </c:pt>
                <c:pt idx="2032">
                  <c:v>18.899999999999999</c:v>
                </c:pt>
                <c:pt idx="2033">
                  <c:v>18.899999999999999</c:v>
                </c:pt>
                <c:pt idx="2034">
                  <c:v>18.899999999999999</c:v>
                </c:pt>
                <c:pt idx="2035">
                  <c:v>19</c:v>
                </c:pt>
                <c:pt idx="2036">
                  <c:v>19</c:v>
                </c:pt>
                <c:pt idx="2037">
                  <c:v>19.100000000000001</c:v>
                </c:pt>
                <c:pt idx="2038">
                  <c:v>19.100000000000001</c:v>
                </c:pt>
                <c:pt idx="2039">
                  <c:v>19.3</c:v>
                </c:pt>
                <c:pt idx="2040">
                  <c:v>19.2</c:v>
                </c:pt>
                <c:pt idx="2041">
                  <c:v>19.2</c:v>
                </c:pt>
                <c:pt idx="2042">
                  <c:v>19.3</c:v>
                </c:pt>
                <c:pt idx="2043">
                  <c:v>19.3</c:v>
                </c:pt>
                <c:pt idx="2044">
                  <c:v>19.399999999999999</c:v>
                </c:pt>
                <c:pt idx="2045">
                  <c:v>19.3</c:v>
                </c:pt>
                <c:pt idx="2046">
                  <c:v>19.399999999999999</c:v>
                </c:pt>
                <c:pt idx="2047">
                  <c:v>19.399999999999999</c:v>
                </c:pt>
                <c:pt idx="2048">
                  <c:v>19.3</c:v>
                </c:pt>
                <c:pt idx="2049">
                  <c:v>19.399999999999999</c:v>
                </c:pt>
                <c:pt idx="2050">
                  <c:v>19.399999999999999</c:v>
                </c:pt>
                <c:pt idx="2051">
                  <c:v>19.399999999999999</c:v>
                </c:pt>
                <c:pt idx="2052">
                  <c:v>19.5</c:v>
                </c:pt>
                <c:pt idx="2053">
                  <c:v>19.5</c:v>
                </c:pt>
                <c:pt idx="2054">
                  <c:v>19.600000000000001</c:v>
                </c:pt>
                <c:pt idx="2055">
                  <c:v>19.600000000000001</c:v>
                </c:pt>
                <c:pt idx="2056">
                  <c:v>19.5</c:v>
                </c:pt>
                <c:pt idx="2057">
                  <c:v>19.5</c:v>
                </c:pt>
                <c:pt idx="2058">
                  <c:v>19.5</c:v>
                </c:pt>
                <c:pt idx="2059">
                  <c:v>19.600000000000001</c:v>
                </c:pt>
                <c:pt idx="2060">
                  <c:v>19.5</c:v>
                </c:pt>
                <c:pt idx="2061">
                  <c:v>19.5</c:v>
                </c:pt>
                <c:pt idx="2062">
                  <c:v>19.600000000000001</c:v>
                </c:pt>
                <c:pt idx="2063">
                  <c:v>19.5</c:v>
                </c:pt>
                <c:pt idx="2064">
                  <c:v>19.5</c:v>
                </c:pt>
                <c:pt idx="2065">
                  <c:v>19.600000000000001</c:v>
                </c:pt>
                <c:pt idx="2066">
                  <c:v>19.600000000000001</c:v>
                </c:pt>
                <c:pt idx="2067">
                  <c:v>19.7</c:v>
                </c:pt>
                <c:pt idx="2068">
                  <c:v>19.600000000000001</c:v>
                </c:pt>
                <c:pt idx="2069">
                  <c:v>19.600000000000001</c:v>
                </c:pt>
                <c:pt idx="2070">
                  <c:v>19.5</c:v>
                </c:pt>
                <c:pt idx="2071">
                  <c:v>19.5</c:v>
                </c:pt>
                <c:pt idx="2072">
                  <c:v>19.600000000000001</c:v>
                </c:pt>
                <c:pt idx="2073">
                  <c:v>19.600000000000001</c:v>
                </c:pt>
                <c:pt idx="2074">
                  <c:v>19.600000000000001</c:v>
                </c:pt>
                <c:pt idx="2075">
                  <c:v>19.399999999999999</c:v>
                </c:pt>
                <c:pt idx="2076">
                  <c:v>19.399999999999999</c:v>
                </c:pt>
                <c:pt idx="2077">
                  <c:v>19.399999999999999</c:v>
                </c:pt>
                <c:pt idx="2078">
                  <c:v>19.399999999999999</c:v>
                </c:pt>
                <c:pt idx="2079">
                  <c:v>19.5</c:v>
                </c:pt>
                <c:pt idx="2080">
                  <c:v>19.5</c:v>
                </c:pt>
                <c:pt idx="2081">
                  <c:v>19.5</c:v>
                </c:pt>
                <c:pt idx="2082">
                  <c:v>19.5</c:v>
                </c:pt>
                <c:pt idx="2083">
                  <c:v>19.5</c:v>
                </c:pt>
                <c:pt idx="2084">
                  <c:v>19.399999999999999</c:v>
                </c:pt>
                <c:pt idx="2085">
                  <c:v>19.5</c:v>
                </c:pt>
                <c:pt idx="2086">
                  <c:v>19.5</c:v>
                </c:pt>
                <c:pt idx="2087">
                  <c:v>19.5</c:v>
                </c:pt>
                <c:pt idx="2088">
                  <c:v>19.5</c:v>
                </c:pt>
                <c:pt idx="2089">
                  <c:v>19.600000000000001</c:v>
                </c:pt>
                <c:pt idx="2090">
                  <c:v>19.5</c:v>
                </c:pt>
                <c:pt idx="2091">
                  <c:v>19.600000000000001</c:v>
                </c:pt>
                <c:pt idx="2092">
                  <c:v>19.7</c:v>
                </c:pt>
                <c:pt idx="2093">
                  <c:v>19.600000000000001</c:v>
                </c:pt>
                <c:pt idx="2094">
                  <c:v>19.600000000000001</c:v>
                </c:pt>
                <c:pt idx="2095">
                  <c:v>19.600000000000001</c:v>
                </c:pt>
                <c:pt idx="2096">
                  <c:v>19.600000000000001</c:v>
                </c:pt>
                <c:pt idx="2097">
                  <c:v>19.600000000000001</c:v>
                </c:pt>
                <c:pt idx="2098">
                  <c:v>19.600000000000001</c:v>
                </c:pt>
                <c:pt idx="2099">
                  <c:v>19.600000000000001</c:v>
                </c:pt>
                <c:pt idx="2100">
                  <c:v>19.600000000000001</c:v>
                </c:pt>
                <c:pt idx="2101">
                  <c:v>19.7</c:v>
                </c:pt>
                <c:pt idx="2102">
                  <c:v>19.600000000000001</c:v>
                </c:pt>
                <c:pt idx="2103">
                  <c:v>19.600000000000001</c:v>
                </c:pt>
                <c:pt idx="2104">
                  <c:v>19.600000000000001</c:v>
                </c:pt>
                <c:pt idx="2105">
                  <c:v>19.399999999999999</c:v>
                </c:pt>
                <c:pt idx="2106">
                  <c:v>19.399999999999999</c:v>
                </c:pt>
                <c:pt idx="2107">
                  <c:v>19.399999999999999</c:v>
                </c:pt>
                <c:pt idx="2108">
                  <c:v>19.399999999999999</c:v>
                </c:pt>
                <c:pt idx="2109">
                  <c:v>19.399999999999999</c:v>
                </c:pt>
                <c:pt idx="2110">
                  <c:v>19.3</c:v>
                </c:pt>
                <c:pt idx="2111">
                  <c:v>19.399999999999999</c:v>
                </c:pt>
                <c:pt idx="2112">
                  <c:v>19.399999999999999</c:v>
                </c:pt>
                <c:pt idx="2113">
                  <c:v>19.5</c:v>
                </c:pt>
                <c:pt idx="2114">
                  <c:v>19.5</c:v>
                </c:pt>
                <c:pt idx="2115">
                  <c:v>19.600000000000001</c:v>
                </c:pt>
                <c:pt idx="2116">
                  <c:v>19.600000000000001</c:v>
                </c:pt>
                <c:pt idx="2117">
                  <c:v>19.5</c:v>
                </c:pt>
                <c:pt idx="2118">
                  <c:v>19.399999999999999</c:v>
                </c:pt>
                <c:pt idx="2119">
                  <c:v>19.399999999999999</c:v>
                </c:pt>
                <c:pt idx="2120">
                  <c:v>19.3</c:v>
                </c:pt>
                <c:pt idx="2121">
                  <c:v>19.399999999999999</c:v>
                </c:pt>
                <c:pt idx="2122">
                  <c:v>19.399999999999999</c:v>
                </c:pt>
                <c:pt idx="2123">
                  <c:v>19.3</c:v>
                </c:pt>
                <c:pt idx="2124">
                  <c:v>19.2</c:v>
                </c:pt>
                <c:pt idx="2125">
                  <c:v>19.2</c:v>
                </c:pt>
                <c:pt idx="2126">
                  <c:v>19.2</c:v>
                </c:pt>
                <c:pt idx="2127">
                  <c:v>19.2</c:v>
                </c:pt>
                <c:pt idx="2128">
                  <c:v>19.2</c:v>
                </c:pt>
                <c:pt idx="2129">
                  <c:v>19.2</c:v>
                </c:pt>
                <c:pt idx="2130">
                  <c:v>19.2</c:v>
                </c:pt>
                <c:pt idx="2131">
                  <c:v>19.100000000000001</c:v>
                </c:pt>
                <c:pt idx="2132">
                  <c:v>19.100000000000001</c:v>
                </c:pt>
                <c:pt idx="2133">
                  <c:v>19.2</c:v>
                </c:pt>
                <c:pt idx="2134">
                  <c:v>19.2</c:v>
                </c:pt>
                <c:pt idx="2135">
                  <c:v>19.2</c:v>
                </c:pt>
                <c:pt idx="2136">
                  <c:v>19.100000000000001</c:v>
                </c:pt>
                <c:pt idx="2137">
                  <c:v>19.100000000000001</c:v>
                </c:pt>
                <c:pt idx="2138">
                  <c:v>19.2</c:v>
                </c:pt>
                <c:pt idx="2139">
                  <c:v>19.2</c:v>
                </c:pt>
                <c:pt idx="2140">
                  <c:v>19.399999999999999</c:v>
                </c:pt>
                <c:pt idx="2141">
                  <c:v>19.5</c:v>
                </c:pt>
                <c:pt idx="2142">
                  <c:v>19.5</c:v>
                </c:pt>
                <c:pt idx="2143">
                  <c:v>19.5</c:v>
                </c:pt>
                <c:pt idx="2144">
                  <c:v>19.5</c:v>
                </c:pt>
                <c:pt idx="2145">
                  <c:v>19.5</c:v>
                </c:pt>
                <c:pt idx="2146">
                  <c:v>19.600000000000001</c:v>
                </c:pt>
                <c:pt idx="2147">
                  <c:v>19.600000000000001</c:v>
                </c:pt>
                <c:pt idx="2148">
                  <c:v>19.600000000000001</c:v>
                </c:pt>
                <c:pt idx="2149">
                  <c:v>19.7</c:v>
                </c:pt>
                <c:pt idx="2150">
                  <c:v>19.7</c:v>
                </c:pt>
                <c:pt idx="2151">
                  <c:v>19.600000000000001</c:v>
                </c:pt>
                <c:pt idx="2152">
                  <c:v>19.600000000000001</c:v>
                </c:pt>
                <c:pt idx="2153">
                  <c:v>19.5</c:v>
                </c:pt>
                <c:pt idx="2154">
                  <c:v>19.600000000000001</c:v>
                </c:pt>
                <c:pt idx="2155">
                  <c:v>19.5</c:v>
                </c:pt>
                <c:pt idx="2156">
                  <c:v>19.600000000000001</c:v>
                </c:pt>
                <c:pt idx="2157">
                  <c:v>19.600000000000001</c:v>
                </c:pt>
                <c:pt idx="2158">
                  <c:v>19.600000000000001</c:v>
                </c:pt>
                <c:pt idx="2159">
                  <c:v>19.600000000000001</c:v>
                </c:pt>
                <c:pt idx="2160">
                  <c:v>19.600000000000001</c:v>
                </c:pt>
                <c:pt idx="2161">
                  <c:v>19.7</c:v>
                </c:pt>
                <c:pt idx="2162">
                  <c:v>19.7</c:v>
                </c:pt>
                <c:pt idx="2163">
                  <c:v>19.8</c:v>
                </c:pt>
                <c:pt idx="2164">
                  <c:v>19.8</c:v>
                </c:pt>
                <c:pt idx="2165">
                  <c:v>19.7</c:v>
                </c:pt>
                <c:pt idx="2166">
                  <c:v>19.7</c:v>
                </c:pt>
                <c:pt idx="2167">
                  <c:v>19.600000000000001</c:v>
                </c:pt>
                <c:pt idx="2168">
                  <c:v>19.600000000000001</c:v>
                </c:pt>
                <c:pt idx="2169">
                  <c:v>19.600000000000001</c:v>
                </c:pt>
                <c:pt idx="2170">
                  <c:v>19.5</c:v>
                </c:pt>
                <c:pt idx="2171">
                  <c:v>19.600000000000001</c:v>
                </c:pt>
                <c:pt idx="2172">
                  <c:v>19.600000000000001</c:v>
                </c:pt>
                <c:pt idx="2173">
                  <c:v>19.5</c:v>
                </c:pt>
                <c:pt idx="2174">
                  <c:v>19.5</c:v>
                </c:pt>
                <c:pt idx="2175">
                  <c:v>19.5</c:v>
                </c:pt>
                <c:pt idx="2176">
                  <c:v>19.399999999999999</c:v>
                </c:pt>
                <c:pt idx="2177">
                  <c:v>19.399999999999999</c:v>
                </c:pt>
                <c:pt idx="2178">
                  <c:v>19.399999999999999</c:v>
                </c:pt>
                <c:pt idx="2179">
                  <c:v>19.399999999999999</c:v>
                </c:pt>
                <c:pt idx="2180">
                  <c:v>19.399999999999999</c:v>
                </c:pt>
                <c:pt idx="2181">
                  <c:v>19.5</c:v>
                </c:pt>
                <c:pt idx="2182">
                  <c:v>19.5</c:v>
                </c:pt>
                <c:pt idx="2183">
                  <c:v>19.399999999999999</c:v>
                </c:pt>
                <c:pt idx="2184">
                  <c:v>19.399999999999999</c:v>
                </c:pt>
                <c:pt idx="2185">
                  <c:v>19.399999999999999</c:v>
                </c:pt>
                <c:pt idx="2186">
                  <c:v>19.3</c:v>
                </c:pt>
                <c:pt idx="2187">
                  <c:v>19.3</c:v>
                </c:pt>
                <c:pt idx="2188">
                  <c:v>19.399999999999999</c:v>
                </c:pt>
                <c:pt idx="2189">
                  <c:v>19.399999999999999</c:v>
                </c:pt>
                <c:pt idx="2190">
                  <c:v>19.399999999999999</c:v>
                </c:pt>
                <c:pt idx="2191">
                  <c:v>19.399999999999999</c:v>
                </c:pt>
                <c:pt idx="2192">
                  <c:v>19.3</c:v>
                </c:pt>
                <c:pt idx="2193">
                  <c:v>19.3</c:v>
                </c:pt>
                <c:pt idx="2194">
                  <c:v>19.3</c:v>
                </c:pt>
                <c:pt idx="2195">
                  <c:v>19.3</c:v>
                </c:pt>
                <c:pt idx="2196">
                  <c:v>19.3</c:v>
                </c:pt>
                <c:pt idx="2197">
                  <c:v>19.3</c:v>
                </c:pt>
                <c:pt idx="2198">
                  <c:v>19.2</c:v>
                </c:pt>
                <c:pt idx="2199">
                  <c:v>19.3</c:v>
                </c:pt>
                <c:pt idx="2200">
                  <c:v>19.3</c:v>
                </c:pt>
                <c:pt idx="2201">
                  <c:v>19.3</c:v>
                </c:pt>
                <c:pt idx="2202">
                  <c:v>19.3</c:v>
                </c:pt>
                <c:pt idx="2203">
                  <c:v>19.3</c:v>
                </c:pt>
                <c:pt idx="2204">
                  <c:v>19.3</c:v>
                </c:pt>
                <c:pt idx="2205">
                  <c:v>19.3</c:v>
                </c:pt>
                <c:pt idx="2206">
                  <c:v>19.3</c:v>
                </c:pt>
                <c:pt idx="2207">
                  <c:v>19.3</c:v>
                </c:pt>
                <c:pt idx="2208">
                  <c:v>19.3</c:v>
                </c:pt>
                <c:pt idx="2209">
                  <c:v>19.399999999999999</c:v>
                </c:pt>
                <c:pt idx="2210">
                  <c:v>19.399999999999999</c:v>
                </c:pt>
                <c:pt idx="2211">
                  <c:v>19.399999999999999</c:v>
                </c:pt>
                <c:pt idx="2212">
                  <c:v>19.399999999999999</c:v>
                </c:pt>
                <c:pt idx="2213">
                  <c:v>19.3</c:v>
                </c:pt>
                <c:pt idx="2214">
                  <c:v>19.399999999999999</c:v>
                </c:pt>
                <c:pt idx="2215">
                  <c:v>19.399999999999999</c:v>
                </c:pt>
                <c:pt idx="2216">
                  <c:v>19.3</c:v>
                </c:pt>
                <c:pt idx="2217">
                  <c:v>19.3</c:v>
                </c:pt>
                <c:pt idx="2218">
                  <c:v>19.3</c:v>
                </c:pt>
                <c:pt idx="2219">
                  <c:v>19.3</c:v>
                </c:pt>
                <c:pt idx="2220">
                  <c:v>19.3</c:v>
                </c:pt>
                <c:pt idx="2221">
                  <c:v>19.3</c:v>
                </c:pt>
                <c:pt idx="2222">
                  <c:v>19.3</c:v>
                </c:pt>
                <c:pt idx="2223">
                  <c:v>19.3</c:v>
                </c:pt>
                <c:pt idx="2224">
                  <c:v>19.3</c:v>
                </c:pt>
                <c:pt idx="2225">
                  <c:v>19.2</c:v>
                </c:pt>
                <c:pt idx="2226">
                  <c:v>19.2</c:v>
                </c:pt>
                <c:pt idx="2227">
                  <c:v>19.2</c:v>
                </c:pt>
                <c:pt idx="2228">
                  <c:v>19.2</c:v>
                </c:pt>
                <c:pt idx="2229">
                  <c:v>19.2</c:v>
                </c:pt>
                <c:pt idx="2230">
                  <c:v>19.2</c:v>
                </c:pt>
                <c:pt idx="2231">
                  <c:v>19.2</c:v>
                </c:pt>
                <c:pt idx="2232">
                  <c:v>19.2</c:v>
                </c:pt>
                <c:pt idx="2233">
                  <c:v>19.2</c:v>
                </c:pt>
                <c:pt idx="2234">
                  <c:v>19.2</c:v>
                </c:pt>
                <c:pt idx="2235">
                  <c:v>19.3</c:v>
                </c:pt>
                <c:pt idx="2236">
                  <c:v>19.3</c:v>
                </c:pt>
                <c:pt idx="2237">
                  <c:v>19.3</c:v>
                </c:pt>
                <c:pt idx="2238">
                  <c:v>19.3</c:v>
                </c:pt>
                <c:pt idx="2239">
                  <c:v>19.3</c:v>
                </c:pt>
                <c:pt idx="2240">
                  <c:v>19.3</c:v>
                </c:pt>
                <c:pt idx="2241">
                  <c:v>19.3</c:v>
                </c:pt>
                <c:pt idx="2242">
                  <c:v>19.3</c:v>
                </c:pt>
                <c:pt idx="2243">
                  <c:v>19.3</c:v>
                </c:pt>
                <c:pt idx="2244">
                  <c:v>19.399999999999999</c:v>
                </c:pt>
                <c:pt idx="2245">
                  <c:v>19.399999999999999</c:v>
                </c:pt>
                <c:pt idx="2246">
                  <c:v>19.3</c:v>
                </c:pt>
                <c:pt idx="2247">
                  <c:v>19.399999999999999</c:v>
                </c:pt>
                <c:pt idx="2248">
                  <c:v>19.399999999999999</c:v>
                </c:pt>
                <c:pt idx="2249">
                  <c:v>19.5</c:v>
                </c:pt>
                <c:pt idx="2250">
                  <c:v>19.600000000000001</c:v>
                </c:pt>
                <c:pt idx="2251">
                  <c:v>19.7</c:v>
                </c:pt>
                <c:pt idx="2252">
                  <c:v>19.8</c:v>
                </c:pt>
                <c:pt idx="2253">
                  <c:v>19.899999999999999</c:v>
                </c:pt>
                <c:pt idx="2254">
                  <c:v>20</c:v>
                </c:pt>
                <c:pt idx="2255">
                  <c:v>20.100000000000001</c:v>
                </c:pt>
                <c:pt idx="2256">
                  <c:v>20.2</c:v>
                </c:pt>
                <c:pt idx="2257">
                  <c:v>20.3</c:v>
                </c:pt>
                <c:pt idx="2258">
                  <c:v>20.5</c:v>
                </c:pt>
                <c:pt idx="2259">
                  <c:v>20.5</c:v>
                </c:pt>
                <c:pt idx="2260">
                  <c:v>20.5</c:v>
                </c:pt>
                <c:pt idx="2261">
                  <c:v>20.5</c:v>
                </c:pt>
                <c:pt idx="2262">
                  <c:v>20.5</c:v>
                </c:pt>
                <c:pt idx="2263">
                  <c:v>20.5</c:v>
                </c:pt>
                <c:pt idx="2264">
                  <c:v>20.6</c:v>
                </c:pt>
                <c:pt idx="2265">
                  <c:v>20.7</c:v>
                </c:pt>
                <c:pt idx="2266">
                  <c:v>20.8</c:v>
                </c:pt>
                <c:pt idx="2267">
                  <c:v>20.8</c:v>
                </c:pt>
                <c:pt idx="2268">
                  <c:v>20.9</c:v>
                </c:pt>
                <c:pt idx="2269">
                  <c:v>21</c:v>
                </c:pt>
                <c:pt idx="2270">
                  <c:v>21</c:v>
                </c:pt>
                <c:pt idx="2271">
                  <c:v>21</c:v>
                </c:pt>
                <c:pt idx="2272">
                  <c:v>21.1</c:v>
                </c:pt>
                <c:pt idx="2273">
                  <c:v>21.1</c:v>
                </c:pt>
                <c:pt idx="2274">
                  <c:v>21.2</c:v>
                </c:pt>
                <c:pt idx="2275">
                  <c:v>21.2</c:v>
                </c:pt>
                <c:pt idx="2276">
                  <c:v>21.2</c:v>
                </c:pt>
                <c:pt idx="2277">
                  <c:v>21.2</c:v>
                </c:pt>
                <c:pt idx="2278">
                  <c:v>21.2</c:v>
                </c:pt>
                <c:pt idx="2279">
                  <c:v>21.2</c:v>
                </c:pt>
                <c:pt idx="2280">
                  <c:v>21.1</c:v>
                </c:pt>
                <c:pt idx="2281">
                  <c:v>21.1</c:v>
                </c:pt>
                <c:pt idx="2282">
                  <c:v>21.2</c:v>
                </c:pt>
                <c:pt idx="2283">
                  <c:v>21.2</c:v>
                </c:pt>
                <c:pt idx="2284">
                  <c:v>21.2</c:v>
                </c:pt>
                <c:pt idx="2285">
                  <c:v>21.2</c:v>
                </c:pt>
                <c:pt idx="2286">
                  <c:v>21.2</c:v>
                </c:pt>
                <c:pt idx="2287">
                  <c:v>21.2</c:v>
                </c:pt>
                <c:pt idx="2288">
                  <c:v>21.2</c:v>
                </c:pt>
                <c:pt idx="2289">
                  <c:v>21.2</c:v>
                </c:pt>
                <c:pt idx="2290">
                  <c:v>21.3</c:v>
                </c:pt>
                <c:pt idx="2291">
                  <c:v>21.3</c:v>
                </c:pt>
                <c:pt idx="2292">
                  <c:v>21.3</c:v>
                </c:pt>
                <c:pt idx="2293">
                  <c:v>21.3</c:v>
                </c:pt>
                <c:pt idx="2294">
                  <c:v>21.3</c:v>
                </c:pt>
                <c:pt idx="2295">
                  <c:v>21.3</c:v>
                </c:pt>
                <c:pt idx="2296">
                  <c:v>21.3</c:v>
                </c:pt>
                <c:pt idx="2297">
                  <c:v>21.3</c:v>
                </c:pt>
                <c:pt idx="2298">
                  <c:v>21.3</c:v>
                </c:pt>
                <c:pt idx="2299">
                  <c:v>21.3</c:v>
                </c:pt>
                <c:pt idx="2300">
                  <c:v>21.4</c:v>
                </c:pt>
                <c:pt idx="2301">
                  <c:v>21.4</c:v>
                </c:pt>
                <c:pt idx="2302">
                  <c:v>21.4</c:v>
                </c:pt>
                <c:pt idx="2303">
                  <c:v>21.4</c:v>
                </c:pt>
                <c:pt idx="2304">
                  <c:v>21.4</c:v>
                </c:pt>
                <c:pt idx="2305">
                  <c:v>21.4</c:v>
                </c:pt>
                <c:pt idx="2306">
                  <c:v>21.4</c:v>
                </c:pt>
                <c:pt idx="2307">
                  <c:v>21.5</c:v>
                </c:pt>
                <c:pt idx="2308">
                  <c:v>21.5</c:v>
                </c:pt>
                <c:pt idx="2309">
                  <c:v>21.5</c:v>
                </c:pt>
                <c:pt idx="2310">
                  <c:v>21.6</c:v>
                </c:pt>
                <c:pt idx="2311">
                  <c:v>21.6</c:v>
                </c:pt>
                <c:pt idx="2312">
                  <c:v>21.6</c:v>
                </c:pt>
                <c:pt idx="2313">
                  <c:v>21.6</c:v>
                </c:pt>
                <c:pt idx="2314">
                  <c:v>21.7</c:v>
                </c:pt>
                <c:pt idx="2315">
                  <c:v>21.7</c:v>
                </c:pt>
                <c:pt idx="2316">
                  <c:v>21.8</c:v>
                </c:pt>
                <c:pt idx="2317">
                  <c:v>21.7</c:v>
                </c:pt>
                <c:pt idx="2318">
                  <c:v>21.7</c:v>
                </c:pt>
                <c:pt idx="2319">
                  <c:v>21.8</c:v>
                </c:pt>
                <c:pt idx="2320">
                  <c:v>21.7</c:v>
                </c:pt>
                <c:pt idx="2321">
                  <c:v>21.7</c:v>
                </c:pt>
                <c:pt idx="2322">
                  <c:v>21.6</c:v>
                </c:pt>
                <c:pt idx="2323">
                  <c:v>21.6</c:v>
                </c:pt>
                <c:pt idx="2324">
                  <c:v>21.6</c:v>
                </c:pt>
                <c:pt idx="2325">
                  <c:v>21.6</c:v>
                </c:pt>
                <c:pt idx="2326">
                  <c:v>21.6</c:v>
                </c:pt>
                <c:pt idx="2327">
                  <c:v>21.6</c:v>
                </c:pt>
                <c:pt idx="2328">
                  <c:v>21.7</c:v>
                </c:pt>
                <c:pt idx="2329">
                  <c:v>21.6</c:v>
                </c:pt>
                <c:pt idx="2330">
                  <c:v>21.6</c:v>
                </c:pt>
                <c:pt idx="2331">
                  <c:v>21.6</c:v>
                </c:pt>
                <c:pt idx="2332">
                  <c:v>21.6</c:v>
                </c:pt>
                <c:pt idx="2333">
                  <c:v>21.6</c:v>
                </c:pt>
                <c:pt idx="2334">
                  <c:v>21.6</c:v>
                </c:pt>
                <c:pt idx="2335">
                  <c:v>21.7</c:v>
                </c:pt>
                <c:pt idx="2336">
                  <c:v>21.6</c:v>
                </c:pt>
                <c:pt idx="2337">
                  <c:v>21.6</c:v>
                </c:pt>
                <c:pt idx="2338">
                  <c:v>21.7</c:v>
                </c:pt>
                <c:pt idx="2339">
                  <c:v>21.6</c:v>
                </c:pt>
                <c:pt idx="2340">
                  <c:v>21.7</c:v>
                </c:pt>
                <c:pt idx="2341">
                  <c:v>21.7</c:v>
                </c:pt>
                <c:pt idx="2342">
                  <c:v>21.7</c:v>
                </c:pt>
                <c:pt idx="2343">
                  <c:v>21.7</c:v>
                </c:pt>
                <c:pt idx="2344">
                  <c:v>21.7</c:v>
                </c:pt>
                <c:pt idx="2345">
                  <c:v>21.7</c:v>
                </c:pt>
                <c:pt idx="2346">
                  <c:v>21.8</c:v>
                </c:pt>
                <c:pt idx="2347">
                  <c:v>21.8</c:v>
                </c:pt>
                <c:pt idx="2348">
                  <c:v>21.8</c:v>
                </c:pt>
                <c:pt idx="2349">
                  <c:v>21.7</c:v>
                </c:pt>
                <c:pt idx="2350">
                  <c:v>21.7</c:v>
                </c:pt>
                <c:pt idx="2351">
                  <c:v>21.7</c:v>
                </c:pt>
                <c:pt idx="2352">
                  <c:v>21.7</c:v>
                </c:pt>
                <c:pt idx="2353">
                  <c:v>21.8</c:v>
                </c:pt>
                <c:pt idx="2354">
                  <c:v>21.7</c:v>
                </c:pt>
                <c:pt idx="2355">
                  <c:v>21.7</c:v>
                </c:pt>
                <c:pt idx="2356">
                  <c:v>21.7</c:v>
                </c:pt>
                <c:pt idx="2357">
                  <c:v>21.8</c:v>
                </c:pt>
                <c:pt idx="2358">
                  <c:v>21.7</c:v>
                </c:pt>
                <c:pt idx="2359">
                  <c:v>21.8</c:v>
                </c:pt>
                <c:pt idx="2360">
                  <c:v>21.9</c:v>
                </c:pt>
                <c:pt idx="2361">
                  <c:v>21.8</c:v>
                </c:pt>
                <c:pt idx="2362">
                  <c:v>21.8</c:v>
                </c:pt>
                <c:pt idx="2363">
                  <c:v>21.8</c:v>
                </c:pt>
                <c:pt idx="2364">
                  <c:v>21.8</c:v>
                </c:pt>
                <c:pt idx="2365">
                  <c:v>21.8</c:v>
                </c:pt>
                <c:pt idx="2366">
                  <c:v>21.8</c:v>
                </c:pt>
                <c:pt idx="2367">
                  <c:v>21.8</c:v>
                </c:pt>
                <c:pt idx="2368">
                  <c:v>21.8</c:v>
                </c:pt>
                <c:pt idx="2369">
                  <c:v>21.7</c:v>
                </c:pt>
                <c:pt idx="2370">
                  <c:v>21.7</c:v>
                </c:pt>
                <c:pt idx="2371">
                  <c:v>21.7</c:v>
                </c:pt>
                <c:pt idx="2372">
                  <c:v>21.7</c:v>
                </c:pt>
                <c:pt idx="2373">
                  <c:v>21.7</c:v>
                </c:pt>
                <c:pt idx="2374">
                  <c:v>21.7</c:v>
                </c:pt>
                <c:pt idx="2375">
                  <c:v>21.7</c:v>
                </c:pt>
                <c:pt idx="2376">
                  <c:v>21.6</c:v>
                </c:pt>
                <c:pt idx="2377">
                  <c:v>21.6</c:v>
                </c:pt>
                <c:pt idx="2378">
                  <c:v>21.7</c:v>
                </c:pt>
                <c:pt idx="2379">
                  <c:v>21.7</c:v>
                </c:pt>
                <c:pt idx="2380">
                  <c:v>21.7</c:v>
                </c:pt>
                <c:pt idx="2381">
                  <c:v>21.7</c:v>
                </c:pt>
                <c:pt idx="2382">
                  <c:v>21.8</c:v>
                </c:pt>
                <c:pt idx="2383">
                  <c:v>21.8</c:v>
                </c:pt>
                <c:pt idx="2384">
                  <c:v>21.8</c:v>
                </c:pt>
                <c:pt idx="2385">
                  <c:v>21.9</c:v>
                </c:pt>
                <c:pt idx="2386">
                  <c:v>21.9</c:v>
                </c:pt>
                <c:pt idx="2387">
                  <c:v>21.9</c:v>
                </c:pt>
                <c:pt idx="2388">
                  <c:v>22</c:v>
                </c:pt>
                <c:pt idx="2389">
                  <c:v>21.9</c:v>
                </c:pt>
                <c:pt idx="2390">
                  <c:v>21.8</c:v>
                </c:pt>
                <c:pt idx="2391">
                  <c:v>21.8</c:v>
                </c:pt>
                <c:pt idx="2392">
                  <c:v>21.8</c:v>
                </c:pt>
                <c:pt idx="2393">
                  <c:v>21.9</c:v>
                </c:pt>
                <c:pt idx="2394">
                  <c:v>21.8</c:v>
                </c:pt>
                <c:pt idx="2395">
                  <c:v>21.9</c:v>
                </c:pt>
                <c:pt idx="2396">
                  <c:v>21.8</c:v>
                </c:pt>
                <c:pt idx="2397">
                  <c:v>21.8</c:v>
                </c:pt>
                <c:pt idx="2398">
                  <c:v>21.9</c:v>
                </c:pt>
                <c:pt idx="2399">
                  <c:v>21.9</c:v>
                </c:pt>
                <c:pt idx="2400">
                  <c:v>22</c:v>
                </c:pt>
                <c:pt idx="2401">
                  <c:v>22.1</c:v>
                </c:pt>
                <c:pt idx="2402">
                  <c:v>22.1</c:v>
                </c:pt>
                <c:pt idx="2403">
                  <c:v>22.2</c:v>
                </c:pt>
                <c:pt idx="2404">
                  <c:v>22.1</c:v>
                </c:pt>
                <c:pt idx="2405">
                  <c:v>22.1</c:v>
                </c:pt>
                <c:pt idx="2406">
                  <c:v>22.1</c:v>
                </c:pt>
                <c:pt idx="2407">
                  <c:v>22.1</c:v>
                </c:pt>
                <c:pt idx="2408">
                  <c:v>22.1</c:v>
                </c:pt>
                <c:pt idx="2409">
                  <c:v>22.1</c:v>
                </c:pt>
                <c:pt idx="2410">
                  <c:v>22.1</c:v>
                </c:pt>
                <c:pt idx="2411">
                  <c:v>22.1</c:v>
                </c:pt>
                <c:pt idx="2412">
                  <c:v>22.1</c:v>
                </c:pt>
                <c:pt idx="2413">
                  <c:v>22.1</c:v>
                </c:pt>
                <c:pt idx="2414">
                  <c:v>22</c:v>
                </c:pt>
                <c:pt idx="2415">
                  <c:v>22.1</c:v>
                </c:pt>
                <c:pt idx="2416">
                  <c:v>22.1</c:v>
                </c:pt>
                <c:pt idx="2417">
                  <c:v>22.1</c:v>
                </c:pt>
                <c:pt idx="2418">
                  <c:v>22.1</c:v>
                </c:pt>
                <c:pt idx="2419">
                  <c:v>22.1</c:v>
                </c:pt>
                <c:pt idx="2420">
                  <c:v>22.1</c:v>
                </c:pt>
                <c:pt idx="2421">
                  <c:v>22.1</c:v>
                </c:pt>
                <c:pt idx="2422">
                  <c:v>22</c:v>
                </c:pt>
                <c:pt idx="2423">
                  <c:v>21.9</c:v>
                </c:pt>
                <c:pt idx="2424">
                  <c:v>22</c:v>
                </c:pt>
                <c:pt idx="2425">
                  <c:v>22</c:v>
                </c:pt>
                <c:pt idx="2426">
                  <c:v>22</c:v>
                </c:pt>
                <c:pt idx="2427">
                  <c:v>22</c:v>
                </c:pt>
                <c:pt idx="2428">
                  <c:v>21.9</c:v>
                </c:pt>
                <c:pt idx="2429">
                  <c:v>22.1</c:v>
                </c:pt>
                <c:pt idx="2430">
                  <c:v>22.1</c:v>
                </c:pt>
                <c:pt idx="2431">
                  <c:v>22</c:v>
                </c:pt>
                <c:pt idx="2432">
                  <c:v>22</c:v>
                </c:pt>
                <c:pt idx="2433">
                  <c:v>22</c:v>
                </c:pt>
                <c:pt idx="2434">
                  <c:v>22.1</c:v>
                </c:pt>
                <c:pt idx="2435">
                  <c:v>22.1</c:v>
                </c:pt>
                <c:pt idx="2436">
                  <c:v>22.1</c:v>
                </c:pt>
                <c:pt idx="2437">
                  <c:v>22.1</c:v>
                </c:pt>
                <c:pt idx="2438">
                  <c:v>22</c:v>
                </c:pt>
                <c:pt idx="2439">
                  <c:v>22</c:v>
                </c:pt>
                <c:pt idx="2440">
                  <c:v>22</c:v>
                </c:pt>
                <c:pt idx="2441">
                  <c:v>22</c:v>
                </c:pt>
                <c:pt idx="2442">
                  <c:v>22</c:v>
                </c:pt>
                <c:pt idx="2443">
                  <c:v>21.9</c:v>
                </c:pt>
                <c:pt idx="2444">
                  <c:v>21.9</c:v>
                </c:pt>
                <c:pt idx="2445">
                  <c:v>22</c:v>
                </c:pt>
                <c:pt idx="2446">
                  <c:v>21.8</c:v>
                </c:pt>
                <c:pt idx="2447">
                  <c:v>21.8</c:v>
                </c:pt>
                <c:pt idx="2448">
                  <c:v>21.7</c:v>
                </c:pt>
                <c:pt idx="2449">
                  <c:v>21.7</c:v>
                </c:pt>
                <c:pt idx="2450">
                  <c:v>21.7</c:v>
                </c:pt>
                <c:pt idx="2451">
                  <c:v>21.6</c:v>
                </c:pt>
                <c:pt idx="2452">
                  <c:v>21.6</c:v>
                </c:pt>
                <c:pt idx="2453">
                  <c:v>21.7</c:v>
                </c:pt>
                <c:pt idx="2454">
                  <c:v>21.6</c:v>
                </c:pt>
                <c:pt idx="2455">
                  <c:v>21.7</c:v>
                </c:pt>
                <c:pt idx="2456">
                  <c:v>21.6</c:v>
                </c:pt>
                <c:pt idx="2457">
                  <c:v>21.6</c:v>
                </c:pt>
                <c:pt idx="2458">
                  <c:v>21.5</c:v>
                </c:pt>
                <c:pt idx="2459">
                  <c:v>21.5</c:v>
                </c:pt>
                <c:pt idx="2460">
                  <c:v>21.5</c:v>
                </c:pt>
                <c:pt idx="2461">
                  <c:v>21.5</c:v>
                </c:pt>
                <c:pt idx="2462">
                  <c:v>21.4</c:v>
                </c:pt>
                <c:pt idx="2463">
                  <c:v>21.3</c:v>
                </c:pt>
                <c:pt idx="2464">
                  <c:v>21.3</c:v>
                </c:pt>
                <c:pt idx="2465">
                  <c:v>21.3</c:v>
                </c:pt>
                <c:pt idx="2466">
                  <c:v>21.2</c:v>
                </c:pt>
                <c:pt idx="2467">
                  <c:v>21.2</c:v>
                </c:pt>
                <c:pt idx="2468">
                  <c:v>21.1</c:v>
                </c:pt>
                <c:pt idx="2469">
                  <c:v>21</c:v>
                </c:pt>
                <c:pt idx="2470">
                  <c:v>21</c:v>
                </c:pt>
                <c:pt idx="2471">
                  <c:v>20.9</c:v>
                </c:pt>
                <c:pt idx="2472">
                  <c:v>20.9</c:v>
                </c:pt>
                <c:pt idx="2473">
                  <c:v>20.8</c:v>
                </c:pt>
                <c:pt idx="2474">
                  <c:v>20.7</c:v>
                </c:pt>
                <c:pt idx="2475">
                  <c:v>20.7</c:v>
                </c:pt>
                <c:pt idx="2476">
                  <c:v>20.7</c:v>
                </c:pt>
                <c:pt idx="2477">
                  <c:v>20.6</c:v>
                </c:pt>
                <c:pt idx="2478">
                  <c:v>20.6</c:v>
                </c:pt>
                <c:pt idx="2479">
                  <c:v>20.6</c:v>
                </c:pt>
                <c:pt idx="2480">
                  <c:v>20.6</c:v>
                </c:pt>
                <c:pt idx="2481">
                  <c:v>20.6</c:v>
                </c:pt>
                <c:pt idx="2482">
                  <c:v>20.5</c:v>
                </c:pt>
                <c:pt idx="2483">
                  <c:v>20.5</c:v>
                </c:pt>
                <c:pt idx="2484">
                  <c:v>20.399999999999999</c:v>
                </c:pt>
                <c:pt idx="2485">
                  <c:v>20.399999999999999</c:v>
                </c:pt>
                <c:pt idx="2486">
                  <c:v>20.399999999999999</c:v>
                </c:pt>
                <c:pt idx="2487">
                  <c:v>20.399999999999999</c:v>
                </c:pt>
                <c:pt idx="2488">
                  <c:v>20.399999999999999</c:v>
                </c:pt>
                <c:pt idx="2489">
                  <c:v>20.399999999999999</c:v>
                </c:pt>
                <c:pt idx="2490">
                  <c:v>20.399999999999999</c:v>
                </c:pt>
                <c:pt idx="2491">
                  <c:v>20.399999999999999</c:v>
                </c:pt>
                <c:pt idx="2492">
                  <c:v>20.399999999999999</c:v>
                </c:pt>
                <c:pt idx="2493">
                  <c:v>20.3</c:v>
                </c:pt>
                <c:pt idx="2494">
                  <c:v>20.3</c:v>
                </c:pt>
                <c:pt idx="2495">
                  <c:v>20.3</c:v>
                </c:pt>
                <c:pt idx="2496">
                  <c:v>20.3</c:v>
                </c:pt>
                <c:pt idx="2497">
                  <c:v>20.3</c:v>
                </c:pt>
                <c:pt idx="2498">
                  <c:v>20.3</c:v>
                </c:pt>
                <c:pt idx="2499">
                  <c:v>20.3</c:v>
                </c:pt>
                <c:pt idx="2500">
                  <c:v>20.3</c:v>
                </c:pt>
                <c:pt idx="2501">
                  <c:v>20.100000000000001</c:v>
                </c:pt>
                <c:pt idx="2502">
                  <c:v>20</c:v>
                </c:pt>
                <c:pt idx="2503">
                  <c:v>20</c:v>
                </c:pt>
                <c:pt idx="2504">
                  <c:v>19.899999999999999</c:v>
                </c:pt>
                <c:pt idx="2505">
                  <c:v>19.899999999999999</c:v>
                </c:pt>
                <c:pt idx="2506">
                  <c:v>19.899999999999999</c:v>
                </c:pt>
                <c:pt idx="2507">
                  <c:v>19.899999999999999</c:v>
                </c:pt>
                <c:pt idx="2508">
                  <c:v>19.899999999999999</c:v>
                </c:pt>
                <c:pt idx="2509">
                  <c:v>20</c:v>
                </c:pt>
                <c:pt idx="2510">
                  <c:v>19.899999999999999</c:v>
                </c:pt>
                <c:pt idx="2511">
                  <c:v>19.899999999999999</c:v>
                </c:pt>
                <c:pt idx="2512">
                  <c:v>19.899999999999999</c:v>
                </c:pt>
                <c:pt idx="2513">
                  <c:v>19.899999999999999</c:v>
                </c:pt>
                <c:pt idx="2514">
                  <c:v>19.899999999999999</c:v>
                </c:pt>
                <c:pt idx="2515">
                  <c:v>19.8</c:v>
                </c:pt>
                <c:pt idx="2516">
                  <c:v>19.8</c:v>
                </c:pt>
                <c:pt idx="2517">
                  <c:v>19.7</c:v>
                </c:pt>
                <c:pt idx="2518">
                  <c:v>19.600000000000001</c:v>
                </c:pt>
                <c:pt idx="2519">
                  <c:v>19.600000000000001</c:v>
                </c:pt>
                <c:pt idx="2520">
                  <c:v>19.5</c:v>
                </c:pt>
                <c:pt idx="2521">
                  <c:v>19.5</c:v>
                </c:pt>
                <c:pt idx="2522">
                  <c:v>19.5</c:v>
                </c:pt>
                <c:pt idx="2523">
                  <c:v>19.399999999999999</c:v>
                </c:pt>
                <c:pt idx="2524">
                  <c:v>19.399999999999999</c:v>
                </c:pt>
                <c:pt idx="2525">
                  <c:v>19.5</c:v>
                </c:pt>
                <c:pt idx="2526">
                  <c:v>19.5</c:v>
                </c:pt>
                <c:pt idx="2527">
                  <c:v>19.399999999999999</c:v>
                </c:pt>
                <c:pt idx="2528">
                  <c:v>19.399999999999999</c:v>
                </c:pt>
                <c:pt idx="2529">
                  <c:v>19.5</c:v>
                </c:pt>
                <c:pt idx="2530">
                  <c:v>19.3</c:v>
                </c:pt>
                <c:pt idx="2531">
                  <c:v>19.3</c:v>
                </c:pt>
                <c:pt idx="2532">
                  <c:v>19.2</c:v>
                </c:pt>
                <c:pt idx="2533">
                  <c:v>19.3</c:v>
                </c:pt>
                <c:pt idx="2534">
                  <c:v>19.399999999999999</c:v>
                </c:pt>
                <c:pt idx="2535">
                  <c:v>19.3</c:v>
                </c:pt>
                <c:pt idx="2536">
                  <c:v>19.3</c:v>
                </c:pt>
                <c:pt idx="2537">
                  <c:v>19.3</c:v>
                </c:pt>
                <c:pt idx="2538">
                  <c:v>19.2</c:v>
                </c:pt>
                <c:pt idx="2539">
                  <c:v>19.2</c:v>
                </c:pt>
                <c:pt idx="2540">
                  <c:v>19.100000000000001</c:v>
                </c:pt>
                <c:pt idx="2541">
                  <c:v>19</c:v>
                </c:pt>
                <c:pt idx="2542">
                  <c:v>19</c:v>
                </c:pt>
                <c:pt idx="2543">
                  <c:v>19</c:v>
                </c:pt>
                <c:pt idx="2544">
                  <c:v>19</c:v>
                </c:pt>
                <c:pt idx="2545">
                  <c:v>18.899999999999999</c:v>
                </c:pt>
                <c:pt idx="2546">
                  <c:v>19</c:v>
                </c:pt>
                <c:pt idx="2547">
                  <c:v>18.899999999999999</c:v>
                </c:pt>
                <c:pt idx="2548">
                  <c:v>18.899999999999999</c:v>
                </c:pt>
                <c:pt idx="2549">
                  <c:v>18.899999999999999</c:v>
                </c:pt>
                <c:pt idx="2550">
                  <c:v>18.899999999999999</c:v>
                </c:pt>
                <c:pt idx="2551">
                  <c:v>18.8</c:v>
                </c:pt>
                <c:pt idx="2552">
                  <c:v>18.8</c:v>
                </c:pt>
                <c:pt idx="2553">
                  <c:v>18.899999999999999</c:v>
                </c:pt>
                <c:pt idx="2554">
                  <c:v>18.8</c:v>
                </c:pt>
                <c:pt idx="2555">
                  <c:v>18.7</c:v>
                </c:pt>
                <c:pt idx="2556">
                  <c:v>18.600000000000001</c:v>
                </c:pt>
                <c:pt idx="2557">
                  <c:v>18.600000000000001</c:v>
                </c:pt>
                <c:pt idx="2558">
                  <c:v>18.600000000000001</c:v>
                </c:pt>
                <c:pt idx="2559">
                  <c:v>18.600000000000001</c:v>
                </c:pt>
                <c:pt idx="2560">
                  <c:v>18.600000000000001</c:v>
                </c:pt>
                <c:pt idx="2561">
                  <c:v>18.600000000000001</c:v>
                </c:pt>
                <c:pt idx="2562">
                  <c:v>18.7</c:v>
                </c:pt>
                <c:pt idx="2563">
                  <c:v>18.600000000000001</c:v>
                </c:pt>
                <c:pt idx="2564">
                  <c:v>18.600000000000001</c:v>
                </c:pt>
                <c:pt idx="2565">
                  <c:v>18.600000000000001</c:v>
                </c:pt>
                <c:pt idx="2566">
                  <c:v>18.5</c:v>
                </c:pt>
                <c:pt idx="2567">
                  <c:v>18.5</c:v>
                </c:pt>
                <c:pt idx="2568">
                  <c:v>18.5</c:v>
                </c:pt>
                <c:pt idx="2569">
                  <c:v>18.399999999999999</c:v>
                </c:pt>
                <c:pt idx="2570">
                  <c:v>18.399999999999999</c:v>
                </c:pt>
                <c:pt idx="2571">
                  <c:v>18.3</c:v>
                </c:pt>
                <c:pt idx="2572">
                  <c:v>18.2</c:v>
                </c:pt>
                <c:pt idx="2573">
                  <c:v>18.2</c:v>
                </c:pt>
                <c:pt idx="2574">
                  <c:v>18.2</c:v>
                </c:pt>
                <c:pt idx="2575">
                  <c:v>18.100000000000001</c:v>
                </c:pt>
                <c:pt idx="2576">
                  <c:v>18.100000000000001</c:v>
                </c:pt>
                <c:pt idx="2577">
                  <c:v>18</c:v>
                </c:pt>
                <c:pt idx="2578">
                  <c:v>18.100000000000001</c:v>
                </c:pt>
                <c:pt idx="2579">
                  <c:v>18</c:v>
                </c:pt>
                <c:pt idx="2580">
                  <c:v>18</c:v>
                </c:pt>
                <c:pt idx="2581">
                  <c:v>18</c:v>
                </c:pt>
                <c:pt idx="2582">
                  <c:v>18</c:v>
                </c:pt>
                <c:pt idx="2583">
                  <c:v>17.899999999999999</c:v>
                </c:pt>
                <c:pt idx="2584">
                  <c:v>17.899999999999999</c:v>
                </c:pt>
                <c:pt idx="2585">
                  <c:v>17.899999999999999</c:v>
                </c:pt>
                <c:pt idx="2586">
                  <c:v>17.899999999999999</c:v>
                </c:pt>
                <c:pt idx="2587">
                  <c:v>17.8</c:v>
                </c:pt>
                <c:pt idx="2588">
                  <c:v>17.899999999999999</c:v>
                </c:pt>
                <c:pt idx="2589">
                  <c:v>17.8</c:v>
                </c:pt>
                <c:pt idx="2590">
                  <c:v>17.8</c:v>
                </c:pt>
                <c:pt idx="2591">
                  <c:v>17.7</c:v>
                </c:pt>
                <c:pt idx="2592">
                  <c:v>17.7</c:v>
                </c:pt>
                <c:pt idx="2593">
                  <c:v>17.7</c:v>
                </c:pt>
                <c:pt idx="2594">
                  <c:v>17.7</c:v>
                </c:pt>
                <c:pt idx="2595">
                  <c:v>17.600000000000001</c:v>
                </c:pt>
                <c:pt idx="2596">
                  <c:v>17.600000000000001</c:v>
                </c:pt>
                <c:pt idx="2597">
                  <c:v>17.7</c:v>
                </c:pt>
                <c:pt idx="2598">
                  <c:v>17.7</c:v>
                </c:pt>
                <c:pt idx="2599">
                  <c:v>17.7</c:v>
                </c:pt>
                <c:pt idx="2600">
                  <c:v>17.600000000000001</c:v>
                </c:pt>
                <c:pt idx="2601">
                  <c:v>17.600000000000001</c:v>
                </c:pt>
                <c:pt idx="2602">
                  <c:v>17.600000000000001</c:v>
                </c:pt>
                <c:pt idx="2603">
                  <c:v>17.600000000000001</c:v>
                </c:pt>
                <c:pt idx="2604">
                  <c:v>17.600000000000001</c:v>
                </c:pt>
                <c:pt idx="2605">
                  <c:v>17.7</c:v>
                </c:pt>
                <c:pt idx="2606">
                  <c:v>17.7</c:v>
                </c:pt>
                <c:pt idx="2607">
                  <c:v>17.7</c:v>
                </c:pt>
                <c:pt idx="2608">
                  <c:v>17.8</c:v>
                </c:pt>
                <c:pt idx="2609">
                  <c:v>17.7</c:v>
                </c:pt>
                <c:pt idx="2610">
                  <c:v>17.600000000000001</c:v>
                </c:pt>
                <c:pt idx="2611">
                  <c:v>17.600000000000001</c:v>
                </c:pt>
                <c:pt idx="2612">
                  <c:v>17.5</c:v>
                </c:pt>
                <c:pt idx="2613">
                  <c:v>17.5</c:v>
                </c:pt>
                <c:pt idx="2614">
                  <c:v>17.399999999999999</c:v>
                </c:pt>
                <c:pt idx="2615">
                  <c:v>17.399999999999999</c:v>
                </c:pt>
                <c:pt idx="2616">
                  <c:v>17.3</c:v>
                </c:pt>
                <c:pt idx="2617">
                  <c:v>17.2</c:v>
                </c:pt>
                <c:pt idx="2618">
                  <c:v>17.3</c:v>
                </c:pt>
                <c:pt idx="2619">
                  <c:v>17.3</c:v>
                </c:pt>
                <c:pt idx="2620">
                  <c:v>17.2</c:v>
                </c:pt>
                <c:pt idx="2621">
                  <c:v>17.3</c:v>
                </c:pt>
                <c:pt idx="2622">
                  <c:v>17.2</c:v>
                </c:pt>
                <c:pt idx="2623">
                  <c:v>17.2</c:v>
                </c:pt>
                <c:pt idx="2624">
                  <c:v>17.2</c:v>
                </c:pt>
                <c:pt idx="2625">
                  <c:v>17.100000000000001</c:v>
                </c:pt>
                <c:pt idx="2626">
                  <c:v>17</c:v>
                </c:pt>
                <c:pt idx="2627">
                  <c:v>17</c:v>
                </c:pt>
                <c:pt idx="2628">
                  <c:v>17</c:v>
                </c:pt>
                <c:pt idx="2629">
                  <c:v>17.100000000000001</c:v>
                </c:pt>
                <c:pt idx="2630">
                  <c:v>17.100000000000001</c:v>
                </c:pt>
                <c:pt idx="2631">
                  <c:v>17.100000000000001</c:v>
                </c:pt>
                <c:pt idx="2632">
                  <c:v>17.100000000000001</c:v>
                </c:pt>
                <c:pt idx="2633">
                  <c:v>17.100000000000001</c:v>
                </c:pt>
                <c:pt idx="2634">
                  <c:v>17</c:v>
                </c:pt>
                <c:pt idx="2635">
                  <c:v>17</c:v>
                </c:pt>
                <c:pt idx="2636">
                  <c:v>17.100000000000001</c:v>
                </c:pt>
                <c:pt idx="2637">
                  <c:v>17.100000000000001</c:v>
                </c:pt>
                <c:pt idx="2638">
                  <c:v>17</c:v>
                </c:pt>
                <c:pt idx="2639">
                  <c:v>17.100000000000001</c:v>
                </c:pt>
                <c:pt idx="2640">
                  <c:v>17</c:v>
                </c:pt>
                <c:pt idx="2641">
                  <c:v>17</c:v>
                </c:pt>
                <c:pt idx="2642">
                  <c:v>17</c:v>
                </c:pt>
                <c:pt idx="2643">
                  <c:v>16.899999999999999</c:v>
                </c:pt>
                <c:pt idx="2644">
                  <c:v>17</c:v>
                </c:pt>
                <c:pt idx="2645">
                  <c:v>16.899999999999999</c:v>
                </c:pt>
                <c:pt idx="2646">
                  <c:v>16.899999999999999</c:v>
                </c:pt>
                <c:pt idx="2647">
                  <c:v>17</c:v>
                </c:pt>
                <c:pt idx="2648">
                  <c:v>17</c:v>
                </c:pt>
                <c:pt idx="2649">
                  <c:v>16.899999999999999</c:v>
                </c:pt>
                <c:pt idx="2650">
                  <c:v>16.8</c:v>
                </c:pt>
                <c:pt idx="2651">
                  <c:v>16.8</c:v>
                </c:pt>
                <c:pt idx="2652">
                  <c:v>16.7</c:v>
                </c:pt>
                <c:pt idx="2653">
                  <c:v>16.8</c:v>
                </c:pt>
                <c:pt idx="2654">
                  <c:v>16.8</c:v>
                </c:pt>
                <c:pt idx="2655">
                  <c:v>16.899999999999999</c:v>
                </c:pt>
                <c:pt idx="2656">
                  <c:v>17</c:v>
                </c:pt>
                <c:pt idx="2657">
                  <c:v>16.899999999999999</c:v>
                </c:pt>
                <c:pt idx="2658">
                  <c:v>17</c:v>
                </c:pt>
                <c:pt idx="2659">
                  <c:v>17</c:v>
                </c:pt>
                <c:pt idx="2660">
                  <c:v>16.899999999999999</c:v>
                </c:pt>
                <c:pt idx="2661">
                  <c:v>17</c:v>
                </c:pt>
                <c:pt idx="2662">
                  <c:v>17</c:v>
                </c:pt>
                <c:pt idx="2663">
                  <c:v>16.899999999999999</c:v>
                </c:pt>
                <c:pt idx="2664">
                  <c:v>17</c:v>
                </c:pt>
                <c:pt idx="2665">
                  <c:v>17.100000000000001</c:v>
                </c:pt>
                <c:pt idx="2666">
                  <c:v>17</c:v>
                </c:pt>
                <c:pt idx="2667">
                  <c:v>17.100000000000001</c:v>
                </c:pt>
                <c:pt idx="2668">
                  <c:v>17.2</c:v>
                </c:pt>
                <c:pt idx="2669">
                  <c:v>17</c:v>
                </c:pt>
                <c:pt idx="2670">
                  <c:v>17</c:v>
                </c:pt>
                <c:pt idx="2671">
                  <c:v>16.899999999999999</c:v>
                </c:pt>
                <c:pt idx="2672">
                  <c:v>16.899999999999999</c:v>
                </c:pt>
                <c:pt idx="2673">
                  <c:v>17</c:v>
                </c:pt>
                <c:pt idx="2674">
                  <c:v>16.899999999999999</c:v>
                </c:pt>
                <c:pt idx="2675">
                  <c:v>16.899999999999999</c:v>
                </c:pt>
                <c:pt idx="2676">
                  <c:v>16.8</c:v>
                </c:pt>
                <c:pt idx="2677">
                  <c:v>16.8</c:v>
                </c:pt>
                <c:pt idx="2678">
                  <c:v>16.8</c:v>
                </c:pt>
                <c:pt idx="2679">
                  <c:v>16.8</c:v>
                </c:pt>
                <c:pt idx="2680">
                  <c:v>16.8</c:v>
                </c:pt>
                <c:pt idx="2681">
                  <c:v>16.899999999999999</c:v>
                </c:pt>
                <c:pt idx="2682">
                  <c:v>16.8</c:v>
                </c:pt>
                <c:pt idx="2683">
                  <c:v>16.899999999999999</c:v>
                </c:pt>
                <c:pt idx="2684">
                  <c:v>17</c:v>
                </c:pt>
                <c:pt idx="2685">
                  <c:v>17.100000000000001</c:v>
                </c:pt>
                <c:pt idx="2686">
                  <c:v>17</c:v>
                </c:pt>
                <c:pt idx="2687">
                  <c:v>17</c:v>
                </c:pt>
                <c:pt idx="2688">
                  <c:v>17.100000000000001</c:v>
                </c:pt>
                <c:pt idx="2689">
                  <c:v>17</c:v>
                </c:pt>
                <c:pt idx="2690">
                  <c:v>17.100000000000001</c:v>
                </c:pt>
                <c:pt idx="2691">
                  <c:v>17</c:v>
                </c:pt>
                <c:pt idx="2692">
                  <c:v>16.899999999999999</c:v>
                </c:pt>
                <c:pt idx="2693">
                  <c:v>16.899999999999999</c:v>
                </c:pt>
                <c:pt idx="2694">
                  <c:v>17</c:v>
                </c:pt>
                <c:pt idx="2695">
                  <c:v>17.100000000000001</c:v>
                </c:pt>
                <c:pt idx="2696">
                  <c:v>17</c:v>
                </c:pt>
                <c:pt idx="2697">
                  <c:v>17</c:v>
                </c:pt>
                <c:pt idx="2698">
                  <c:v>17</c:v>
                </c:pt>
                <c:pt idx="2699">
                  <c:v>17</c:v>
                </c:pt>
                <c:pt idx="2700">
                  <c:v>16.899999999999999</c:v>
                </c:pt>
                <c:pt idx="2701">
                  <c:v>16.899999999999999</c:v>
                </c:pt>
                <c:pt idx="2702">
                  <c:v>16.899999999999999</c:v>
                </c:pt>
                <c:pt idx="2703">
                  <c:v>16.7</c:v>
                </c:pt>
                <c:pt idx="2704">
                  <c:v>16.7</c:v>
                </c:pt>
                <c:pt idx="2705">
                  <c:v>16.600000000000001</c:v>
                </c:pt>
                <c:pt idx="2706">
                  <c:v>16.7</c:v>
                </c:pt>
                <c:pt idx="2707">
                  <c:v>16.7</c:v>
                </c:pt>
                <c:pt idx="2708">
                  <c:v>16.7</c:v>
                </c:pt>
                <c:pt idx="2709">
                  <c:v>16.899999999999999</c:v>
                </c:pt>
                <c:pt idx="2710">
                  <c:v>16.8</c:v>
                </c:pt>
                <c:pt idx="2711">
                  <c:v>16.8</c:v>
                </c:pt>
                <c:pt idx="2712">
                  <c:v>16.8</c:v>
                </c:pt>
                <c:pt idx="2713">
                  <c:v>16.600000000000001</c:v>
                </c:pt>
                <c:pt idx="2714">
                  <c:v>16.7</c:v>
                </c:pt>
                <c:pt idx="2715">
                  <c:v>16.899999999999999</c:v>
                </c:pt>
                <c:pt idx="2716">
                  <c:v>16.899999999999999</c:v>
                </c:pt>
                <c:pt idx="2717">
                  <c:v>16.8</c:v>
                </c:pt>
                <c:pt idx="2718">
                  <c:v>16.8</c:v>
                </c:pt>
                <c:pt idx="2719">
                  <c:v>16.8</c:v>
                </c:pt>
                <c:pt idx="2720">
                  <c:v>16.600000000000001</c:v>
                </c:pt>
                <c:pt idx="2721">
                  <c:v>16.600000000000001</c:v>
                </c:pt>
                <c:pt idx="2722">
                  <c:v>16.5</c:v>
                </c:pt>
                <c:pt idx="2723">
                  <c:v>16.600000000000001</c:v>
                </c:pt>
                <c:pt idx="2724">
                  <c:v>16.5</c:v>
                </c:pt>
                <c:pt idx="2725">
                  <c:v>16.5</c:v>
                </c:pt>
                <c:pt idx="2726">
                  <c:v>16.600000000000001</c:v>
                </c:pt>
                <c:pt idx="2727">
                  <c:v>16.600000000000001</c:v>
                </c:pt>
                <c:pt idx="2728">
                  <c:v>16.600000000000001</c:v>
                </c:pt>
                <c:pt idx="2729">
                  <c:v>16.600000000000001</c:v>
                </c:pt>
                <c:pt idx="2730">
                  <c:v>16.5</c:v>
                </c:pt>
                <c:pt idx="2731">
                  <c:v>16.600000000000001</c:v>
                </c:pt>
                <c:pt idx="2732">
                  <c:v>16.7</c:v>
                </c:pt>
                <c:pt idx="2733">
                  <c:v>16.7</c:v>
                </c:pt>
                <c:pt idx="2734">
                  <c:v>16.5</c:v>
                </c:pt>
                <c:pt idx="2735">
                  <c:v>16.600000000000001</c:v>
                </c:pt>
                <c:pt idx="2736">
                  <c:v>16.600000000000001</c:v>
                </c:pt>
                <c:pt idx="2737">
                  <c:v>16.600000000000001</c:v>
                </c:pt>
                <c:pt idx="2738">
                  <c:v>16.600000000000001</c:v>
                </c:pt>
                <c:pt idx="2739">
                  <c:v>16.7</c:v>
                </c:pt>
                <c:pt idx="2740">
                  <c:v>16.7</c:v>
                </c:pt>
                <c:pt idx="2741">
                  <c:v>16.600000000000001</c:v>
                </c:pt>
                <c:pt idx="2742">
                  <c:v>16.600000000000001</c:v>
                </c:pt>
                <c:pt idx="2743">
                  <c:v>16.7</c:v>
                </c:pt>
                <c:pt idx="2744">
                  <c:v>16.600000000000001</c:v>
                </c:pt>
                <c:pt idx="2745">
                  <c:v>16.5</c:v>
                </c:pt>
                <c:pt idx="2746">
                  <c:v>16.600000000000001</c:v>
                </c:pt>
                <c:pt idx="2747">
                  <c:v>16.5</c:v>
                </c:pt>
                <c:pt idx="2748">
                  <c:v>16.600000000000001</c:v>
                </c:pt>
                <c:pt idx="2749">
                  <c:v>16.5</c:v>
                </c:pt>
                <c:pt idx="2750">
                  <c:v>16.5</c:v>
                </c:pt>
                <c:pt idx="2751">
                  <c:v>16.5</c:v>
                </c:pt>
                <c:pt idx="2752">
                  <c:v>16.5</c:v>
                </c:pt>
                <c:pt idx="2753">
                  <c:v>16.5</c:v>
                </c:pt>
                <c:pt idx="2754">
                  <c:v>16.600000000000001</c:v>
                </c:pt>
                <c:pt idx="2755">
                  <c:v>16.7</c:v>
                </c:pt>
                <c:pt idx="2756">
                  <c:v>16.8</c:v>
                </c:pt>
                <c:pt idx="2757">
                  <c:v>16.600000000000001</c:v>
                </c:pt>
                <c:pt idx="2758">
                  <c:v>16.600000000000001</c:v>
                </c:pt>
                <c:pt idx="2759">
                  <c:v>16.5</c:v>
                </c:pt>
                <c:pt idx="2760">
                  <c:v>16.399999999999999</c:v>
                </c:pt>
                <c:pt idx="2761">
                  <c:v>16.3</c:v>
                </c:pt>
                <c:pt idx="2762">
                  <c:v>16.3</c:v>
                </c:pt>
                <c:pt idx="2763">
                  <c:v>16.399999999999999</c:v>
                </c:pt>
                <c:pt idx="2764">
                  <c:v>16.3</c:v>
                </c:pt>
                <c:pt idx="2765">
                  <c:v>16.3</c:v>
                </c:pt>
                <c:pt idx="2766">
                  <c:v>16.3</c:v>
                </c:pt>
                <c:pt idx="2767">
                  <c:v>16.3</c:v>
                </c:pt>
                <c:pt idx="2768">
                  <c:v>16.2</c:v>
                </c:pt>
                <c:pt idx="2769">
                  <c:v>16.2</c:v>
                </c:pt>
                <c:pt idx="2770">
                  <c:v>16.399999999999999</c:v>
                </c:pt>
                <c:pt idx="2771">
                  <c:v>16.399999999999999</c:v>
                </c:pt>
                <c:pt idx="2772">
                  <c:v>16.2</c:v>
                </c:pt>
                <c:pt idx="2773">
                  <c:v>16.2</c:v>
                </c:pt>
                <c:pt idx="2774">
                  <c:v>16.2</c:v>
                </c:pt>
                <c:pt idx="2775">
                  <c:v>16.2</c:v>
                </c:pt>
                <c:pt idx="2776">
                  <c:v>16.100000000000001</c:v>
                </c:pt>
                <c:pt idx="2777">
                  <c:v>16.2</c:v>
                </c:pt>
                <c:pt idx="2778">
                  <c:v>16</c:v>
                </c:pt>
                <c:pt idx="2779">
                  <c:v>16.100000000000001</c:v>
                </c:pt>
                <c:pt idx="2780">
                  <c:v>16.100000000000001</c:v>
                </c:pt>
                <c:pt idx="2781">
                  <c:v>16.2</c:v>
                </c:pt>
                <c:pt idx="2782">
                  <c:v>16.399999999999999</c:v>
                </c:pt>
                <c:pt idx="2783">
                  <c:v>16.399999999999999</c:v>
                </c:pt>
                <c:pt idx="2784">
                  <c:v>16.399999999999999</c:v>
                </c:pt>
                <c:pt idx="2785">
                  <c:v>16.3</c:v>
                </c:pt>
                <c:pt idx="2786">
                  <c:v>16.3</c:v>
                </c:pt>
                <c:pt idx="2787">
                  <c:v>16.399999999999999</c:v>
                </c:pt>
                <c:pt idx="2788">
                  <c:v>16.3</c:v>
                </c:pt>
                <c:pt idx="2789">
                  <c:v>16.3</c:v>
                </c:pt>
                <c:pt idx="2790">
                  <c:v>16.5</c:v>
                </c:pt>
                <c:pt idx="2791">
                  <c:v>16.5</c:v>
                </c:pt>
                <c:pt idx="2792">
                  <c:v>16.5</c:v>
                </c:pt>
                <c:pt idx="2793">
                  <c:v>16.3</c:v>
                </c:pt>
                <c:pt idx="2794">
                  <c:v>16.2</c:v>
                </c:pt>
                <c:pt idx="2795">
                  <c:v>16.2</c:v>
                </c:pt>
                <c:pt idx="2796">
                  <c:v>16.2</c:v>
                </c:pt>
                <c:pt idx="2797">
                  <c:v>16</c:v>
                </c:pt>
                <c:pt idx="2798">
                  <c:v>16</c:v>
                </c:pt>
                <c:pt idx="2799">
                  <c:v>15.9</c:v>
                </c:pt>
                <c:pt idx="2800">
                  <c:v>15.9</c:v>
                </c:pt>
                <c:pt idx="2801">
                  <c:v>15.9</c:v>
                </c:pt>
                <c:pt idx="2802">
                  <c:v>16.100000000000001</c:v>
                </c:pt>
                <c:pt idx="2803">
                  <c:v>16.100000000000001</c:v>
                </c:pt>
                <c:pt idx="2804">
                  <c:v>16.100000000000001</c:v>
                </c:pt>
                <c:pt idx="2805">
                  <c:v>15.9</c:v>
                </c:pt>
                <c:pt idx="2806">
                  <c:v>15.8</c:v>
                </c:pt>
                <c:pt idx="2807">
                  <c:v>15.7</c:v>
                </c:pt>
                <c:pt idx="2808">
                  <c:v>15.7</c:v>
                </c:pt>
                <c:pt idx="2809">
                  <c:v>15.8</c:v>
                </c:pt>
                <c:pt idx="2810">
                  <c:v>15.7</c:v>
                </c:pt>
                <c:pt idx="2811">
                  <c:v>15.7</c:v>
                </c:pt>
                <c:pt idx="2812">
                  <c:v>15.6</c:v>
                </c:pt>
                <c:pt idx="2813">
                  <c:v>15.6</c:v>
                </c:pt>
                <c:pt idx="2814">
                  <c:v>15.6</c:v>
                </c:pt>
                <c:pt idx="2815">
                  <c:v>15.6</c:v>
                </c:pt>
                <c:pt idx="2816">
                  <c:v>15.6</c:v>
                </c:pt>
                <c:pt idx="2817">
                  <c:v>15.6</c:v>
                </c:pt>
                <c:pt idx="2818">
                  <c:v>15.5</c:v>
                </c:pt>
                <c:pt idx="2819">
                  <c:v>15.5</c:v>
                </c:pt>
                <c:pt idx="2820">
                  <c:v>15.4</c:v>
                </c:pt>
                <c:pt idx="2821">
                  <c:v>15.4</c:v>
                </c:pt>
                <c:pt idx="2822">
                  <c:v>15.4</c:v>
                </c:pt>
                <c:pt idx="2823">
                  <c:v>15.3</c:v>
                </c:pt>
                <c:pt idx="2824">
                  <c:v>15.3</c:v>
                </c:pt>
                <c:pt idx="2825">
                  <c:v>15.3</c:v>
                </c:pt>
                <c:pt idx="2826">
                  <c:v>15.3</c:v>
                </c:pt>
                <c:pt idx="2827">
                  <c:v>15.3</c:v>
                </c:pt>
                <c:pt idx="2828">
                  <c:v>15.3</c:v>
                </c:pt>
                <c:pt idx="2829">
                  <c:v>15.3</c:v>
                </c:pt>
                <c:pt idx="2830">
                  <c:v>15.3</c:v>
                </c:pt>
                <c:pt idx="2831">
                  <c:v>15.3</c:v>
                </c:pt>
                <c:pt idx="2832">
                  <c:v>15.3</c:v>
                </c:pt>
                <c:pt idx="2833">
                  <c:v>15.3</c:v>
                </c:pt>
                <c:pt idx="2834">
                  <c:v>15.3</c:v>
                </c:pt>
                <c:pt idx="2835">
                  <c:v>15.4</c:v>
                </c:pt>
                <c:pt idx="2836">
                  <c:v>15.5</c:v>
                </c:pt>
                <c:pt idx="2837">
                  <c:v>15.4</c:v>
                </c:pt>
                <c:pt idx="2838">
                  <c:v>15.3</c:v>
                </c:pt>
                <c:pt idx="2839">
                  <c:v>15.3</c:v>
                </c:pt>
                <c:pt idx="2840">
                  <c:v>15.2</c:v>
                </c:pt>
                <c:pt idx="2841">
                  <c:v>15.1</c:v>
                </c:pt>
                <c:pt idx="2842">
                  <c:v>15.2</c:v>
                </c:pt>
                <c:pt idx="2843">
                  <c:v>15.2</c:v>
                </c:pt>
                <c:pt idx="2844">
                  <c:v>15.1</c:v>
                </c:pt>
                <c:pt idx="2845">
                  <c:v>15.1</c:v>
                </c:pt>
                <c:pt idx="2846">
                  <c:v>15.1</c:v>
                </c:pt>
                <c:pt idx="2847">
                  <c:v>15.1</c:v>
                </c:pt>
                <c:pt idx="2848">
                  <c:v>15</c:v>
                </c:pt>
                <c:pt idx="2849">
                  <c:v>15</c:v>
                </c:pt>
                <c:pt idx="2850">
                  <c:v>15</c:v>
                </c:pt>
                <c:pt idx="2851">
                  <c:v>15</c:v>
                </c:pt>
                <c:pt idx="2852">
                  <c:v>15</c:v>
                </c:pt>
                <c:pt idx="2853">
                  <c:v>15</c:v>
                </c:pt>
                <c:pt idx="2854">
                  <c:v>15</c:v>
                </c:pt>
                <c:pt idx="2855">
                  <c:v>14.9</c:v>
                </c:pt>
                <c:pt idx="2856">
                  <c:v>14.9</c:v>
                </c:pt>
                <c:pt idx="2857">
                  <c:v>14.9</c:v>
                </c:pt>
                <c:pt idx="2858">
                  <c:v>14.9</c:v>
                </c:pt>
                <c:pt idx="2859">
                  <c:v>14.9</c:v>
                </c:pt>
                <c:pt idx="2860">
                  <c:v>14.9</c:v>
                </c:pt>
                <c:pt idx="2861">
                  <c:v>14.8</c:v>
                </c:pt>
                <c:pt idx="2862">
                  <c:v>14.9</c:v>
                </c:pt>
                <c:pt idx="2863">
                  <c:v>15</c:v>
                </c:pt>
                <c:pt idx="2864">
                  <c:v>15.1</c:v>
                </c:pt>
                <c:pt idx="2865">
                  <c:v>15.2</c:v>
                </c:pt>
                <c:pt idx="2866">
                  <c:v>15.2</c:v>
                </c:pt>
                <c:pt idx="2867">
                  <c:v>15.2</c:v>
                </c:pt>
                <c:pt idx="2868">
                  <c:v>15.1</c:v>
                </c:pt>
                <c:pt idx="2869">
                  <c:v>15.1</c:v>
                </c:pt>
                <c:pt idx="2870">
                  <c:v>15.2</c:v>
                </c:pt>
                <c:pt idx="2871">
                  <c:v>15.1</c:v>
                </c:pt>
                <c:pt idx="2872">
                  <c:v>15</c:v>
                </c:pt>
                <c:pt idx="2873">
                  <c:v>14.9</c:v>
                </c:pt>
                <c:pt idx="2874">
                  <c:v>15</c:v>
                </c:pt>
                <c:pt idx="2875">
                  <c:v>15</c:v>
                </c:pt>
                <c:pt idx="2876">
                  <c:v>15</c:v>
                </c:pt>
              </c:numCache>
            </c:numRef>
          </c:val>
          <c:smooth val="0"/>
          <c:extLst>
            <c:ext xmlns:c16="http://schemas.microsoft.com/office/drawing/2014/chart" uri="{C3380CC4-5D6E-409C-BE32-E72D297353CC}">
              <c16:uniqueId val="{00000000-A080-4C41-A6D4-5D04A56B28D8}"/>
            </c:ext>
          </c:extLst>
        </c:ser>
        <c:dLbls>
          <c:showLegendKey val="0"/>
          <c:showVal val="0"/>
          <c:showCatName val="0"/>
          <c:showSerName val="0"/>
          <c:showPercent val="0"/>
          <c:showBubbleSize val="0"/>
        </c:dLbls>
        <c:dropLines>
          <c:spPr>
            <a:ln w="9525" cap="flat" cmpd="sng" algn="ctr">
              <a:gradFill flip="none" rotWithShape="1">
                <a:gsLst>
                  <a:gs pos="0">
                    <a:srgbClr val="FF0000">
                      <a:lumMod val="100000"/>
                    </a:srgbClr>
                  </a:gs>
                  <a:gs pos="84000">
                    <a:srgbClr val="FFFF00"/>
                  </a:gs>
                  <a:gs pos="59000">
                    <a:srgbClr val="FFFF00"/>
                  </a:gs>
                  <a:gs pos="100000">
                    <a:srgbClr val="00B050"/>
                  </a:gs>
                </a:gsLst>
                <a:lin ang="16200000" scaled="0"/>
                <a:tileRect/>
              </a:gradFill>
              <a:round/>
            </a:ln>
            <a:effectLst/>
          </c:spPr>
        </c:dropLines>
        <c:smooth val="0"/>
        <c:axId val="1101067168"/>
        <c:axId val="926060320"/>
      </c:lineChart>
      <c:catAx>
        <c:axId val="110106716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AU"/>
                  <a:t>Time</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F400]h:mm:ss\ AM/PM"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3800" b="0" i="0" u="none" strike="noStrike" kern="1200" spc="100" baseline="0">
                <a:solidFill>
                  <a:schemeClr val="bg1"/>
                </a:solidFill>
                <a:latin typeface="+mn-lt"/>
                <a:ea typeface="+mn-ea"/>
                <a:cs typeface="+mn-cs"/>
              </a:defRPr>
            </a:pPr>
            <a:endParaRPr lang="en-US"/>
          </a:p>
        </c:txPr>
        <c:crossAx val="926060320"/>
        <c:crosses val="autoZero"/>
        <c:auto val="1"/>
        <c:lblAlgn val="ctr"/>
        <c:lblOffset val="100"/>
        <c:tickLblSkip val="100"/>
        <c:noMultiLvlLbl val="0"/>
      </c:catAx>
      <c:valAx>
        <c:axId val="926060320"/>
        <c:scaling>
          <c:orientation val="minMax"/>
        </c:scaling>
        <c:delete val="0"/>
        <c:axPos val="l"/>
        <c:title>
          <c:tx>
            <c:rich>
              <a:bodyPr rot="-5400000" spcFirstLastPara="1" vertOverflow="ellipsis" vert="horz" wrap="square" anchor="ctr" anchorCtr="1"/>
              <a:lstStyle/>
              <a:p>
                <a:pPr>
                  <a:defRPr sz="4400" b="1" i="0" u="none" strike="noStrike" kern="1200" baseline="0">
                    <a:solidFill>
                      <a:schemeClr val="lt1"/>
                    </a:solidFill>
                    <a:latin typeface="+mn-lt"/>
                    <a:ea typeface="+mn-ea"/>
                    <a:cs typeface="+mn-cs"/>
                  </a:defRPr>
                </a:pPr>
                <a:r>
                  <a:rPr lang="en-AU" sz="4400"/>
                  <a:t>Temperature</a:t>
                </a:r>
              </a:p>
            </c:rich>
          </c:tx>
          <c:overlay val="0"/>
          <c:spPr>
            <a:noFill/>
            <a:ln>
              <a:noFill/>
            </a:ln>
            <a:effectLst/>
          </c:spPr>
          <c:txPr>
            <a:bodyPr rot="-5400000" spcFirstLastPara="1" vertOverflow="ellipsis" vert="horz" wrap="square" anchor="ctr" anchorCtr="1"/>
            <a:lstStyle/>
            <a:p>
              <a:pPr>
                <a:defRPr sz="4400" b="1" i="0" u="none" strike="noStrike" kern="1200" baseline="0">
                  <a:solidFill>
                    <a:schemeClr val="lt1"/>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4400" b="0" i="0" u="none" strike="noStrike" kern="1200" baseline="0">
                <a:solidFill>
                  <a:schemeClr val="bg1"/>
                </a:solidFill>
                <a:latin typeface="+mn-lt"/>
                <a:ea typeface="+mn-ea"/>
                <a:cs typeface="+mn-cs"/>
              </a:defRPr>
            </a:pPr>
            <a:endParaRPr lang="en-US"/>
          </a:p>
        </c:txPr>
        <c:crossAx val="1101067168"/>
        <c:crosses val="autoZero"/>
        <c:crossBetween val="between"/>
      </c:valAx>
      <c:spPr>
        <a:noFill/>
        <a:ln>
          <a:noFill/>
        </a:ln>
        <a:effectLst/>
      </c:spPr>
    </c:plotArea>
    <c:plotVisOnly val="1"/>
    <c:dispBlanksAs val="gap"/>
    <c:showDLblsOverMax val="0"/>
  </c:chart>
  <c:spPr>
    <a:gradFill>
      <a:gsLst>
        <a:gs pos="39000">
          <a:schemeClr val="accent1">
            <a:lumMod val="40000"/>
            <a:lumOff val="60000"/>
          </a:schemeClr>
        </a:gs>
        <a:gs pos="72000">
          <a:schemeClr val="accent1">
            <a:lumMod val="95000"/>
            <a:lumOff val="5000"/>
          </a:schemeClr>
        </a:gs>
        <a:gs pos="90000">
          <a:schemeClr val="accent1">
            <a:lumMod val="60000"/>
          </a:schemeClr>
        </a:gs>
      </a:gsLst>
      <a:lin ang="16200000" scaled="1"/>
    </a:gra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400" b="1" i="0" u="none" strike="noStrike" kern="1200" cap="all" spc="100" normalizeH="0" baseline="0">
                <a:solidFill>
                  <a:schemeClr val="bg1"/>
                </a:solidFill>
                <a:latin typeface="+mn-lt"/>
                <a:ea typeface="+mn-ea"/>
                <a:cs typeface="+mn-cs"/>
              </a:defRPr>
            </a:pPr>
            <a:r>
              <a:rPr lang="en-US" sz="4400">
                <a:solidFill>
                  <a:schemeClr val="bg1"/>
                </a:solidFill>
              </a:rPr>
              <a:t>Humidity oVer two days</a:t>
            </a:r>
          </a:p>
        </c:rich>
      </c:tx>
      <c:overlay val="0"/>
      <c:spPr>
        <a:noFill/>
        <a:ln>
          <a:noFill/>
        </a:ln>
        <a:effectLst/>
      </c:spPr>
      <c:txPr>
        <a:bodyPr rot="0" spcFirstLastPara="1" vertOverflow="ellipsis" vert="horz" wrap="square" anchor="ctr" anchorCtr="1"/>
        <a:lstStyle/>
        <a:p>
          <a:pPr>
            <a:defRPr sz="4400" b="1" i="0" u="none" strike="noStrike" kern="1200" cap="all" spc="100" normalizeH="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HUM!$D$1</c:f>
              <c:strCache>
                <c:ptCount val="1"/>
                <c:pt idx="0">
                  <c:v>Humidity</c:v>
                </c:pt>
              </c:strCache>
            </c:strRef>
          </c:tx>
          <c:spPr>
            <a:ln w="34925" cap="rnd">
              <a:noFill/>
              <a:round/>
            </a:ln>
            <a:effectLst>
              <a:outerShdw dist="25400" dir="2700000" algn="tl" rotWithShape="0">
                <a:schemeClr val="accent1"/>
              </a:outerShdw>
            </a:effectLst>
          </c:spPr>
          <c:marker>
            <c:symbol val="none"/>
          </c:marker>
          <c:dLbls>
            <c:delete val="1"/>
          </c:dLbls>
          <c:cat>
            <c:numRef>
              <c:f>HUM!$C$2:$C$3766</c:f>
              <c:numCache>
                <c:formatCode>[$-F400]h:mm:ss\ AM/PM</c:formatCode>
                <c:ptCount val="2877"/>
                <c:pt idx="0">
                  <c:v>3.2407407407407406E-4</c:v>
                </c:pt>
                <c:pt idx="1">
                  <c:v>1.0185185185185186E-3</c:v>
                </c:pt>
                <c:pt idx="2">
                  <c:v>1.712962962962963E-3</c:v>
                </c:pt>
                <c:pt idx="3">
                  <c:v>2.4074074074074076E-3</c:v>
                </c:pt>
                <c:pt idx="4">
                  <c:v>3.1018518518518522E-3</c:v>
                </c:pt>
                <c:pt idx="5">
                  <c:v>3.7962962962962963E-3</c:v>
                </c:pt>
                <c:pt idx="6">
                  <c:v>4.4907407407407405E-3</c:v>
                </c:pt>
                <c:pt idx="7">
                  <c:v>5.185185185185185E-3</c:v>
                </c:pt>
                <c:pt idx="8">
                  <c:v>5.8796296296296296E-3</c:v>
                </c:pt>
                <c:pt idx="9">
                  <c:v>6.5740740740740733E-3</c:v>
                </c:pt>
                <c:pt idx="10">
                  <c:v>7.2685185185185188E-3</c:v>
                </c:pt>
                <c:pt idx="11">
                  <c:v>7.9629629629629634E-3</c:v>
                </c:pt>
                <c:pt idx="12">
                  <c:v>8.6574074074074071E-3</c:v>
                </c:pt>
                <c:pt idx="13">
                  <c:v>9.3518518518518525E-3</c:v>
                </c:pt>
                <c:pt idx="14">
                  <c:v>1.0046296296296296E-2</c:v>
                </c:pt>
                <c:pt idx="15">
                  <c:v>1.074074074074074E-2</c:v>
                </c:pt>
                <c:pt idx="16">
                  <c:v>1.1446759259259261E-2</c:v>
                </c:pt>
                <c:pt idx="17">
                  <c:v>1.2141203703703704E-2</c:v>
                </c:pt>
                <c:pt idx="18">
                  <c:v>1.283564814814815E-2</c:v>
                </c:pt>
                <c:pt idx="19">
                  <c:v>1.3530092592592594E-2</c:v>
                </c:pt>
                <c:pt idx="20">
                  <c:v>1.4224537037037037E-2</c:v>
                </c:pt>
                <c:pt idx="21">
                  <c:v>1.4918981481481483E-2</c:v>
                </c:pt>
                <c:pt idx="22">
                  <c:v>1.5613425925925926E-2</c:v>
                </c:pt>
                <c:pt idx="23">
                  <c:v>1.6307870370370372E-2</c:v>
                </c:pt>
                <c:pt idx="24">
                  <c:v>1.7002314814814814E-2</c:v>
                </c:pt>
                <c:pt idx="25">
                  <c:v>1.7696759259259259E-2</c:v>
                </c:pt>
                <c:pt idx="26">
                  <c:v>1.8391203703703705E-2</c:v>
                </c:pt>
                <c:pt idx="27">
                  <c:v>1.9085648148148147E-2</c:v>
                </c:pt>
                <c:pt idx="28">
                  <c:v>1.9780092592592592E-2</c:v>
                </c:pt>
                <c:pt idx="29">
                  <c:v>2.0474537037037038E-2</c:v>
                </c:pt>
                <c:pt idx="30">
                  <c:v>2.1168981481481483E-2</c:v>
                </c:pt>
                <c:pt idx="31">
                  <c:v>2.1863425925925925E-2</c:v>
                </c:pt>
                <c:pt idx="32">
                  <c:v>2.255787037037037E-2</c:v>
                </c:pt>
                <c:pt idx="33">
                  <c:v>2.3252314814814812E-2</c:v>
                </c:pt>
                <c:pt idx="34">
                  <c:v>2.3946759259259261E-2</c:v>
                </c:pt>
                <c:pt idx="35">
                  <c:v>2.4652777777777777E-2</c:v>
                </c:pt>
                <c:pt idx="36">
                  <c:v>2.5347222222222219E-2</c:v>
                </c:pt>
                <c:pt idx="37">
                  <c:v>2.6041666666666668E-2</c:v>
                </c:pt>
                <c:pt idx="38">
                  <c:v>2.6736111111111113E-2</c:v>
                </c:pt>
                <c:pt idx="39">
                  <c:v>2.7430555555555555E-2</c:v>
                </c:pt>
                <c:pt idx="40">
                  <c:v>2.8125000000000001E-2</c:v>
                </c:pt>
                <c:pt idx="41">
                  <c:v>2.8819444444444443E-2</c:v>
                </c:pt>
                <c:pt idx="42">
                  <c:v>2.9513888888888892E-2</c:v>
                </c:pt>
                <c:pt idx="43">
                  <c:v>3.0208333333333334E-2</c:v>
                </c:pt>
                <c:pt idx="44">
                  <c:v>3.0902777777777779E-2</c:v>
                </c:pt>
                <c:pt idx="45">
                  <c:v>3.1597222222222221E-2</c:v>
                </c:pt>
                <c:pt idx="46">
                  <c:v>3.229166666666667E-2</c:v>
                </c:pt>
                <c:pt idx="47">
                  <c:v>3.2986111111111112E-2</c:v>
                </c:pt>
                <c:pt idx="48">
                  <c:v>3.3680555555555554E-2</c:v>
                </c:pt>
                <c:pt idx="49">
                  <c:v>3.4374999999999996E-2</c:v>
                </c:pt>
                <c:pt idx="50">
                  <c:v>3.5069444444444445E-2</c:v>
                </c:pt>
                <c:pt idx="51">
                  <c:v>3.5763888888888887E-2</c:v>
                </c:pt>
                <c:pt idx="52">
                  <c:v>3.6458333333333336E-2</c:v>
                </c:pt>
                <c:pt idx="53">
                  <c:v>3.7152777777777778E-2</c:v>
                </c:pt>
                <c:pt idx="54">
                  <c:v>3.78587962962963E-2</c:v>
                </c:pt>
                <c:pt idx="55">
                  <c:v>3.8553240740740742E-2</c:v>
                </c:pt>
                <c:pt idx="56">
                  <c:v>3.9247685185185184E-2</c:v>
                </c:pt>
                <c:pt idx="57">
                  <c:v>3.9942129629629626E-2</c:v>
                </c:pt>
                <c:pt idx="58">
                  <c:v>4.0636574074074075E-2</c:v>
                </c:pt>
                <c:pt idx="59">
                  <c:v>4.1331018518518517E-2</c:v>
                </c:pt>
                <c:pt idx="60">
                  <c:v>4.2025462962962966E-2</c:v>
                </c:pt>
                <c:pt idx="61">
                  <c:v>4.2719907407407408E-2</c:v>
                </c:pt>
                <c:pt idx="62">
                  <c:v>4.341435185185185E-2</c:v>
                </c:pt>
                <c:pt idx="63">
                  <c:v>4.4108796296296299E-2</c:v>
                </c:pt>
                <c:pt idx="64">
                  <c:v>4.4803240740740741E-2</c:v>
                </c:pt>
                <c:pt idx="65">
                  <c:v>4.5497685185185183E-2</c:v>
                </c:pt>
                <c:pt idx="66">
                  <c:v>4.6192129629629632E-2</c:v>
                </c:pt>
                <c:pt idx="67">
                  <c:v>4.6886574074074074E-2</c:v>
                </c:pt>
                <c:pt idx="68">
                  <c:v>4.7581018518518516E-2</c:v>
                </c:pt>
                <c:pt idx="69">
                  <c:v>4.8275462962962958E-2</c:v>
                </c:pt>
                <c:pt idx="70">
                  <c:v>4.8969907407407413E-2</c:v>
                </c:pt>
                <c:pt idx="71">
                  <c:v>4.9664351851851855E-2</c:v>
                </c:pt>
                <c:pt idx="72">
                  <c:v>5.0358796296296297E-2</c:v>
                </c:pt>
                <c:pt idx="73">
                  <c:v>5.1053240740740746E-2</c:v>
                </c:pt>
                <c:pt idx="74">
                  <c:v>5.1759259259259262E-2</c:v>
                </c:pt>
                <c:pt idx="75">
                  <c:v>5.2453703703703704E-2</c:v>
                </c:pt>
                <c:pt idx="76">
                  <c:v>5.3148148148148146E-2</c:v>
                </c:pt>
                <c:pt idx="77">
                  <c:v>5.3842592592592588E-2</c:v>
                </c:pt>
                <c:pt idx="78">
                  <c:v>5.4537037037037044E-2</c:v>
                </c:pt>
                <c:pt idx="79">
                  <c:v>5.5231481481481486E-2</c:v>
                </c:pt>
                <c:pt idx="80">
                  <c:v>5.5925925925925928E-2</c:v>
                </c:pt>
                <c:pt idx="81">
                  <c:v>5.6620370370370376E-2</c:v>
                </c:pt>
                <c:pt idx="82">
                  <c:v>5.7314814814814818E-2</c:v>
                </c:pt>
                <c:pt idx="83">
                  <c:v>5.800925925925926E-2</c:v>
                </c:pt>
                <c:pt idx="84">
                  <c:v>5.8703703703703702E-2</c:v>
                </c:pt>
                <c:pt idx="85">
                  <c:v>5.9398148148148144E-2</c:v>
                </c:pt>
                <c:pt idx="86">
                  <c:v>6.0092592592592593E-2</c:v>
                </c:pt>
                <c:pt idx="87">
                  <c:v>6.0787037037037035E-2</c:v>
                </c:pt>
                <c:pt idx="88">
                  <c:v>6.1481481481481477E-2</c:v>
                </c:pt>
                <c:pt idx="89">
                  <c:v>6.2175925925925933E-2</c:v>
                </c:pt>
                <c:pt idx="90">
                  <c:v>6.2870370370370368E-2</c:v>
                </c:pt>
                <c:pt idx="91">
                  <c:v>6.356481481481481E-2</c:v>
                </c:pt>
                <c:pt idx="92">
                  <c:v>6.4259259259259252E-2</c:v>
                </c:pt>
                <c:pt idx="93">
                  <c:v>6.4965277777777775E-2</c:v>
                </c:pt>
                <c:pt idx="94">
                  <c:v>6.5659722222222217E-2</c:v>
                </c:pt>
                <c:pt idx="95">
                  <c:v>6.6354166666666659E-2</c:v>
                </c:pt>
                <c:pt idx="96">
                  <c:v>6.7048611111111114E-2</c:v>
                </c:pt>
                <c:pt idx="97">
                  <c:v>6.7743055555555556E-2</c:v>
                </c:pt>
                <c:pt idx="98">
                  <c:v>6.8437499999999998E-2</c:v>
                </c:pt>
                <c:pt idx="99">
                  <c:v>6.913194444444444E-2</c:v>
                </c:pt>
                <c:pt idx="100">
                  <c:v>6.9826388888888882E-2</c:v>
                </c:pt>
                <c:pt idx="101">
                  <c:v>7.0520833333333324E-2</c:v>
                </c:pt>
                <c:pt idx="102">
                  <c:v>7.1215277777777766E-2</c:v>
                </c:pt>
                <c:pt idx="103">
                  <c:v>7.1909722222222222E-2</c:v>
                </c:pt>
                <c:pt idx="104">
                  <c:v>7.2604166666666664E-2</c:v>
                </c:pt>
                <c:pt idx="105">
                  <c:v>7.329861111111112E-2</c:v>
                </c:pt>
                <c:pt idx="106">
                  <c:v>7.3993055555555562E-2</c:v>
                </c:pt>
                <c:pt idx="107">
                  <c:v>7.4687500000000004E-2</c:v>
                </c:pt>
                <c:pt idx="108">
                  <c:v>7.5381944444444446E-2</c:v>
                </c:pt>
                <c:pt idx="109">
                  <c:v>7.6076388888888888E-2</c:v>
                </c:pt>
                <c:pt idx="110">
                  <c:v>7.677083333333333E-2</c:v>
                </c:pt>
                <c:pt idx="111">
                  <c:v>7.7465277777777772E-2</c:v>
                </c:pt>
                <c:pt idx="112">
                  <c:v>7.8171296296296308E-2</c:v>
                </c:pt>
                <c:pt idx="113">
                  <c:v>7.886574074074075E-2</c:v>
                </c:pt>
                <c:pt idx="114">
                  <c:v>7.9560185185185192E-2</c:v>
                </c:pt>
                <c:pt idx="115">
                  <c:v>8.0254629629629634E-2</c:v>
                </c:pt>
                <c:pt idx="116">
                  <c:v>8.0949074074074076E-2</c:v>
                </c:pt>
                <c:pt idx="117">
                  <c:v>8.1643518518518518E-2</c:v>
                </c:pt>
                <c:pt idx="118">
                  <c:v>8.233796296296296E-2</c:v>
                </c:pt>
                <c:pt idx="119">
                  <c:v>8.3032407407407416E-2</c:v>
                </c:pt>
                <c:pt idx="120">
                  <c:v>8.3726851851851858E-2</c:v>
                </c:pt>
                <c:pt idx="121">
                  <c:v>8.44212962962963E-2</c:v>
                </c:pt>
                <c:pt idx="122">
                  <c:v>8.5115740740740742E-2</c:v>
                </c:pt>
                <c:pt idx="123">
                  <c:v>8.5810185185185184E-2</c:v>
                </c:pt>
                <c:pt idx="124">
                  <c:v>8.6504629629629626E-2</c:v>
                </c:pt>
                <c:pt idx="125">
                  <c:v>8.7199074074074068E-2</c:v>
                </c:pt>
                <c:pt idx="126">
                  <c:v>8.789351851851851E-2</c:v>
                </c:pt>
                <c:pt idx="127">
                  <c:v>8.8587962962962966E-2</c:v>
                </c:pt>
                <c:pt idx="128">
                  <c:v>8.9282407407407408E-2</c:v>
                </c:pt>
                <c:pt idx="129">
                  <c:v>8.997685185185185E-2</c:v>
                </c:pt>
                <c:pt idx="130">
                  <c:v>9.0671296296296292E-2</c:v>
                </c:pt>
                <c:pt idx="131">
                  <c:v>9.1377314814814814E-2</c:v>
                </c:pt>
                <c:pt idx="132">
                  <c:v>9.2071759259259256E-2</c:v>
                </c:pt>
                <c:pt idx="133">
                  <c:v>9.2766203703703698E-2</c:v>
                </c:pt>
                <c:pt idx="134">
                  <c:v>9.346064814814814E-2</c:v>
                </c:pt>
                <c:pt idx="135">
                  <c:v>9.4155092592592596E-2</c:v>
                </c:pt>
                <c:pt idx="136">
                  <c:v>9.4849537037037038E-2</c:v>
                </c:pt>
                <c:pt idx="137">
                  <c:v>9.554398148148148E-2</c:v>
                </c:pt>
                <c:pt idx="138">
                  <c:v>9.6238425925925922E-2</c:v>
                </c:pt>
                <c:pt idx="139">
                  <c:v>9.6932870370370364E-2</c:v>
                </c:pt>
                <c:pt idx="140">
                  <c:v>9.7627314814814806E-2</c:v>
                </c:pt>
                <c:pt idx="141">
                  <c:v>9.8321759259259248E-2</c:v>
                </c:pt>
                <c:pt idx="142">
                  <c:v>9.9016203703703717E-2</c:v>
                </c:pt>
                <c:pt idx="143">
                  <c:v>9.9710648148148159E-2</c:v>
                </c:pt>
                <c:pt idx="144">
                  <c:v>0.1004050925925926</c:v>
                </c:pt>
                <c:pt idx="145">
                  <c:v>0.10109953703703704</c:v>
                </c:pt>
                <c:pt idx="146">
                  <c:v>0.10179398148148149</c:v>
                </c:pt>
                <c:pt idx="147">
                  <c:v>0.10248842592592593</c:v>
                </c:pt>
                <c:pt idx="148">
                  <c:v>0.10318287037037037</c:v>
                </c:pt>
                <c:pt idx="149">
                  <c:v>0.10387731481481481</c:v>
                </c:pt>
                <c:pt idx="150">
                  <c:v>0.10457175925925925</c:v>
                </c:pt>
                <c:pt idx="151">
                  <c:v>0.10527777777777779</c:v>
                </c:pt>
                <c:pt idx="152">
                  <c:v>0.10597222222222223</c:v>
                </c:pt>
                <c:pt idx="153">
                  <c:v>0.10666666666666667</c:v>
                </c:pt>
                <c:pt idx="154">
                  <c:v>0.10736111111111112</c:v>
                </c:pt>
                <c:pt idx="155">
                  <c:v>0.10805555555555556</c:v>
                </c:pt>
                <c:pt idx="156">
                  <c:v>0.10875</c:v>
                </c:pt>
                <c:pt idx="157">
                  <c:v>0.10944444444444446</c:v>
                </c:pt>
                <c:pt idx="158">
                  <c:v>0.1101388888888889</c:v>
                </c:pt>
                <c:pt idx="159">
                  <c:v>0.11083333333333334</c:v>
                </c:pt>
                <c:pt idx="160">
                  <c:v>0.11152777777777778</c:v>
                </c:pt>
                <c:pt idx="161">
                  <c:v>0.11222222222222222</c:v>
                </c:pt>
                <c:pt idx="162">
                  <c:v>0.11291666666666667</c:v>
                </c:pt>
                <c:pt idx="163">
                  <c:v>0.11361111111111111</c:v>
                </c:pt>
                <c:pt idx="164">
                  <c:v>0.11430555555555555</c:v>
                </c:pt>
                <c:pt idx="165">
                  <c:v>0.11499999999999999</c:v>
                </c:pt>
                <c:pt idx="166">
                  <c:v>0.11569444444444445</c:v>
                </c:pt>
                <c:pt idx="167">
                  <c:v>0.11638888888888889</c:v>
                </c:pt>
                <c:pt idx="168">
                  <c:v>0.11708333333333333</c:v>
                </c:pt>
                <c:pt idx="169">
                  <c:v>0.11777777777777777</c:v>
                </c:pt>
                <c:pt idx="170">
                  <c:v>0.1184837962962963</c:v>
                </c:pt>
                <c:pt idx="171">
                  <c:v>0.11917824074074074</c:v>
                </c:pt>
                <c:pt idx="172">
                  <c:v>0.11987268518518518</c:v>
                </c:pt>
                <c:pt idx="173">
                  <c:v>0.12056712962962964</c:v>
                </c:pt>
                <c:pt idx="174">
                  <c:v>0.12126157407407408</c:v>
                </c:pt>
                <c:pt idx="175">
                  <c:v>0.12195601851851852</c:v>
                </c:pt>
                <c:pt idx="176">
                  <c:v>0.12265046296296296</c:v>
                </c:pt>
                <c:pt idx="177">
                  <c:v>0.1233449074074074</c:v>
                </c:pt>
                <c:pt idx="178">
                  <c:v>0.12403935185185185</c:v>
                </c:pt>
                <c:pt idx="179">
                  <c:v>0.12473379629629629</c:v>
                </c:pt>
                <c:pt idx="180">
                  <c:v>0.12542824074074074</c:v>
                </c:pt>
                <c:pt idx="181">
                  <c:v>0.12612268518518518</c:v>
                </c:pt>
                <c:pt idx="182">
                  <c:v>0.12681712962962963</c:v>
                </c:pt>
                <c:pt idx="183">
                  <c:v>0.12751157407407407</c:v>
                </c:pt>
                <c:pt idx="184">
                  <c:v>0.12820601851851851</c:v>
                </c:pt>
                <c:pt idx="185">
                  <c:v>0.12890046296296295</c:v>
                </c:pt>
                <c:pt idx="186">
                  <c:v>0.12959490740740739</c:v>
                </c:pt>
                <c:pt idx="187">
                  <c:v>0.13028935185185184</c:v>
                </c:pt>
                <c:pt idx="188">
                  <c:v>0.13098379629629628</c:v>
                </c:pt>
                <c:pt idx="189">
                  <c:v>0.13168981481481482</c:v>
                </c:pt>
                <c:pt idx="190">
                  <c:v>0.13238425925925926</c:v>
                </c:pt>
                <c:pt idx="191">
                  <c:v>0.1330787037037037</c:v>
                </c:pt>
                <c:pt idx="192">
                  <c:v>0.13377314814814814</c:v>
                </c:pt>
                <c:pt idx="193">
                  <c:v>0.13446759259259258</c:v>
                </c:pt>
                <c:pt idx="194">
                  <c:v>0.13516203703703702</c:v>
                </c:pt>
                <c:pt idx="195">
                  <c:v>0.13585648148148147</c:v>
                </c:pt>
                <c:pt idx="196">
                  <c:v>0.13655092592592591</c:v>
                </c:pt>
                <c:pt idx="197">
                  <c:v>0.13724537037037035</c:v>
                </c:pt>
                <c:pt idx="198">
                  <c:v>0.13793981481481482</c:v>
                </c:pt>
                <c:pt idx="199">
                  <c:v>0.13863425925925926</c:v>
                </c:pt>
                <c:pt idx="200">
                  <c:v>0.1393287037037037</c:v>
                </c:pt>
                <c:pt idx="201">
                  <c:v>0.14002314814814815</c:v>
                </c:pt>
                <c:pt idx="202">
                  <c:v>0.14071759259259259</c:v>
                </c:pt>
                <c:pt idx="203">
                  <c:v>0.14141203703703703</c:v>
                </c:pt>
                <c:pt idx="204">
                  <c:v>0.1421064814814815</c:v>
                </c:pt>
                <c:pt idx="205">
                  <c:v>0.14280092592592594</c:v>
                </c:pt>
                <c:pt idx="206">
                  <c:v>0.14349537037037038</c:v>
                </c:pt>
                <c:pt idx="207">
                  <c:v>0.14418981481481483</c:v>
                </c:pt>
                <c:pt idx="208">
                  <c:v>0.14488425925925927</c:v>
                </c:pt>
                <c:pt idx="209">
                  <c:v>0.14559027777777778</c:v>
                </c:pt>
                <c:pt idx="210">
                  <c:v>0.14628472222222222</c:v>
                </c:pt>
                <c:pt idx="211">
                  <c:v>0.14697916666666666</c:v>
                </c:pt>
                <c:pt idx="212">
                  <c:v>0.1476736111111111</c:v>
                </c:pt>
                <c:pt idx="213">
                  <c:v>0.14836805555555554</c:v>
                </c:pt>
                <c:pt idx="214">
                  <c:v>0.14906250000000001</c:v>
                </c:pt>
                <c:pt idx="215">
                  <c:v>0.14975694444444446</c:v>
                </c:pt>
                <c:pt idx="216">
                  <c:v>0.1504513888888889</c:v>
                </c:pt>
                <c:pt idx="217">
                  <c:v>0.15114583333333334</c:v>
                </c:pt>
                <c:pt idx="218">
                  <c:v>0.15184027777777778</c:v>
                </c:pt>
                <c:pt idx="219">
                  <c:v>0.15253472222222222</c:v>
                </c:pt>
                <c:pt idx="220">
                  <c:v>0.15322916666666667</c:v>
                </c:pt>
                <c:pt idx="221">
                  <c:v>0.15392361111111111</c:v>
                </c:pt>
                <c:pt idx="222">
                  <c:v>0.15461805555555555</c:v>
                </c:pt>
                <c:pt idx="223">
                  <c:v>0.15531249999999999</c:v>
                </c:pt>
                <c:pt idx="224">
                  <c:v>0.15600694444444443</c:v>
                </c:pt>
                <c:pt idx="225">
                  <c:v>0.15670138888888888</c:v>
                </c:pt>
                <c:pt idx="226">
                  <c:v>0.15739583333333332</c:v>
                </c:pt>
                <c:pt idx="227">
                  <c:v>0.15809027777777776</c:v>
                </c:pt>
                <c:pt idx="228">
                  <c:v>0.1587962962962963</c:v>
                </c:pt>
                <c:pt idx="229">
                  <c:v>0.15949074074074074</c:v>
                </c:pt>
                <c:pt idx="230">
                  <c:v>0.16018518518518518</c:v>
                </c:pt>
                <c:pt idx="231">
                  <c:v>0.16087962962962962</c:v>
                </c:pt>
                <c:pt idx="232">
                  <c:v>0.16157407407407406</c:v>
                </c:pt>
                <c:pt idx="233">
                  <c:v>0.16226851851851851</c:v>
                </c:pt>
                <c:pt idx="234">
                  <c:v>0.16296296296296295</c:v>
                </c:pt>
                <c:pt idx="235">
                  <c:v>0.16365740740740739</c:v>
                </c:pt>
                <c:pt idx="236">
                  <c:v>0.16435185185185186</c:v>
                </c:pt>
                <c:pt idx="237">
                  <c:v>0.1650462962962963</c:v>
                </c:pt>
                <c:pt idx="238">
                  <c:v>0.16574074074074074</c:v>
                </c:pt>
                <c:pt idx="239">
                  <c:v>0.16643518518518519</c:v>
                </c:pt>
                <c:pt idx="240">
                  <c:v>0.16712962962962963</c:v>
                </c:pt>
                <c:pt idx="241">
                  <c:v>0.16782407407407407</c:v>
                </c:pt>
                <c:pt idx="242">
                  <c:v>0.16851851851851851</c:v>
                </c:pt>
                <c:pt idx="243">
                  <c:v>0.16921296296296295</c:v>
                </c:pt>
                <c:pt idx="244">
                  <c:v>0.1699074074074074</c:v>
                </c:pt>
                <c:pt idx="245">
                  <c:v>0.17060185185185184</c:v>
                </c:pt>
                <c:pt idx="246">
                  <c:v>0.17129629629629628</c:v>
                </c:pt>
                <c:pt idx="247">
                  <c:v>0.17200231481481479</c:v>
                </c:pt>
                <c:pt idx="248">
                  <c:v>0.17269675925925929</c:v>
                </c:pt>
                <c:pt idx="249">
                  <c:v>0.17339120370370373</c:v>
                </c:pt>
                <c:pt idx="250">
                  <c:v>0.17408564814814817</c:v>
                </c:pt>
                <c:pt idx="251">
                  <c:v>0.17478009259259261</c:v>
                </c:pt>
                <c:pt idx="252">
                  <c:v>0.17547453703703705</c:v>
                </c:pt>
                <c:pt idx="253">
                  <c:v>0.1761689814814815</c:v>
                </c:pt>
                <c:pt idx="254">
                  <c:v>0.17686342592592594</c:v>
                </c:pt>
                <c:pt idx="255">
                  <c:v>0.17755787037037038</c:v>
                </c:pt>
                <c:pt idx="256">
                  <c:v>0.17825231481481482</c:v>
                </c:pt>
                <c:pt idx="257">
                  <c:v>0.17894675925925926</c:v>
                </c:pt>
                <c:pt idx="258">
                  <c:v>0.17964120370370371</c:v>
                </c:pt>
                <c:pt idx="259">
                  <c:v>0.18033564814814815</c:v>
                </c:pt>
                <c:pt idx="260">
                  <c:v>0.18103009259259259</c:v>
                </c:pt>
                <c:pt idx="261">
                  <c:v>0.18172453703703703</c:v>
                </c:pt>
                <c:pt idx="262">
                  <c:v>0.18241898148148147</c:v>
                </c:pt>
                <c:pt idx="263">
                  <c:v>0.18311342592592594</c:v>
                </c:pt>
                <c:pt idx="264">
                  <c:v>0.18380787037037039</c:v>
                </c:pt>
                <c:pt idx="265">
                  <c:v>0.18450231481481483</c:v>
                </c:pt>
                <c:pt idx="266">
                  <c:v>0.18519675925925927</c:v>
                </c:pt>
                <c:pt idx="267">
                  <c:v>0.18590277777777778</c:v>
                </c:pt>
                <c:pt idx="268">
                  <c:v>0.18659722222222222</c:v>
                </c:pt>
                <c:pt idx="269">
                  <c:v>0.18729166666666666</c:v>
                </c:pt>
                <c:pt idx="270">
                  <c:v>0.1879861111111111</c:v>
                </c:pt>
                <c:pt idx="271">
                  <c:v>0.18868055555555555</c:v>
                </c:pt>
                <c:pt idx="272">
                  <c:v>0.18937499999999999</c:v>
                </c:pt>
                <c:pt idx="273">
                  <c:v>0.19006944444444443</c:v>
                </c:pt>
                <c:pt idx="274">
                  <c:v>0.19076388888888887</c:v>
                </c:pt>
                <c:pt idx="275">
                  <c:v>0.19145833333333331</c:v>
                </c:pt>
                <c:pt idx="276">
                  <c:v>0.19215277777777776</c:v>
                </c:pt>
                <c:pt idx="277">
                  <c:v>0.19284722222222225</c:v>
                </c:pt>
                <c:pt idx="278">
                  <c:v>0.19354166666666664</c:v>
                </c:pt>
                <c:pt idx="279">
                  <c:v>0.19423611111111114</c:v>
                </c:pt>
                <c:pt idx="280">
                  <c:v>0.19493055555555558</c:v>
                </c:pt>
                <c:pt idx="281">
                  <c:v>0.19562500000000002</c:v>
                </c:pt>
                <c:pt idx="282">
                  <c:v>0.19631944444444446</c:v>
                </c:pt>
                <c:pt idx="283">
                  <c:v>0.19701388888888891</c:v>
                </c:pt>
                <c:pt idx="284">
                  <c:v>0.19770833333333335</c:v>
                </c:pt>
                <c:pt idx="285">
                  <c:v>0.19840277777777779</c:v>
                </c:pt>
                <c:pt idx="286">
                  <c:v>0.1991087962962963</c:v>
                </c:pt>
                <c:pt idx="287">
                  <c:v>0.19980324074074074</c:v>
                </c:pt>
                <c:pt idx="288">
                  <c:v>0.20049768518518518</c:v>
                </c:pt>
                <c:pt idx="289">
                  <c:v>0.20119212962962962</c:v>
                </c:pt>
                <c:pt idx="290">
                  <c:v>0.20188657407407407</c:v>
                </c:pt>
                <c:pt idx="291">
                  <c:v>0.20258101851851851</c:v>
                </c:pt>
                <c:pt idx="292">
                  <c:v>0.20327546296296295</c:v>
                </c:pt>
                <c:pt idx="293">
                  <c:v>0.20396990740740742</c:v>
                </c:pt>
                <c:pt idx="294">
                  <c:v>0.20466435185185183</c:v>
                </c:pt>
                <c:pt idx="295">
                  <c:v>0.2053587962962963</c:v>
                </c:pt>
                <c:pt idx="296">
                  <c:v>0.20605324074074075</c:v>
                </c:pt>
                <c:pt idx="297">
                  <c:v>0.20674768518518519</c:v>
                </c:pt>
                <c:pt idx="298">
                  <c:v>0.20744212962962963</c:v>
                </c:pt>
                <c:pt idx="299">
                  <c:v>0.20813657407407407</c:v>
                </c:pt>
                <c:pt idx="300">
                  <c:v>0.20883101851851851</c:v>
                </c:pt>
                <c:pt idx="301">
                  <c:v>0.20952546296296296</c:v>
                </c:pt>
                <c:pt idx="302">
                  <c:v>0.2102199074074074</c:v>
                </c:pt>
                <c:pt idx="303">
                  <c:v>0.21091435185185184</c:v>
                </c:pt>
                <c:pt idx="304">
                  <c:v>0.21160879629629628</c:v>
                </c:pt>
                <c:pt idx="305">
                  <c:v>0.21231481481481482</c:v>
                </c:pt>
                <c:pt idx="306">
                  <c:v>0.21300925925925926</c:v>
                </c:pt>
                <c:pt idx="307">
                  <c:v>0.2137037037037037</c:v>
                </c:pt>
                <c:pt idx="308">
                  <c:v>0.21439814814814814</c:v>
                </c:pt>
                <c:pt idx="309">
                  <c:v>0.21509259259259259</c:v>
                </c:pt>
                <c:pt idx="310">
                  <c:v>0.21578703703703703</c:v>
                </c:pt>
                <c:pt idx="311">
                  <c:v>0.2164814814814815</c:v>
                </c:pt>
                <c:pt idx="312">
                  <c:v>0.21717592592592594</c:v>
                </c:pt>
                <c:pt idx="313">
                  <c:v>0.21787037037037038</c:v>
                </c:pt>
                <c:pt idx="314">
                  <c:v>0.21856481481481482</c:v>
                </c:pt>
                <c:pt idx="315">
                  <c:v>0.21925925925925926</c:v>
                </c:pt>
                <c:pt idx="316">
                  <c:v>0.21995370370370371</c:v>
                </c:pt>
                <c:pt idx="317">
                  <c:v>0.22064814814814815</c:v>
                </c:pt>
                <c:pt idx="318">
                  <c:v>0.22134259259259259</c:v>
                </c:pt>
                <c:pt idx="319">
                  <c:v>0.22203703703703703</c:v>
                </c:pt>
                <c:pt idx="320">
                  <c:v>0.22273148148148147</c:v>
                </c:pt>
                <c:pt idx="321">
                  <c:v>0.22342592592592592</c:v>
                </c:pt>
                <c:pt idx="322">
                  <c:v>0.22412037037037036</c:v>
                </c:pt>
                <c:pt idx="323">
                  <c:v>0.2248148148148148</c:v>
                </c:pt>
                <c:pt idx="324">
                  <c:v>0.22550925925925924</c:v>
                </c:pt>
                <c:pt idx="325">
                  <c:v>0.22621527777777775</c:v>
                </c:pt>
                <c:pt idx="326">
                  <c:v>0.22690972222222225</c:v>
                </c:pt>
                <c:pt idx="327">
                  <c:v>0.22760416666666669</c:v>
                </c:pt>
                <c:pt idx="328">
                  <c:v>0.22829861111111113</c:v>
                </c:pt>
                <c:pt idx="329">
                  <c:v>0.22899305555555557</c:v>
                </c:pt>
                <c:pt idx="330">
                  <c:v>0.22968750000000002</c:v>
                </c:pt>
                <c:pt idx="331">
                  <c:v>0.23038194444444446</c:v>
                </c:pt>
                <c:pt idx="332">
                  <c:v>0.2310763888888889</c:v>
                </c:pt>
                <c:pt idx="333">
                  <c:v>0.23177083333333334</c:v>
                </c:pt>
                <c:pt idx="334">
                  <c:v>0.23246527777777778</c:v>
                </c:pt>
                <c:pt idx="335">
                  <c:v>0.23315972222222223</c:v>
                </c:pt>
                <c:pt idx="336">
                  <c:v>0.23385416666666667</c:v>
                </c:pt>
                <c:pt idx="337">
                  <c:v>0.23454861111111111</c:v>
                </c:pt>
                <c:pt idx="338">
                  <c:v>0.23524305555555555</c:v>
                </c:pt>
                <c:pt idx="339">
                  <c:v>0.23593749999999999</c:v>
                </c:pt>
                <c:pt idx="340">
                  <c:v>0.23663194444444446</c:v>
                </c:pt>
                <c:pt idx="341">
                  <c:v>0.23732638888888888</c:v>
                </c:pt>
                <c:pt idx="342">
                  <c:v>0.23802083333333335</c:v>
                </c:pt>
                <c:pt idx="343">
                  <c:v>0.23871527777777779</c:v>
                </c:pt>
                <c:pt idx="344">
                  <c:v>0.2394212962962963</c:v>
                </c:pt>
                <c:pt idx="345">
                  <c:v>0.24011574074074074</c:v>
                </c:pt>
                <c:pt idx="346">
                  <c:v>0.24081018518518518</c:v>
                </c:pt>
                <c:pt idx="347">
                  <c:v>0.24150462962962962</c:v>
                </c:pt>
                <c:pt idx="348">
                  <c:v>0.24219907407407407</c:v>
                </c:pt>
                <c:pt idx="349">
                  <c:v>0.24289351851851851</c:v>
                </c:pt>
                <c:pt idx="350">
                  <c:v>0.24358796296296295</c:v>
                </c:pt>
                <c:pt idx="351">
                  <c:v>0.24428240740740739</c:v>
                </c:pt>
                <c:pt idx="352">
                  <c:v>0.24497685185185183</c:v>
                </c:pt>
                <c:pt idx="353">
                  <c:v>0.24567129629629628</c:v>
                </c:pt>
                <c:pt idx="354">
                  <c:v>0.24636574074074072</c:v>
                </c:pt>
                <c:pt idx="355">
                  <c:v>0.24706018518518516</c:v>
                </c:pt>
                <c:pt idx="356">
                  <c:v>0.24775462962962966</c:v>
                </c:pt>
                <c:pt idx="357">
                  <c:v>0.24844907407407404</c:v>
                </c:pt>
                <c:pt idx="358">
                  <c:v>0.24914351851851854</c:v>
                </c:pt>
                <c:pt idx="359">
                  <c:v>0.24983796296296298</c:v>
                </c:pt>
                <c:pt idx="360">
                  <c:v>0.2505324074074074</c:v>
                </c:pt>
                <c:pt idx="361">
                  <c:v>0.25122685185185184</c:v>
                </c:pt>
                <c:pt idx="362">
                  <c:v>0.25192129629629628</c:v>
                </c:pt>
                <c:pt idx="363">
                  <c:v>0.25262731481481482</c:v>
                </c:pt>
                <c:pt idx="364">
                  <c:v>0.25332175925925926</c:v>
                </c:pt>
                <c:pt idx="365">
                  <c:v>0.2540162037037037</c:v>
                </c:pt>
                <c:pt idx="366">
                  <c:v>0.25471064814814814</c:v>
                </c:pt>
                <c:pt idx="367">
                  <c:v>0.25540509259259259</c:v>
                </c:pt>
                <c:pt idx="368">
                  <c:v>0.25609953703703703</c:v>
                </c:pt>
                <c:pt idx="369">
                  <c:v>0.25679398148148147</c:v>
                </c:pt>
                <c:pt idx="370">
                  <c:v>0.25748842592592591</c:v>
                </c:pt>
                <c:pt idx="371">
                  <c:v>0.25818287037037035</c:v>
                </c:pt>
                <c:pt idx="372">
                  <c:v>0.25887731481481485</c:v>
                </c:pt>
                <c:pt idx="373">
                  <c:v>0.25957175925925929</c:v>
                </c:pt>
                <c:pt idx="374">
                  <c:v>0.26026620370370374</c:v>
                </c:pt>
                <c:pt idx="375">
                  <c:v>0.26096064814814818</c:v>
                </c:pt>
                <c:pt idx="376">
                  <c:v>0.26165509259259262</c:v>
                </c:pt>
                <c:pt idx="377">
                  <c:v>0.26234953703703706</c:v>
                </c:pt>
                <c:pt idx="378">
                  <c:v>0.2630439814814815</c:v>
                </c:pt>
                <c:pt idx="379">
                  <c:v>0.26373842592592595</c:v>
                </c:pt>
                <c:pt idx="380">
                  <c:v>0.26443287037037039</c:v>
                </c:pt>
                <c:pt idx="381">
                  <c:v>0.26512731481481483</c:v>
                </c:pt>
                <c:pt idx="382">
                  <c:v>0.26583333333333331</c:v>
                </c:pt>
                <c:pt idx="383">
                  <c:v>0.26652777777777775</c:v>
                </c:pt>
                <c:pt idx="384">
                  <c:v>0.26722222222222219</c:v>
                </c:pt>
                <c:pt idx="385">
                  <c:v>0.26791666666666664</c:v>
                </c:pt>
                <c:pt idx="386">
                  <c:v>0.26861111111111108</c:v>
                </c:pt>
                <c:pt idx="387">
                  <c:v>0.26930555555555552</c:v>
                </c:pt>
                <c:pt idx="388">
                  <c:v>0.27</c:v>
                </c:pt>
                <c:pt idx="389">
                  <c:v>0.27069444444444446</c:v>
                </c:pt>
                <c:pt idx="390">
                  <c:v>0.2713888888888889</c:v>
                </c:pt>
                <c:pt idx="391">
                  <c:v>0.27208333333333334</c:v>
                </c:pt>
                <c:pt idx="392">
                  <c:v>0.27277777777777779</c:v>
                </c:pt>
                <c:pt idx="393">
                  <c:v>0.27347222222222223</c:v>
                </c:pt>
                <c:pt idx="394">
                  <c:v>0.27416666666666667</c:v>
                </c:pt>
                <c:pt idx="395">
                  <c:v>0.27486111111111111</c:v>
                </c:pt>
                <c:pt idx="396">
                  <c:v>0.27555555555555555</c:v>
                </c:pt>
                <c:pt idx="397">
                  <c:v>0.27625</c:v>
                </c:pt>
                <c:pt idx="398">
                  <c:v>0.27694444444444444</c:v>
                </c:pt>
                <c:pt idx="399">
                  <c:v>0.27763888888888888</c:v>
                </c:pt>
                <c:pt idx="400">
                  <c:v>0.27833333333333332</c:v>
                </c:pt>
                <c:pt idx="401">
                  <c:v>0.27902777777777776</c:v>
                </c:pt>
                <c:pt idx="402">
                  <c:v>0.2797337962962963</c:v>
                </c:pt>
                <c:pt idx="403">
                  <c:v>0.28042824074074074</c:v>
                </c:pt>
                <c:pt idx="404">
                  <c:v>0.28112268518518518</c:v>
                </c:pt>
                <c:pt idx="405">
                  <c:v>0.28181712962962963</c:v>
                </c:pt>
                <c:pt idx="406">
                  <c:v>0.28251157407407407</c:v>
                </c:pt>
                <c:pt idx="407">
                  <c:v>0.28320601851851851</c:v>
                </c:pt>
                <c:pt idx="408">
                  <c:v>0.28390046296296295</c:v>
                </c:pt>
                <c:pt idx="409">
                  <c:v>0.28459490740740739</c:v>
                </c:pt>
                <c:pt idx="410">
                  <c:v>0.28528935185185184</c:v>
                </c:pt>
                <c:pt idx="411">
                  <c:v>0.28598379629629628</c:v>
                </c:pt>
                <c:pt idx="412">
                  <c:v>0.28667824074074072</c:v>
                </c:pt>
                <c:pt idx="413">
                  <c:v>0.28737268518518516</c:v>
                </c:pt>
                <c:pt idx="414">
                  <c:v>0.2880671296296296</c:v>
                </c:pt>
                <c:pt idx="415">
                  <c:v>0.28876157407407405</c:v>
                </c:pt>
                <c:pt idx="416">
                  <c:v>0.28945601851851849</c:v>
                </c:pt>
                <c:pt idx="417">
                  <c:v>0.29015046296296299</c:v>
                </c:pt>
                <c:pt idx="418">
                  <c:v>0.29084490740740737</c:v>
                </c:pt>
                <c:pt idx="419">
                  <c:v>0.29153935185185187</c:v>
                </c:pt>
                <c:pt idx="420">
                  <c:v>0.29223379629629631</c:v>
                </c:pt>
                <c:pt idx="421">
                  <c:v>0.29293981481481485</c:v>
                </c:pt>
                <c:pt idx="422">
                  <c:v>0.29363425925925929</c:v>
                </c:pt>
                <c:pt idx="423">
                  <c:v>0.29432870370370373</c:v>
                </c:pt>
                <c:pt idx="424">
                  <c:v>0.29502314814814817</c:v>
                </c:pt>
                <c:pt idx="425">
                  <c:v>0.29571759259259262</c:v>
                </c:pt>
                <c:pt idx="426">
                  <c:v>0.29641203703703706</c:v>
                </c:pt>
                <c:pt idx="427">
                  <c:v>0.2971064814814815</c:v>
                </c:pt>
                <c:pt idx="428">
                  <c:v>0.29780092592592594</c:v>
                </c:pt>
                <c:pt idx="429">
                  <c:v>0.29849537037037038</c:v>
                </c:pt>
                <c:pt idx="430">
                  <c:v>0.29918981481481483</c:v>
                </c:pt>
                <c:pt idx="431">
                  <c:v>0.29988425925925927</c:v>
                </c:pt>
                <c:pt idx="432">
                  <c:v>0.30057870370370371</c:v>
                </c:pt>
                <c:pt idx="433">
                  <c:v>0.30127314814814815</c:v>
                </c:pt>
                <c:pt idx="434">
                  <c:v>0.30196759259259259</c:v>
                </c:pt>
                <c:pt idx="435">
                  <c:v>0.30266203703703703</c:v>
                </c:pt>
                <c:pt idx="436">
                  <c:v>0.30335648148148148</c:v>
                </c:pt>
                <c:pt idx="437">
                  <c:v>0.30405092592592592</c:v>
                </c:pt>
                <c:pt idx="438">
                  <c:v>0.30474537037037036</c:v>
                </c:pt>
                <c:pt idx="439">
                  <c:v>0.3054398148148148</c:v>
                </c:pt>
                <c:pt idx="440">
                  <c:v>0.30613425925925924</c:v>
                </c:pt>
                <c:pt idx="441">
                  <c:v>0.30684027777777778</c:v>
                </c:pt>
                <c:pt idx="442">
                  <c:v>0.30753472222222222</c:v>
                </c:pt>
                <c:pt idx="443">
                  <c:v>0.30822916666666667</c:v>
                </c:pt>
                <c:pt idx="444">
                  <c:v>0.30892361111111111</c:v>
                </c:pt>
                <c:pt idx="445">
                  <c:v>0.30961805555555555</c:v>
                </c:pt>
                <c:pt idx="446">
                  <c:v>0.31031249999999999</c:v>
                </c:pt>
                <c:pt idx="447">
                  <c:v>0.31100694444444443</c:v>
                </c:pt>
                <c:pt idx="448">
                  <c:v>0.31170138888888888</c:v>
                </c:pt>
                <c:pt idx="449">
                  <c:v>0.31239583333333332</c:v>
                </c:pt>
                <c:pt idx="450">
                  <c:v>0.31309027777777776</c:v>
                </c:pt>
                <c:pt idx="451">
                  <c:v>0.31378472222222226</c:v>
                </c:pt>
                <c:pt idx="452">
                  <c:v>0.3144791666666667</c:v>
                </c:pt>
                <c:pt idx="453">
                  <c:v>0.31517361111111114</c:v>
                </c:pt>
                <c:pt idx="454">
                  <c:v>0.31586805555555558</c:v>
                </c:pt>
                <c:pt idx="455">
                  <c:v>0.31656250000000002</c:v>
                </c:pt>
                <c:pt idx="456">
                  <c:v>0.31725694444444447</c:v>
                </c:pt>
                <c:pt idx="457">
                  <c:v>0.31795138888888891</c:v>
                </c:pt>
                <c:pt idx="458">
                  <c:v>0.31864583333333335</c:v>
                </c:pt>
                <c:pt idx="459">
                  <c:v>0.31934027777777779</c:v>
                </c:pt>
                <c:pt idx="460">
                  <c:v>0.32004629629629627</c:v>
                </c:pt>
                <c:pt idx="461">
                  <c:v>0.32074074074074072</c:v>
                </c:pt>
                <c:pt idx="462">
                  <c:v>0.32143518518518516</c:v>
                </c:pt>
                <c:pt idx="463">
                  <c:v>0.3221296296296296</c:v>
                </c:pt>
                <c:pt idx="464">
                  <c:v>0.32282407407407404</c:v>
                </c:pt>
                <c:pt idx="465">
                  <c:v>0.32351851851851854</c:v>
                </c:pt>
                <c:pt idx="466">
                  <c:v>0.32421296296296293</c:v>
                </c:pt>
                <c:pt idx="467">
                  <c:v>0.32490740740740742</c:v>
                </c:pt>
                <c:pt idx="468">
                  <c:v>0.32560185185185186</c:v>
                </c:pt>
                <c:pt idx="469">
                  <c:v>0.32629629629629631</c:v>
                </c:pt>
                <c:pt idx="470">
                  <c:v>0.32699074074074075</c:v>
                </c:pt>
                <c:pt idx="471">
                  <c:v>0.32768518518518519</c:v>
                </c:pt>
                <c:pt idx="472">
                  <c:v>0.32837962962962963</c:v>
                </c:pt>
                <c:pt idx="473">
                  <c:v>0.32907407407407407</c:v>
                </c:pt>
                <c:pt idx="474">
                  <c:v>0.32976851851851852</c:v>
                </c:pt>
                <c:pt idx="475">
                  <c:v>0.33046296296296296</c:v>
                </c:pt>
                <c:pt idx="476">
                  <c:v>0.3311574074074074</c:v>
                </c:pt>
                <c:pt idx="477">
                  <c:v>0.33185185185185184</c:v>
                </c:pt>
                <c:pt idx="478">
                  <c:v>0.33254629629629628</c:v>
                </c:pt>
                <c:pt idx="479">
                  <c:v>0.33324074074074073</c:v>
                </c:pt>
                <c:pt idx="480">
                  <c:v>0.33394675925925926</c:v>
                </c:pt>
                <c:pt idx="481">
                  <c:v>0.3346412037037037</c:v>
                </c:pt>
                <c:pt idx="482">
                  <c:v>0.33533564814814815</c:v>
                </c:pt>
                <c:pt idx="483">
                  <c:v>0.33603009259259259</c:v>
                </c:pt>
                <c:pt idx="484">
                  <c:v>0.33672453703703703</c:v>
                </c:pt>
                <c:pt idx="485">
                  <c:v>0.33741898148148147</c:v>
                </c:pt>
                <c:pt idx="486">
                  <c:v>0.33811342592592591</c:v>
                </c:pt>
                <c:pt idx="487">
                  <c:v>0.33880787037037036</c:v>
                </c:pt>
                <c:pt idx="488">
                  <c:v>0.3395023148148148</c:v>
                </c:pt>
                <c:pt idx="489">
                  <c:v>0.34019675925925924</c:v>
                </c:pt>
                <c:pt idx="490">
                  <c:v>0.34089120370370374</c:v>
                </c:pt>
                <c:pt idx="491">
                  <c:v>0.34158564814814812</c:v>
                </c:pt>
                <c:pt idx="492">
                  <c:v>0.34228009259259262</c:v>
                </c:pt>
                <c:pt idx="493">
                  <c:v>0.34297453703703701</c:v>
                </c:pt>
                <c:pt idx="494">
                  <c:v>0.34366898148148151</c:v>
                </c:pt>
                <c:pt idx="495">
                  <c:v>0.34436342592592589</c:v>
                </c:pt>
                <c:pt idx="496">
                  <c:v>0.34505787037037039</c:v>
                </c:pt>
                <c:pt idx="497">
                  <c:v>0.34575231481481478</c:v>
                </c:pt>
                <c:pt idx="498">
                  <c:v>0.34644675925925927</c:v>
                </c:pt>
                <c:pt idx="499">
                  <c:v>0.34715277777777781</c:v>
                </c:pt>
                <c:pt idx="500">
                  <c:v>0.3478472222222222</c:v>
                </c:pt>
                <c:pt idx="501">
                  <c:v>0.34854166666666669</c:v>
                </c:pt>
                <c:pt idx="502">
                  <c:v>0.34923611111111108</c:v>
                </c:pt>
                <c:pt idx="503">
                  <c:v>0.34993055555555558</c:v>
                </c:pt>
                <c:pt idx="504">
                  <c:v>0.35062499999999996</c:v>
                </c:pt>
                <c:pt idx="505">
                  <c:v>0.35131944444444446</c:v>
                </c:pt>
                <c:pt idx="506">
                  <c:v>0.3520138888888889</c:v>
                </c:pt>
                <c:pt idx="507">
                  <c:v>0.35270833333333335</c:v>
                </c:pt>
                <c:pt idx="508">
                  <c:v>0.35340277777777779</c:v>
                </c:pt>
                <c:pt idx="509">
                  <c:v>0.35409722222222223</c:v>
                </c:pt>
                <c:pt idx="510">
                  <c:v>0.35479166666666667</c:v>
                </c:pt>
                <c:pt idx="511">
                  <c:v>0.35548611111111111</c:v>
                </c:pt>
                <c:pt idx="512">
                  <c:v>0.35618055555555556</c:v>
                </c:pt>
                <c:pt idx="513">
                  <c:v>0.356875</c:v>
                </c:pt>
                <c:pt idx="514">
                  <c:v>0.35756944444444444</c:v>
                </c:pt>
                <c:pt idx="515">
                  <c:v>0.35826388888888888</c:v>
                </c:pt>
                <c:pt idx="516">
                  <c:v>0.35895833333333332</c:v>
                </c:pt>
                <c:pt idx="517">
                  <c:v>0.35965277777777777</c:v>
                </c:pt>
                <c:pt idx="518">
                  <c:v>0.36035879629629625</c:v>
                </c:pt>
                <c:pt idx="519">
                  <c:v>0.36105324074074074</c:v>
                </c:pt>
                <c:pt idx="520">
                  <c:v>0.36174768518518513</c:v>
                </c:pt>
                <c:pt idx="521">
                  <c:v>0.36244212962962963</c:v>
                </c:pt>
                <c:pt idx="522">
                  <c:v>0.36313657407407413</c:v>
                </c:pt>
                <c:pt idx="523">
                  <c:v>0.36383101851851851</c:v>
                </c:pt>
                <c:pt idx="524">
                  <c:v>0.36452546296296301</c:v>
                </c:pt>
                <c:pt idx="525">
                  <c:v>0.3652199074074074</c:v>
                </c:pt>
                <c:pt idx="526">
                  <c:v>0.36591435185185189</c:v>
                </c:pt>
                <c:pt idx="527">
                  <c:v>0.36660879629629628</c:v>
                </c:pt>
                <c:pt idx="528">
                  <c:v>0.36730324074074078</c:v>
                </c:pt>
                <c:pt idx="529">
                  <c:v>0.36799768518518516</c:v>
                </c:pt>
                <c:pt idx="530">
                  <c:v>0.36869212962962966</c:v>
                </c:pt>
                <c:pt idx="531">
                  <c:v>0.36938657407407405</c:v>
                </c:pt>
                <c:pt idx="532">
                  <c:v>0.37008101851851855</c:v>
                </c:pt>
                <c:pt idx="533">
                  <c:v>0.37077546296296293</c:v>
                </c:pt>
                <c:pt idx="534">
                  <c:v>0.37146990740740743</c:v>
                </c:pt>
                <c:pt idx="535">
                  <c:v>0.37216435185185182</c:v>
                </c:pt>
                <c:pt idx="536">
                  <c:v>0.37285879629629631</c:v>
                </c:pt>
                <c:pt idx="537">
                  <c:v>0.37355324074074076</c:v>
                </c:pt>
                <c:pt idx="538">
                  <c:v>0.37425925925925929</c:v>
                </c:pt>
                <c:pt idx="539">
                  <c:v>0.37495370370370368</c:v>
                </c:pt>
                <c:pt idx="540">
                  <c:v>0.37564814814814818</c:v>
                </c:pt>
                <c:pt idx="541">
                  <c:v>0.37634259259259256</c:v>
                </c:pt>
                <c:pt idx="542">
                  <c:v>0.37703703703703706</c:v>
                </c:pt>
                <c:pt idx="543">
                  <c:v>0.37773148148148145</c:v>
                </c:pt>
                <c:pt idx="544">
                  <c:v>0.37842592592592594</c:v>
                </c:pt>
                <c:pt idx="545">
                  <c:v>0.37912037037037033</c:v>
                </c:pt>
                <c:pt idx="546">
                  <c:v>0.37981481481481483</c:v>
                </c:pt>
                <c:pt idx="547">
                  <c:v>0.38050925925925921</c:v>
                </c:pt>
                <c:pt idx="548">
                  <c:v>0.38120370370370371</c:v>
                </c:pt>
                <c:pt idx="549">
                  <c:v>0.3818981481481481</c:v>
                </c:pt>
                <c:pt idx="550">
                  <c:v>0.3825925925925926</c:v>
                </c:pt>
                <c:pt idx="551">
                  <c:v>0.38328703703703698</c:v>
                </c:pt>
                <c:pt idx="552">
                  <c:v>0.38398148148148148</c:v>
                </c:pt>
                <c:pt idx="553">
                  <c:v>0.38467592592592598</c:v>
                </c:pt>
                <c:pt idx="554">
                  <c:v>0.38537037037037036</c:v>
                </c:pt>
                <c:pt idx="555">
                  <c:v>0.38606481481481486</c:v>
                </c:pt>
                <c:pt idx="556">
                  <c:v>0.38675925925925925</c:v>
                </c:pt>
                <c:pt idx="557">
                  <c:v>0.38746527777777778</c:v>
                </c:pt>
                <c:pt idx="558">
                  <c:v>0.38815972222222223</c:v>
                </c:pt>
                <c:pt idx="559">
                  <c:v>0.38885416666666667</c:v>
                </c:pt>
                <c:pt idx="560">
                  <c:v>0.38954861111111111</c:v>
                </c:pt>
                <c:pt idx="561">
                  <c:v>0.39024305555555555</c:v>
                </c:pt>
                <c:pt idx="562">
                  <c:v>0.39093749999999999</c:v>
                </c:pt>
                <c:pt idx="563">
                  <c:v>0.39163194444444444</c:v>
                </c:pt>
                <c:pt idx="564">
                  <c:v>0.39232638888888888</c:v>
                </c:pt>
                <c:pt idx="565">
                  <c:v>0.39302083333333332</c:v>
                </c:pt>
                <c:pt idx="566">
                  <c:v>0.39371527777777776</c:v>
                </c:pt>
                <c:pt idx="567">
                  <c:v>0.3944097222222222</c:v>
                </c:pt>
                <c:pt idx="568">
                  <c:v>0.39510416666666665</c:v>
                </c:pt>
                <c:pt idx="569">
                  <c:v>0.39579861111111114</c:v>
                </c:pt>
                <c:pt idx="570">
                  <c:v>0.39649305555555553</c:v>
                </c:pt>
                <c:pt idx="571">
                  <c:v>0.39718750000000003</c:v>
                </c:pt>
                <c:pt idx="572">
                  <c:v>0.39788194444444441</c:v>
                </c:pt>
                <c:pt idx="573">
                  <c:v>0.39857638888888891</c:v>
                </c:pt>
                <c:pt idx="574">
                  <c:v>0.3992708333333333</c:v>
                </c:pt>
                <c:pt idx="575">
                  <c:v>0.39996527777777779</c:v>
                </c:pt>
                <c:pt idx="576">
                  <c:v>0.40067129629629633</c:v>
                </c:pt>
                <c:pt idx="577">
                  <c:v>0.40136574074074072</c:v>
                </c:pt>
                <c:pt idx="578">
                  <c:v>0.40206018518518521</c:v>
                </c:pt>
                <c:pt idx="579">
                  <c:v>0.4027546296296296</c:v>
                </c:pt>
                <c:pt idx="580">
                  <c:v>0.4034490740740741</c:v>
                </c:pt>
                <c:pt idx="581">
                  <c:v>0.40414351851851849</c:v>
                </c:pt>
                <c:pt idx="582">
                  <c:v>0.40483796296296298</c:v>
                </c:pt>
                <c:pt idx="583">
                  <c:v>0.40553240740740742</c:v>
                </c:pt>
                <c:pt idx="584">
                  <c:v>0.40622685185185187</c:v>
                </c:pt>
                <c:pt idx="585">
                  <c:v>0.40692129629629631</c:v>
                </c:pt>
                <c:pt idx="586">
                  <c:v>0.40761574074074075</c:v>
                </c:pt>
                <c:pt idx="587">
                  <c:v>0.40831018518518519</c:v>
                </c:pt>
                <c:pt idx="588">
                  <c:v>0.40900462962962963</c:v>
                </c:pt>
                <c:pt idx="589">
                  <c:v>0.40969907407407408</c:v>
                </c:pt>
                <c:pt idx="590">
                  <c:v>0.41039351851851852</c:v>
                </c:pt>
                <c:pt idx="591">
                  <c:v>0.41108796296296296</c:v>
                </c:pt>
                <c:pt idx="592">
                  <c:v>0.4117824074074074</c:v>
                </c:pt>
                <c:pt idx="593">
                  <c:v>0.41247685185185184</c:v>
                </c:pt>
                <c:pt idx="594">
                  <c:v>0.41317129629629629</c:v>
                </c:pt>
                <c:pt idx="595">
                  <c:v>0.41387731481481477</c:v>
                </c:pt>
                <c:pt idx="596">
                  <c:v>0.41457175925925926</c:v>
                </c:pt>
                <c:pt idx="597">
                  <c:v>0.41526620370370365</c:v>
                </c:pt>
                <c:pt idx="598">
                  <c:v>0.41596064814814815</c:v>
                </c:pt>
                <c:pt idx="599">
                  <c:v>0.41665509259259265</c:v>
                </c:pt>
                <c:pt idx="600">
                  <c:v>0.41734953703703703</c:v>
                </c:pt>
                <c:pt idx="601">
                  <c:v>0.41804398148148153</c:v>
                </c:pt>
                <c:pt idx="602">
                  <c:v>0.41873842592592592</c:v>
                </c:pt>
                <c:pt idx="603">
                  <c:v>0.41943287037037041</c:v>
                </c:pt>
                <c:pt idx="604">
                  <c:v>0.4201273148148148</c:v>
                </c:pt>
                <c:pt idx="605">
                  <c:v>0.4208217592592593</c:v>
                </c:pt>
                <c:pt idx="606">
                  <c:v>0.42151620370370368</c:v>
                </c:pt>
                <c:pt idx="607">
                  <c:v>0.42221064814814818</c:v>
                </c:pt>
                <c:pt idx="608">
                  <c:v>0.42290509259259257</c:v>
                </c:pt>
                <c:pt idx="609">
                  <c:v>0.42359953703703707</c:v>
                </c:pt>
                <c:pt idx="610">
                  <c:v>0.42429398148148145</c:v>
                </c:pt>
                <c:pt idx="611">
                  <c:v>0.42498842592592595</c:v>
                </c:pt>
                <c:pt idx="612">
                  <c:v>0.42568287037037034</c:v>
                </c:pt>
                <c:pt idx="613">
                  <c:v>0.42637731481481483</c:v>
                </c:pt>
                <c:pt idx="614">
                  <c:v>0.42708333333333331</c:v>
                </c:pt>
                <c:pt idx="615">
                  <c:v>0.42777777777777781</c:v>
                </c:pt>
                <c:pt idx="616">
                  <c:v>0.4284722222222222</c:v>
                </c:pt>
                <c:pt idx="617">
                  <c:v>0.4291666666666667</c:v>
                </c:pt>
                <c:pt idx="618">
                  <c:v>0.42986111111111108</c:v>
                </c:pt>
                <c:pt idx="619">
                  <c:v>0.43055555555555558</c:v>
                </c:pt>
                <c:pt idx="620">
                  <c:v>0.43124999999999997</c:v>
                </c:pt>
                <c:pt idx="621">
                  <c:v>0.43194444444444446</c:v>
                </c:pt>
                <c:pt idx="622">
                  <c:v>0.43263888888888885</c:v>
                </c:pt>
                <c:pt idx="623">
                  <c:v>0.43333333333333335</c:v>
                </c:pt>
                <c:pt idx="624">
                  <c:v>0.43402777777777773</c:v>
                </c:pt>
                <c:pt idx="625">
                  <c:v>0.43472222222222223</c:v>
                </c:pt>
                <c:pt idx="626">
                  <c:v>0.43541666666666662</c:v>
                </c:pt>
                <c:pt idx="627">
                  <c:v>0.43611111111111112</c:v>
                </c:pt>
                <c:pt idx="628">
                  <c:v>0.4368055555555555</c:v>
                </c:pt>
                <c:pt idx="629">
                  <c:v>0.4375</c:v>
                </c:pt>
                <c:pt idx="630">
                  <c:v>0.4381944444444445</c:v>
                </c:pt>
                <c:pt idx="631">
                  <c:v>0.43888888888888888</c:v>
                </c:pt>
                <c:pt idx="632">
                  <c:v>0.43958333333333338</c:v>
                </c:pt>
                <c:pt idx="633">
                  <c:v>0.44028935185185186</c:v>
                </c:pt>
                <c:pt idx="634">
                  <c:v>0.4409837962962963</c:v>
                </c:pt>
                <c:pt idx="635">
                  <c:v>0.44167824074074075</c:v>
                </c:pt>
                <c:pt idx="636">
                  <c:v>0.44237268518518519</c:v>
                </c:pt>
                <c:pt idx="637">
                  <c:v>0.44306712962962963</c:v>
                </c:pt>
                <c:pt idx="638">
                  <c:v>0.44376157407407407</c:v>
                </c:pt>
                <c:pt idx="639">
                  <c:v>0.44445601851851851</c:v>
                </c:pt>
                <c:pt idx="640">
                  <c:v>0.44515046296296296</c:v>
                </c:pt>
                <c:pt idx="641">
                  <c:v>0.4458449074074074</c:v>
                </c:pt>
                <c:pt idx="642">
                  <c:v>0.44653935185185184</c:v>
                </c:pt>
                <c:pt idx="643">
                  <c:v>0.44723379629629628</c:v>
                </c:pt>
                <c:pt idx="644">
                  <c:v>0.44792824074074072</c:v>
                </c:pt>
                <c:pt idx="645">
                  <c:v>0.44862268518518517</c:v>
                </c:pt>
                <c:pt idx="646">
                  <c:v>0.44931712962962966</c:v>
                </c:pt>
                <c:pt idx="647">
                  <c:v>0.45001157407407405</c:v>
                </c:pt>
                <c:pt idx="648">
                  <c:v>0.45070601851851855</c:v>
                </c:pt>
                <c:pt idx="649">
                  <c:v>0.45140046296296293</c:v>
                </c:pt>
                <c:pt idx="650">
                  <c:v>0.45209490740740743</c:v>
                </c:pt>
                <c:pt idx="651">
                  <c:v>0.45278935185185182</c:v>
                </c:pt>
                <c:pt idx="652">
                  <c:v>0.45349537037037035</c:v>
                </c:pt>
                <c:pt idx="653">
                  <c:v>0.45418981481481485</c:v>
                </c:pt>
                <c:pt idx="654">
                  <c:v>0.45488425925925924</c:v>
                </c:pt>
                <c:pt idx="655">
                  <c:v>0.45557870370370374</c:v>
                </c:pt>
                <c:pt idx="656">
                  <c:v>0.45627314814814812</c:v>
                </c:pt>
                <c:pt idx="657">
                  <c:v>0.45696759259259262</c:v>
                </c:pt>
                <c:pt idx="658">
                  <c:v>0.45766203703703701</c:v>
                </c:pt>
                <c:pt idx="659">
                  <c:v>0.4583564814814815</c:v>
                </c:pt>
                <c:pt idx="660">
                  <c:v>0.45905092592592589</c:v>
                </c:pt>
                <c:pt idx="661">
                  <c:v>0.45974537037037039</c:v>
                </c:pt>
                <c:pt idx="662">
                  <c:v>0.46043981481481483</c:v>
                </c:pt>
                <c:pt idx="663">
                  <c:v>0.46113425925925927</c:v>
                </c:pt>
                <c:pt idx="664">
                  <c:v>0.46182870370370371</c:v>
                </c:pt>
                <c:pt idx="665">
                  <c:v>0.46252314814814816</c:v>
                </c:pt>
                <c:pt idx="666">
                  <c:v>0.4632175925925926</c:v>
                </c:pt>
                <c:pt idx="667">
                  <c:v>0.46391203703703704</c:v>
                </c:pt>
                <c:pt idx="668">
                  <c:v>0.46460648148148148</c:v>
                </c:pt>
                <c:pt idx="669">
                  <c:v>0.46530092592592592</c:v>
                </c:pt>
                <c:pt idx="670">
                  <c:v>0.46599537037037037</c:v>
                </c:pt>
                <c:pt idx="671">
                  <c:v>0.4667013888888889</c:v>
                </c:pt>
                <c:pt idx="672">
                  <c:v>0.46739583333333329</c:v>
                </c:pt>
                <c:pt idx="673">
                  <c:v>0.46809027777777779</c:v>
                </c:pt>
                <c:pt idx="674">
                  <c:v>0.46878472222222217</c:v>
                </c:pt>
                <c:pt idx="675">
                  <c:v>0.46947916666666667</c:v>
                </c:pt>
                <c:pt idx="676">
                  <c:v>0.47017361111111117</c:v>
                </c:pt>
                <c:pt idx="677">
                  <c:v>0.47086805555555555</c:v>
                </c:pt>
                <c:pt idx="678">
                  <c:v>0.47156250000000005</c:v>
                </c:pt>
                <c:pt idx="679">
                  <c:v>0.47225694444444444</c:v>
                </c:pt>
                <c:pt idx="680">
                  <c:v>0.47295138888888894</c:v>
                </c:pt>
                <c:pt idx="681">
                  <c:v>0.47364583333333332</c:v>
                </c:pt>
                <c:pt idx="682">
                  <c:v>0.47434027777777782</c:v>
                </c:pt>
                <c:pt idx="683">
                  <c:v>0.47503472222222221</c:v>
                </c:pt>
                <c:pt idx="684">
                  <c:v>0.4757291666666667</c:v>
                </c:pt>
                <c:pt idx="685">
                  <c:v>0.47642361111111109</c:v>
                </c:pt>
                <c:pt idx="686">
                  <c:v>0.47711805555555559</c:v>
                </c:pt>
                <c:pt idx="687">
                  <c:v>0.47781249999999997</c:v>
                </c:pt>
                <c:pt idx="688">
                  <c:v>0.47850694444444447</c:v>
                </c:pt>
                <c:pt idx="689">
                  <c:v>0.47920138888888886</c:v>
                </c:pt>
                <c:pt idx="690">
                  <c:v>0.47990740740740739</c:v>
                </c:pt>
                <c:pt idx="691">
                  <c:v>0.48060185185185184</c:v>
                </c:pt>
                <c:pt idx="692">
                  <c:v>0.48129629629629633</c:v>
                </c:pt>
                <c:pt idx="693">
                  <c:v>0.48199074074074072</c:v>
                </c:pt>
                <c:pt idx="694">
                  <c:v>0.48268518518518522</c:v>
                </c:pt>
                <c:pt idx="695">
                  <c:v>0.4833796296296296</c:v>
                </c:pt>
                <c:pt idx="696">
                  <c:v>0.4840740740740741</c:v>
                </c:pt>
                <c:pt idx="697">
                  <c:v>0.48476851851851849</c:v>
                </c:pt>
                <c:pt idx="698">
                  <c:v>0.48546296296296299</c:v>
                </c:pt>
                <c:pt idx="699">
                  <c:v>0.48615740740740737</c:v>
                </c:pt>
                <c:pt idx="700">
                  <c:v>0.48685185185185187</c:v>
                </c:pt>
                <c:pt idx="701">
                  <c:v>0.48754629629629626</c:v>
                </c:pt>
                <c:pt idx="702">
                  <c:v>0.48824074074074075</c:v>
                </c:pt>
                <c:pt idx="703">
                  <c:v>0.48893518518518514</c:v>
                </c:pt>
                <c:pt idx="704">
                  <c:v>0.48962962962962964</c:v>
                </c:pt>
                <c:pt idx="705">
                  <c:v>0.49032407407407402</c:v>
                </c:pt>
                <c:pt idx="706">
                  <c:v>0.49101851851851852</c:v>
                </c:pt>
                <c:pt idx="707">
                  <c:v>0.49171296296296302</c:v>
                </c:pt>
                <c:pt idx="708">
                  <c:v>0.4924074074074074</c:v>
                </c:pt>
                <c:pt idx="709">
                  <c:v>0.49311342592592594</c:v>
                </c:pt>
                <c:pt idx="710">
                  <c:v>0.49380787037037038</c:v>
                </c:pt>
                <c:pt idx="711">
                  <c:v>0.49450231481481483</c:v>
                </c:pt>
                <c:pt idx="712">
                  <c:v>0.49519675925925927</c:v>
                </c:pt>
                <c:pt idx="713">
                  <c:v>0.49589120370370371</c:v>
                </c:pt>
                <c:pt idx="714">
                  <c:v>0.49658564814814815</c:v>
                </c:pt>
                <c:pt idx="715">
                  <c:v>0.49728009259259259</c:v>
                </c:pt>
                <c:pt idx="716">
                  <c:v>0.49797453703703703</c:v>
                </c:pt>
                <c:pt idx="717">
                  <c:v>0.49866898148148148</c:v>
                </c:pt>
                <c:pt idx="718">
                  <c:v>0.49936342592592592</c:v>
                </c:pt>
                <c:pt idx="719">
                  <c:v>0.50005787037037031</c:v>
                </c:pt>
                <c:pt idx="720">
                  <c:v>0.50075231481481486</c:v>
                </c:pt>
                <c:pt idx="721">
                  <c:v>0.50144675925925919</c:v>
                </c:pt>
                <c:pt idx="722">
                  <c:v>0.50214120370370374</c:v>
                </c:pt>
                <c:pt idx="723">
                  <c:v>0.50283564814814818</c:v>
                </c:pt>
                <c:pt idx="724">
                  <c:v>0.50353009259259263</c:v>
                </c:pt>
                <c:pt idx="725">
                  <c:v>0.50422453703703707</c:v>
                </c:pt>
                <c:pt idx="726">
                  <c:v>0.50491898148148151</c:v>
                </c:pt>
                <c:pt idx="727">
                  <c:v>0.50561342592592595</c:v>
                </c:pt>
                <c:pt idx="728">
                  <c:v>0.50631944444444443</c:v>
                </c:pt>
                <c:pt idx="729">
                  <c:v>0.50701388888888888</c:v>
                </c:pt>
                <c:pt idx="730">
                  <c:v>0.50770833333333332</c:v>
                </c:pt>
                <c:pt idx="731">
                  <c:v>0.50840277777777776</c:v>
                </c:pt>
                <c:pt idx="732">
                  <c:v>0.5090972222222222</c:v>
                </c:pt>
                <c:pt idx="733">
                  <c:v>0.50979166666666664</c:v>
                </c:pt>
                <c:pt idx="734">
                  <c:v>0.51048611111111108</c:v>
                </c:pt>
                <c:pt idx="735">
                  <c:v>0.51118055555555553</c:v>
                </c:pt>
                <c:pt idx="736">
                  <c:v>0.51187499999999997</c:v>
                </c:pt>
                <c:pt idx="737">
                  <c:v>0.51256944444444441</c:v>
                </c:pt>
                <c:pt idx="738">
                  <c:v>0.51326388888888885</c:v>
                </c:pt>
                <c:pt idx="739">
                  <c:v>0.51395833333333341</c:v>
                </c:pt>
                <c:pt idx="740">
                  <c:v>0.51465277777777774</c:v>
                </c:pt>
                <c:pt idx="741">
                  <c:v>0.51534722222222229</c:v>
                </c:pt>
                <c:pt idx="742">
                  <c:v>0.51604166666666662</c:v>
                </c:pt>
                <c:pt idx="743">
                  <c:v>0.51673611111111117</c:v>
                </c:pt>
                <c:pt idx="744">
                  <c:v>0.5174305555555555</c:v>
                </c:pt>
                <c:pt idx="745">
                  <c:v>0.51812500000000006</c:v>
                </c:pt>
                <c:pt idx="746">
                  <c:v>0.51881944444444439</c:v>
                </c:pt>
                <c:pt idx="747">
                  <c:v>0.51952546296296298</c:v>
                </c:pt>
                <c:pt idx="748">
                  <c:v>0.52021990740740742</c:v>
                </c:pt>
                <c:pt idx="749">
                  <c:v>0.52091435185185186</c:v>
                </c:pt>
                <c:pt idx="750">
                  <c:v>0.52160879629629631</c:v>
                </c:pt>
                <c:pt idx="751">
                  <c:v>0.52230324074074075</c:v>
                </c:pt>
                <c:pt idx="752">
                  <c:v>0.52299768518518519</c:v>
                </c:pt>
                <c:pt idx="753">
                  <c:v>0.52369212962962963</c:v>
                </c:pt>
                <c:pt idx="754">
                  <c:v>0.52438657407407407</c:v>
                </c:pt>
                <c:pt idx="755">
                  <c:v>0.52508101851851852</c:v>
                </c:pt>
                <c:pt idx="756">
                  <c:v>0.52577546296296296</c:v>
                </c:pt>
                <c:pt idx="757">
                  <c:v>0.5264699074074074</c:v>
                </c:pt>
                <c:pt idx="758">
                  <c:v>0.52716435185185184</c:v>
                </c:pt>
                <c:pt idx="759">
                  <c:v>0.52785879629629628</c:v>
                </c:pt>
                <c:pt idx="760">
                  <c:v>0.52855324074074073</c:v>
                </c:pt>
                <c:pt idx="761">
                  <c:v>0.52924768518518517</c:v>
                </c:pt>
                <c:pt idx="762">
                  <c:v>0.52994212962962961</c:v>
                </c:pt>
                <c:pt idx="763">
                  <c:v>0.53063657407407405</c:v>
                </c:pt>
                <c:pt idx="764">
                  <c:v>0.53133101851851849</c:v>
                </c:pt>
                <c:pt idx="765">
                  <c:v>0.53202546296296294</c:v>
                </c:pt>
                <c:pt idx="766">
                  <c:v>0.53273148148148153</c:v>
                </c:pt>
                <c:pt idx="767">
                  <c:v>0.53342592592592586</c:v>
                </c:pt>
                <c:pt idx="768">
                  <c:v>0.53412037037037041</c:v>
                </c:pt>
                <c:pt idx="769">
                  <c:v>0.53481481481481474</c:v>
                </c:pt>
                <c:pt idx="770">
                  <c:v>0.5355092592592593</c:v>
                </c:pt>
                <c:pt idx="771">
                  <c:v>0.53620370370370374</c:v>
                </c:pt>
                <c:pt idx="772">
                  <c:v>0.53689814814814818</c:v>
                </c:pt>
                <c:pt idx="773">
                  <c:v>0.53759259259259262</c:v>
                </c:pt>
                <c:pt idx="774">
                  <c:v>0.53828703703703706</c:v>
                </c:pt>
                <c:pt idx="775">
                  <c:v>0.53898148148148151</c:v>
                </c:pt>
                <c:pt idx="776">
                  <c:v>0.53967592592592595</c:v>
                </c:pt>
                <c:pt idx="777">
                  <c:v>0.54037037037037039</c:v>
                </c:pt>
                <c:pt idx="778">
                  <c:v>0.54106481481481483</c:v>
                </c:pt>
                <c:pt idx="779">
                  <c:v>0.54175925925925927</c:v>
                </c:pt>
                <c:pt idx="780">
                  <c:v>0.54245370370370372</c:v>
                </c:pt>
                <c:pt idx="781">
                  <c:v>0.54314814814814816</c:v>
                </c:pt>
                <c:pt idx="782">
                  <c:v>0.5438425925925926</c:v>
                </c:pt>
                <c:pt idx="783">
                  <c:v>0.54453703703703704</c:v>
                </c:pt>
                <c:pt idx="784">
                  <c:v>0.54523148148148148</c:v>
                </c:pt>
                <c:pt idx="785">
                  <c:v>0.54593749999999996</c:v>
                </c:pt>
                <c:pt idx="786">
                  <c:v>0.54663194444444441</c:v>
                </c:pt>
                <c:pt idx="787">
                  <c:v>0.54732638888888896</c:v>
                </c:pt>
                <c:pt idx="788">
                  <c:v>0.54802083333333329</c:v>
                </c:pt>
                <c:pt idx="789">
                  <c:v>0.54871527777777784</c:v>
                </c:pt>
                <c:pt idx="790">
                  <c:v>0.54940972222222217</c:v>
                </c:pt>
                <c:pt idx="791">
                  <c:v>0.55010416666666673</c:v>
                </c:pt>
                <c:pt idx="792">
                  <c:v>0.55079861111111106</c:v>
                </c:pt>
                <c:pt idx="793">
                  <c:v>0.55149305555555561</c:v>
                </c:pt>
                <c:pt idx="794">
                  <c:v>0.55218749999999994</c:v>
                </c:pt>
                <c:pt idx="795">
                  <c:v>0.5528819444444445</c:v>
                </c:pt>
                <c:pt idx="796">
                  <c:v>0.55357638888888883</c:v>
                </c:pt>
                <c:pt idx="797">
                  <c:v>0.55427083333333338</c:v>
                </c:pt>
                <c:pt idx="798">
                  <c:v>0.55496527777777771</c:v>
                </c:pt>
                <c:pt idx="799">
                  <c:v>0.55565972222222226</c:v>
                </c:pt>
                <c:pt idx="800">
                  <c:v>0.55635416666666659</c:v>
                </c:pt>
                <c:pt idx="801">
                  <c:v>0.55704861111111115</c:v>
                </c:pt>
                <c:pt idx="802">
                  <c:v>0.55774305555555559</c:v>
                </c:pt>
                <c:pt idx="803">
                  <c:v>0.55843750000000003</c:v>
                </c:pt>
                <c:pt idx="804">
                  <c:v>0.55914351851851851</c:v>
                </c:pt>
                <c:pt idx="805">
                  <c:v>0.55983796296296295</c:v>
                </c:pt>
                <c:pt idx="806">
                  <c:v>0.5605324074074074</c:v>
                </c:pt>
                <c:pt idx="807">
                  <c:v>0.56122685185185184</c:v>
                </c:pt>
                <c:pt idx="808">
                  <c:v>0.56192129629629628</c:v>
                </c:pt>
                <c:pt idx="809">
                  <c:v>0.56261574074074072</c:v>
                </c:pt>
                <c:pt idx="810">
                  <c:v>0.56331018518518516</c:v>
                </c:pt>
                <c:pt idx="811">
                  <c:v>0.56400462962962961</c:v>
                </c:pt>
                <c:pt idx="812">
                  <c:v>0.56469907407407405</c:v>
                </c:pt>
                <c:pt idx="813">
                  <c:v>0.56539351851851849</c:v>
                </c:pt>
                <c:pt idx="814">
                  <c:v>0.56608796296296293</c:v>
                </c:pt>
                <c:pt idx="815">
                  <c:v>0.56678240740740737</c:v>
                </c:pt>
                <c:pt idx="816">
                  <c:v>0.56747685185185182</c:v>
                </c:pt>
                <c:pt idx="817">
                  <c:v>0.56817129629629626</c:v>
                </c:pt>
                <c:pt idx="818">
                  <c:v>0.56886574074074081</c:v>
                </c:pt>
                <c:pt idx="819">
                  <c:v>0.56956018518518514</c:v>
                </c:pt>
                <c:pt idx="820">
                  <c:v>0.57025462962962969</c:v>
                </c:pt>
                <c:pt idx="821">
                  <c:v>0.57094907407407403</c:v>
                </c:pt>
                <c:pt idx="822">
                  <c:v>0.57165509259259262</c:v>
                </c:pt>
                <c:pt idx="823">
                  <c:v>0.57234953703703706</c:v>
                </c:pt>
                <c:pt idx="824">
                  <c:v>0.5730439814814815</c:v>
                </c:pt>
                <c:pt idx="825">
                  <c:v>0.57373842592592594</c:v>
                </c:pt>
                <c:pt idx="826">
                  <c:v>0.57443287037037039</c:v>
                </c:pt>
                <c:pt idx="827">
                  <c:v>0.57512731481481483</c:v>
                </c:pt>
                <c:pt idx="828">
                  <c:v>0.57582175925925927</c:v>
                </c:pt>
                <c:pt idx="829">
                  <c:v>0.57651620370370371</c:v>
                </c:pt>
                <c:pt idx="830">
                  <c:v>0.57721064814814815</c:v>
                </c:pt>
                <c:pt idx="831">
                  <c:v>0.5779050925925926</c:v>
                </c:pt>
                <c:pt idx="832">
                  <c:v>0.57859953703703704</c:v>
                </c:pt>
                <c:pt idx="833">
                  <c:v>0.57929398148148148</c:v>
                </c:pt>
                <c:pt idx="834">
                  <c:v>0.57998842592592592</c:v>
                </c:pt>
                <c:pt idx="835">
                  <c:v>0.58068287037037036</c:v>
                </c:pt>
                <c:pt idx="836">
                  <c:v>0.58137731481481481</c:v>
                </c:pt>
                <c:pt idx="837">
                  <c:v>0.58207175925925925</c:v>
                </c:pt>
                <c:pt idx="838">
                  <c:v>0.58276620370370369</c:v>
                </c:pt>
                <c:pt idx="839">
                  <c:v>0.58346064814814813</c:v>
                </c:pt>
                <c:pt idx="840">
                  <c:v>0.58415509259259257</c:v>
                </c:pt>
                <c:pt idx="841">
                  <c:v>0.58486111111111116</c:v>
                </c:pt>
                <c:pt idx="842">
                  <c:v>0.5855555555555555</c:v>
                </c:pt>
                <c:pt idx="843">
                  <c:v>0.58625000000000005</c:v>
                </c:pt>
                <c:pt idx="844">
                  <c:v>0.58694444444444438</c:v>
                </c:pt>
                <c:pt idx="845">
                  <c:v>0.58763888888888893</c:v>
                </c:pt>
                <c:pt idx="846">
                  <c:v>0.58833333333333326</c:v>
                </c:pt>
                <c:pt idx="847">
                  <c:v>0.58902777777777782</c:v>
                </c:pt>
                <c:pt idx="848">
                  <c:v>0.58972222222222215</c:v>
                </c:pt>
                <c:pt idx="849">
                  <c:v>0.5904166666666667</c:v>
                </c:pt>
                <c:pt idx="850">
                  <c:v>0.59111111111111114</c:v>
                </c:pt>
                <c:pt idx="851">
                  <c:v>0.59180555555555558</c:v>
                </c:pt>
                <c:pt idx="852">
                  <c:v>0.59250000000000003</c:v>
                </c:pt>
                <c:pt idx="853">
                  <c:v>0.59319444444444447</c:v>
                </c:pt>
                <c:pt idx="854">
                  <c:v>0.59388888888888891</c:v>
                </c:pt>
                <c:pt idx="855">
                  <c:v>0.59458333333333335</c:v>
                </c:pt>
                <c:pt idx="856">
                  <c:v>0.59527777777777779</c:v>
                </c:pt>
                <c:pt idx="857">
                  <c:v>0.59597222222222224</c:v>
                </c:pt>
                <c:pt idx="858">
                  <c:v>0.59666666666666668</c:v>
                </c:pt>
                <c:pt idx="859">
                  <c:v>0.59736111111111112</c:v>
                </c:pt>
                <c:pt idx="860">
                  <c:v>0.5980671296296296</c:v>
                </c:pt>
                <c:pt idx="861">
                  <c:v>0.59876157407407404</c:v>
                </c:pt>
                <c:pt idx="862">
                  <c:v>0.59945601851851849</c:v>
                </c:pt>
                <c:pt idx="863">
                  <c:v>0.60015046296296293</c:v>
                </c:pt>
                <c:pt idx="864">
                  <c:v>0.60084490740740737</c:v>
                </c:pt>
                <c:pt idx="865">
                  <c:v>0.60153935185185181</c:v>
                </c:pt>
                <c:pt idx="866">
                  <c:v>0.60223379629629636</c:v>
                </c:pt>
                <c:pt idx="867">
                  <c:v>0.6029282407407407</c:v>
                </c:pt>
                <c:pt idx="868">
                  <c:v>0.60362268518518525</c:v>
                </c:pt>
                <c:pt idx="869">
                  <c:v>0.60431712962962958</c:v>
                </c:pt>
                <c:pt idx="870">
                  <c:v>0.60501157407407413</c:v>
                </c:pt>
                <c:pt idx="871">
                  <c:v>0.60570601851851846</c:v>
                </c:pt>
                <c:pt idx="872">
                  <c:v>0.60640046296296302</c:v>
                </c:pt>
                <c:pt idx="873">
                  <c:v>0.60709490740740735</c:v>
                </c:pt>
                <c:pt idx="874">
                  <c:v>0.6077893518518519</c:v>
                </c:pt>
                <c:pt idx="875">
                  <c:v>0.60848379629629623</c:v>
                </c:pt>
                <c:pt idx="876">
                  <c:v>0.60917824074074078</c:v>
                </c:pt>
                <c:pt idx="877">
                  <c:v>0.60987268518518511</c:v>
                </c:pt>
                <c:pt idx="878">
                  <c:v>0.61057870370370371</c:v>
                </c:pt>
                <c:pt idx="879">
                  <c:v>0.61127314814814815</c:v>
                </c:pt>
                <c:pt idx="880">
                  <c:v>0.61196759259259259</c:v>
                </c:pt>
                <c:pt idx="881">
                  <c:v>0.61266203703703703</c:v>
                </c:pt>
                <c:pt idx="882">
                  <c:v>0.61335648148148147</c:v>
                </c:pt>
                <c:pt idx="883">
                  <c:v>0.61405092592592592</c:v>
                </c:pt>
                <c:pt idx="884">
                  <c:v>0.61474537037037036</c:v>
                </c:pt>
                <c:pt idx="885">
                  <c:v>0.6154398148148148</c:v>
                </c:pt>
                <c:pt idx="886">
                  <c:v>0.61613425925925924</c:v>
                </c:pt>
                <c:pt idx="887">
                  <c:v>0.61682870370370368</c:v>
                </c:pt>
                <c:pt idx="888">
                  <c:v>0.61752314814814813</c:v>
                </c:pt>
                <c:pt idx="889">
                  <c:v>0.61821759259259257</c:v>
                </c:pt>
                <c:pt idx="890">
                  <c:v>0.61891203703703701</c:v>
                </c:pt>
                <c:pt idx="891">
                  <c:v>0.61960648148148145</c:v>
                </c:pt>
                <c:pt idx="892">
                  <c:v>0.62030092592592589</c:v>
                </c:pt>
                <c:pt idx="893">
                  <c:v>0.62099537037037034</c:v>
                </c:pt>
                <c:pt idx="894">
                  <c:v>0.62168981481481478</c:v>
                </c:pt>
                <c:pt idx="895">
                  <c:v>0.62238425925925933</c:v>
                </c:pt>
                <c:pt idx="896">
                  <c:v>0.62307870370370366</c:v>
                </c:pt>
                <c:pt idx="897">
                  <c:v>0.62377314814814822</c:v>
                </c:pt>
                <c:pt idx="898">
                  <c:v>0.6244791666666667</c:v>
                </c:pt>
                <c:pt idx="899">
                  <c:v>0.62517361111111114</c:v>
                </c:pt>
                <c:pt idx="900">
                  <c:v>0.62586805555555558</c:v>
                </c:pt>
                <c:pt idx="901">
                  <c:v>0.62656250000000002</c:v>
                </c:pt>
                <c:pt idx="902">
                  <c:v>0.62725694444444446</c:v>
                </c:pt>
                <c:pt idx="903">
                  <c:v>0.62795138888888891</c:v>
                </c:pt>
                <c:pt idx="904">
                  <c:v>0.62864583333333335</c:v>
                </c:pt>
                <c:pt idx="905">
                  <c:v>0.62934027777777779</c:v>
                </c:pt>
                <c:pt idx="906">
                  <c:v>0.63003472222222223</c:v>
                </c:pt>
                <c:pt idx="907">
                  <c:v>0.63072916666666667</c:v>
                </c:pt>
                <c:pt idx="908">
                  <c:v>0.63142361111111112</c:v>
                </c:pt>
                <c:pt idx="909">
                  <c:v>0.63211805555555556</c:v>
                </c:pt>
                <c:pt idx="910">
                  <c:v>0.6328125</c:v>
                </c:pt>
                <c:pt idx="911">
                  <c:v>0.63350694444444444</c:v>
                </c:pt>
                <c:pt idx="912">
                  <c:v>0.63420138888888888</c:v>
                </c:pt>
                <c:pt idx="913">
                  <c:v>0.63489583333333333</c:v>
                </c:pt>
                <c:pt idx="914">
                  <c:v>0.63559027777777777</c:v>
                </c:pt>
                <c:pt idx="915">
                  <c:v>0.63628472222222221</c:v>
                </c:pt>
                <c:pt idx="916">
                  <c:v>0.6369907407407408</c:v>
                </c:pt>
                <c:pt idx="917">
                  <c:v>0.63768518518518513</c:v>
                </c:pt>
                <c:pt idx="918">
                  <c:v>0.63837962962962969</c:v>
                </c:pt>
                <c:pt idx="919">
                  <c:v>0.63907407407407402</c:v>
                </c:pt>
                <c:pt idx="920">
                  <c:v>0.63976851851851857</c:v>
                </c:pt>
                <c:pt idx="921">
                  <c:v>0.6404629629629629</c:v>
                </c:pt>
                <c:pt idx="922">
                  <c:v>0.64115740740740745</c:v>
                </c:pt>
                <c:pt idx="923">
                  <c:v>0.64185185185185178</c:v>
                </c:pt>
                <c:pt idx="924">
                  <c:v>0.64254629629629634</c:v>
                </c:pt>
                <c:pt idx="925">
                  <c:v>0.64324074074074067</c:v>
                </c:pt>
                <c:pt idx="926">
                  <c:v>0.64393518518518522</c:v>
                </c:pt>
                <c:pt idx="927">
                  <c:v>0.64462962962962966</c:v>
                </c:pt>
                <c:pt idx="928">
                  <c:v>0.64532407407407411</c:v>
                </c:pt>
                <c:pt idx="929">
                  <c:v>0.64601851851851855</c:v>
                </c:pt>
                <c:pt idx="930">
                  <c:v>0.64671296296296299</c:v>
                </c:pt>
                <c:pt idx="931">
                  <c:v>0.64740740740740743</c:v>
                </c:pt>
                <c:pt idx="932">
                  <c:v>0.64810185185185187</c:v>
                </c:pt>
                <c:pt idx="933">
                  <c:v>0.64879629629629632</c:v>
                </c:pt>
                <c:pt idx="934">
                  <c:v>0.64949074074074076</c:v>
                </c:pt>
                <c:pt idx="935">
                  <c:v>0.65019675925925924</c:v>
                </c:pt>
                <c:pt idx="936">
                  <c:v>0.65089120370370368</c:v>
                </c:pt>
                <c:pt idx="937">
                  <c:v>0.65158564814814812</c:v>
                </c:pt>
                <c:pt idx="938">
                  <c:v>0.65228009259259256</c:v>
                </c:pt>
                <c:pt idx="939">
                  <c:v>0.65297453703703701</c:v>
                </c:pt>
                <c:pt idx="940">
                  <c:v>0.65366898148148145</c:v>
                </c:pt>
                <c:pt idx="941">
                  <c:v>0.65436342592592589</c:v>
                </c:pt>
                <c:pt idx="942">
                  <c:v>0.65505787037037033</c:v>
                </c:pt>
                <c:pt idx="943">
                  <c:v>0.65575231481481489</c:v>
                </c:pt>
                <c:pt idx="944">
                  <c:v>0.65644675925925922</c:v>
                </c:pt>
                <c:pt idx="945">
                  <c:v>0.65714120370370377</c:v>
                </c:pt>
                <c:pt idx="946">
                  <c:v>0.6578356481481481</c:v>
                </c:pt>
                <c:pt idx="947">
                  <c:v>0.65853009259259265</c:v>
                </c:pt>
                <c:pt idx="948">
                  <c:v>0.65922453703703698</c:v>
                </c:pt>
                <c:pt idx="949">
                  <c:v>0.65991898148148154</c:v>
                </c:pt>
                <c:pt idx="950">
                  <c:v>0.66061342592592587</c:v>
                </c:pt>
                <c:pt idx="951">
                  <c:v>0.66130787037037042</c:v>
                </c:pt>
                <c:pt idx="952">
                  <c:v>0.66200231481481475</c:v>
                </c:pt>
                <c:pt idx="953">
                  <c:v>0.6626967592592593</c:v>
                </c:pt>
                <c:pt idx="954">
                  <c:v>0.66340277777777779</c:v>
                </c:pt>
                <c:pt idx="955">
                  <c:v>0.66409722222222223</c:v>
                </c:pt>
                <c:pt idx="956">
                  <c:v>0.66479166666666667</c:v>
                </c:pt>
                <c:pt idx="957">
                  <c:v>0.66548611111111111</c:v>
                </c:pt>
                <c:pt idx="958">
                  <c:v>0.66618055555555555</c:v>
                </c:pt>
                <c:pt idx="959">
                  <c:v>0.666875</c:v>
                </c:pt>
                <c:pt idx="960">
                  <c:v>0.66756944444444455</c:v>
                </c:pt>
                <c:pt idx="961">
                  <c:v>0.66826388888888888</c:v>
                </c:pt>
                <c:pt idx="962">
                  <c:v>0.66895833333333332</c:v>
                </c:pt>
                <c:pt idx="963">
                  <c:v>0.66965277777777776</c:v>
                </c:pt>
                <c:pt idx="964">
                  <c:v>0.67034722222222232</c:v>
                </c:pt>
                <c:pt idx="965">
                  <c:v>0.67104166666666665</c:v>
                </c:pt>
                <c:pt idx="966">
                  <c:v>0.67173611111111109</c:v>
                </c:pt>
                <c:pt idx="967">
                  <c:v>0.67243055555555553</c:v>
                </c:pt>
                <c:pt idx="968">
                  <c:v>0.67312500000000008</c:v>
                </c:pt>
                <c:pt idx="969">
                  <c:v>0.67381944444444442</c:v>
                </c:pt>
                <c:pt idx="970">
                  <c:v>0.67451388888888886</c:v>
                </c:pt>
                <c:pt idx="971">
                  <c:v>0.6752083333333333</c:v>
                </c:pt>
                <c:pt idx="972">
                  <c:v>0.67591435185185178</c:v>
                </c:pt>
                <c:pt idx="973">
                  <c:v>0.67660879629629633</c:v>
                </c:pt>
                <c:pt idx="974">
                  <c:v>0.67730324074074078</c:v>
                </c:pt>
                <c:pt idx="975">
                  <c:v>0.67799768518518511</c:v>
                </c:pt>
                <c:pt idx="976">
                  <c:v>0.67869212962962966</c:v>
                </c:pt>
                <c:pt idx="977">
                  <c:v>0.6793865740740741</c:v>
                </c:pt>
                <c:pt idx="978">
                  <c:v>0.68008101851851854</c:v>
                </c:pt>
                <c:pt idx="979">
                  <c:v>0.68077546296296287</c:v>
                </c:pt>
                <c:pt idx="980">
                  <c:v>0.68146990740740743</c:v>
                </c:pt>
                <c:pt idx="981">
                  <c:v>0.68216435185185187</c:v>
                </c:pt>
                <c:pt idx="982">
                  <c:v>0.68285879629629631</c:v>
                </c:pt>
                <c:pt idx="983">
                  <c:v>0.68355324074074064</c:v>
                </c:pt>
                <c:pt idx="984">
                  <c:v>0.68424768518518519</c:v>
                </c:pt>
                <c:pt idx="985">
                  <c:v>0.68494212962962964</c:v>
                </c:pt>
                <c:pt idx="986">
                  <c:v>0.68563657407407408</c:v>
                </c:pt>
                <c:pt idx="987">
                  <c:v>0.68633101851851841</c:v>
                </c:pt>
                <c:pt idx="988">
                  <c:v>0.68702546296296296</c:v>
                </c:pt>
                <c:pt idx="989">
                  <c:v>0.6877199074074074</c:v>
                </c:pt>
                <c:pt idx="990">
                  <c:v>0.68842592592592589</c:v>
                </c:pt>
                <c:pt idx="991">
                  <c:v>0.68912037037037033</c:v>
                </c:pt>
                <c:pt idx="992">
                  <c:v>0.68981481481481488</c:v>
                </c:pt>
                <c:pt idx="993">
                  <c:v>0.69050925925925932</c:v>
                </c:pt>
                <c:pt idx="994">
                  <c:v>0.69120370370370365</c:v>
                </c:pt>
                <c:pt idx="995">
                  <c:v>0.6918981481481481</c:v>
                </c:pt>
                <c:pt idx="996">
                  <c:v>0.69259259259259265</c:v>
                </c:pt>
                <c:pt idx="997">
                  <c:v>0.69328703703703709</c:v>
                </c:pt>
                <c:pt idx="998">
                  <c:v>0.69398148148148142</c:v>
                </c:pt>
                <c:pt idx="999">
                  <c:v>0.69467592592592586</c:v>
                </c:pt>
                <c:pt idx="1000">
                  <c:v>0.69537037037037042</c:v>
                </c:pt>
                <c:pt idx="1001">
                  <c:v>0.69606481481481486</c:v>
                </c:pt>
                <c:pt idx="1002">
                  <c:v>0.69675925925925919</c:v>
                </c:pt>
                <c:pt idx="1003">
                  <c:v>0.69745370370370363</c:v>
                </c:pt>
                <c:pt idx="1004">
                  <c:v>0.69814814814814818</c:v>
                </c:pt>
                <c:pt idx="1005">
                  <c:v>0.69884259259259263</c:v>
                </c:pt>
                <c:pt idx="1006">
                  <c:v>0.69953703703703696</c:v>
                </c:pt>
                <c:pt idx="1007">
                  <c:v>0.70023148148148151</c:v>
                </c:pt>
                <c:pt idx="1008">
                  <c:v>0.70092592592592595</c:v>
                </c:pt>
                <c:pt idx="1009">
                  <c:v>0.70163194444444443</c:v>
                </c:pt>
                <c:pt idx="1010">
                  <c:v>0.70232638888888888</c:v>
                </c:pt>
                <c:pt idx="1011">
                  <c:v>0.70302083333333332</c:v>
                </c:pt>
                <c:pt idx="1012">
                  <c:v>0.70371527777777787</c:v>
                </c:pt>
                <c:pt idx="1013">
                  <c:v>0.7044097222222222</c:v>
                </c:pt>
                <c:pt idx="1014">
                  <c:v>0.70510416666666664</c:v>
                </c:pt>
                <c:pt idx="1015">
                  <c:v>0.70579861111111108</c:v>
                </c:pt>
                <c:pt idx="1016">
                  <c:v>0.70649305555555564</c:v>
                </c:pt>
                <c:pt idx="1017">
                  <c:v>0.70718749999999997</c:v>
                </c:pt>
                <c:pt idx="1018">
                  <c:v>0.70788194444444441</c:v>
                </c:pt>
                <c:pt idx="1019">
                  <c:v>0.70857638888888885</c:v>
                </c:pt>
                <c:pt idx="1020">
                  <c:v>0.70927083333333341</c:v>
                </c:pt>
                <c:pt idx="1021">
                  <c:v>0.70996527777777774</c:v>
                </c:pt>
                <c:pt idx="1022">
                  <c:v>0.71065972222222218</c:v>
                </c:pt>
                <c:pt idx="1023">
                  <c:v>0.71135416666666673</c:v>
                </c:pt>
                <c:pt idx="1024">
                  <c:v>0.71204861111111117</c:v>
                </c:pt>
                <c:pt idx="1025">
                  <c:v>0.7127430555555555</c:v>
                </c:pt>
                <c:pt idx="1026">
                  <c:v>0.71343749999999995</c:v>
                </c:pt>
                <c:pt idx="1027">
                  <c:v>0.71414351851851843</c:v>
                </c:pt>
                <c:pt idx="1028">
                  <c:v>0.71483796296296298</c:v>
                </c:pt>
                <c:pt idx="1029">
                  <c:v>0.71553240740740742</c:v>
                </c:pt>
                <c:pt idx="1030">
                  <c:v>0.71622685185185186</c:v>
                </c:pt>
                <c:pt idx="1031">
                  <c:v>0.7169212962962962</c:v>
                </c:pt>
                <c:pt idx="1032">
                  <c:v>0.71761574074074075</c:v>
                </c:pt>
                <c:pt idx="1033">
                  <c:v>0.71831018518518519</c:v>
                </c:pt>
                <c:pt idx="1034">
                  <c:v>0.71900462962962963</c:v>
                </c:pt>
                <c:pt idx="1035">
                  <c:v>0.71969907407407396</c:v>
                </c:pt>
                <c:pt idx="1036">
                  <c:v>0.72039351851851852</c:v>
                </c:pt>
                <c:pt idx="1037">
                  <c:v>0.72108796296296296</c:v>
                </c:pt>
                <c:pt idx="1038">
                  <c:v>0.7217824074074074</c:v>
                </c:pt>
                <c:pt idx="1039">
                  <c:v>0.72247685185185195</c:v>
                </c:pt>
                <c:pt idx="1040">
                  <c:v>0.72317129629629628</c:v>
                </c:pt>
                <c:pt idx="1041">
                  <c:v>0.72386574074074073</c:v>
                </c:pt>
                <c:pt idx="1042">
                  <c:v>0.72456018518518517</c:v>
                </c:pt>
                <c:pt idx="1043">
                  <c:v>0.72525462962962972</c:v>
                </c:pt>
                <c:pt idx="1044">
                  <c:v>0.72594907407407405</c:v>
                </c:pt>
                <c:pt idx="1045">
                  <c:v>0.72665509259259264</c:v>
                </c:pt>
                <c:pt idx="1046">
                  <c:v>0.72734953703703698</c:v>
                </c:pt>
                <c:pt idx="1047">
                  <c:v>0.72804398148148142</c:v>
                </c:pt>
                <c:pt idx="1048">
                  <c:v>0.72873842592592597</c:v>
                </c:pt>
                <c:pt idx="1049">
                  <c:v>0.72943287037037041</c:v>
                </c:pt>
                <c:pt idx="1050">
                  <c:v>0.73012731481481474</c:v>
                </c:pt>
                <c:pt idx="1051">
                  <c:v>0.7308217592592593</c:v>
                </c:pt>
                <c:pt idx="1052">
                  <c:v>0.73151620370370374</c:v>
                </c:pt>
                <c:pt idx="1053">
                  <c:v>0.73221064814814818</c:v>
                </c:pt>
                <c:pt idx="1054">
                  <c:v>0.73290509259259251</c:v>
                </c:pt>
                <c:pt idx="1055">
                  <c:v>0.73359953703703706</c:v>
                </c:pt>
                <c:pt idx="1056">
                  <c:v>0.73429398148148151</c:v>
                </c:pt>
                <c:pt idx="1057">
                  <c:v>0.73498842592592595</c:v>
                </c:pt>
                <c:pt idx="1058">
                  <c:v>0.73568287037037028</c:v>
                </c:pt>
                <c:pt idx="1059">
                  <c:v>0.73637731481481483</c:v>
                </c:pt>
                <c:pt idx="1060">
                  <c:v>0.73707175925925927</c:v>
                </c:pt>
                <c:pt idx="1061">
                  <c:v>0.73776620370370372</c:v>
                </c:pt>
                <c:pt idx="1062">
                  <c:v>0.7384722222222222</c:v>
                </c:pt>
                <c:pt idx="1063">
                  <c:v>0.73916666666666664</c:v>
                </c:pt>
                <c:pt idx="1064">
                  <c:v>0.73986111111111119</c:v>
                </c:pt>
                <c:pt idx="1065">
                  <c:v>0.74055555555555552</c:v>
                </c:pt>
                <c:pt idx="1066">
                  <c:v>0.74124999999999996</c:v>
                </c:pt>
                <c:pt idx="1067">
                  <c:v>0.74194444444444441</c:v>
                </c:pt>
                <c:pt idx="1068">
                  <c:v>0.74263888888888896</c:v>
                </c:pt>
                <c:pt idx="1069">
                  <c:v>0.74333333333333329</c:v>
                </c:pt>
                <c:pt idx="1070">
                  <c:v>0.74402777777777773</c:v>
                </c:pt>
                <c:pt idx="1071">
                  <c:v>0.74472222222222229</c:v>
                </c:pt>
                <c:pt idx="1072">
                  <c:v>0.74541666666666673</c:v>
                </c:pt>
                <c:pt idx="1073">
                  <c:v>0.74611111111111106</c:v>
                </c:pt>
                <c:pt idx="1074">
                  <c:v>0.7468055555555555</c:v>
                </c:pt>
                <c:pt idx="1075">
                  <c:v>0.74750000000000005</c:v>
                </c:pt>
                <c:pt idx="1076">
                  <c:v>0.7481944444444445</c:v>
                </c:pt>
                <c:pt idx="1077">
                  <c:v>0.74888888888888883</c:v>
                </c:pt>
                <c:pt idx="1078">
                  <c:v>0.74958333333333327</c:v>
                </c:pt>
                <c:pt idx="1079">
                  <c:v>0.75027777777777782</c:v>
                </c:pt>
                <c:pt idx="1080">
                  <c:v>0.7509837962962963</c:v>
                </c:pt>
                <c:pt idx="1081">
                  <c:v>0.75167824074074074</c:v>
                </c:pt>
                <c:pt idx="1082">
                  <c:v>0.75237268518518519</c:v>
                </c:pt>
                <c:pt idx="1083">
                  <c:v>0.75306712962962974</c:v>
                </c:pt>
                <c:pt idx="1084">
                  <c:v>0.75376157407407407</c:v>
                </c:pt>
                <c:pt idx="1085">
                  <c:v>0.75445601851851851</c:v>
                </c:pt>
                <c:pt idx="1086">
                  <c:v>0.75515046296296295</c:v>
                </c:pt>
                <c:pt idx="1087">
                  <c:v>0.75584490740740751</c:v>
                </c:pt>
                <c:pt idx="1088">
                  <c:v>0.75653935185185184</c:v>
                </c:pt>
                <c:pt idx="1089">
                  <c:v>0.75723379629629628</c:v>
                </c:pt>
                <c:pt idx="1090">
                  <c:v>0.75792824074074072</c:v>
                </c:pt>
                <c:pt idx="1091">
                  <c:v>0.75862268518518527</c:v>
                </c:pt>
                <c:pt idx="1092">
                  <c:v>0.75931712962962961</c:v>
                </c:pt>
                <c:pt idx="1093">
                  <c:v>0.76001157407407405</c:v>
                </c:pt>
                <c:pt idx="1094">
                  <c:v>0.76070601851851849</c:v>
                </c:pt>
                <c:pt idx="1095">
                  <c:v>0.76140046296296304</c:v>
                </c:pt>
                <c:pt idx="1096">
                  <c:v>0.76209490740740737</c:v>
                </c:pt>
                <c:pt idx="1097">
                  <c:v>0.76280092592592597</c:v>
                </c:pt>
                <c:pt idx="1098">
                  <c:v>0.7634953703703703</c:v>
                </c:pt>
                <c:pt idx="1099">
                  <c:v>0.76418981481481485</c:v>
                </c:pt>
                <c:pt idx="1100">
                  <c:v>0.76488425925925929</c:v>
                </c:pt>
                <c:pt idx="1101">
                  <c:v>0.76557870370370373</c:v>
                </c:pt>
                <c:pt idx="1102">
                  <c:v>0.76627314814814806</c:v>
                </c:pt>
                <c:pt idx="1103">
                  <c:v>0.76696759259259262</c:v>
                </c:pt>
                <c:pt idx="1104">
                  <c:v>0.76766203703703706</c:v>
                </c:pt>
                <c:pt idx="1105">
                  <c:v>0.7683564814814815</c:v>
                </c:pt>
                <c:pt idx="1106">
                  <c:v>0.76905092592592583</c:v>
                </c:pt>
                <c:pt idx="1107">
                  <c:v>0.76974537037037039</c:v>
                </c:pt>
                <c:pt idx="1108">
                  <c:v>0.77043981481481483</c:v>
                </c:pt>
                <c:pt idx="1109">
                  <c:v>0.77113425925925927</c:v>
                </c:pt>
                <c:pt idx="1110">
                  <c:v>0.7718287037037036</c:v>
                </c:pt>
                <c:pt idx="1111">
                  <c:v>0.77252314814814815</c:v>
                </c:pt>
                <c:pt idx="1112">
                  <c:v>0.7732175925925926</c:v>
                </c:pt>
                <c:pt idx="1113">
                  <c:v>0.77391203703703704</c:v>
                </c:pt>
                <c:pt idx="1114">
                  <c:v>0.77460648148148137</c:v>
                </c:pt>
                <c:pt idx="1115">
                  <c:v>0.77531250000000007</c:v>
                </c:pt>
                <c:pt idx="1116">
                  <c:v>0.77600694444444451</c:v>
                </c:pt>
                <c:pt idx="1117">
                  <c:v>0.77670138888888884</c:v>
                </c:pt>
                <c:pt idx="1118">
                  <c:v>0.77739583333333329</c:v>
                </c:pt>
                <c:pt idx="1119">
                  <c:v>0.77809027777777784</c:v>
                </c:pt>
                <c:pt idx="1120">
                  <c:v>0.77878472222222228</c:v>
                </c:pt>
                <c:pt idx="1121">
                  <c:v>0.77947916666666661</c:v>
                </c:pt>
                <c:pt idx="1122">
                  <c:v>0.78017361111111105</c:v>
                </c:pt>
                <c:pt idx="1123">
                  <c:v>0.78086805555555561</c:v>
                </c:pt>
                <c:pt idx="1124">
                  <c:v>0.78156250000000005</c:v>
                </c:pt>
                <c:pt idx="1125">
                  <c:v>0.78225694444444438</c:v>
                </c:pt>
                <c:pt idx="1126">
                  <c:v>0.78295138888888882</c:v>
                </c:pt>
                <c:pt idx="1127">
                  <c:v>0.78364583333333337</c:v>
                </c:pt>
                <c:pt idx="1128">
                  <c:v>0.78434027777777782</c:v>
                </c:pt>
                <c:pt idx="1129">
                  <c:v>0.78503472222222215</c:v>
                </c:pt>
                <c:pt idx="1130">
                  <c:v>0.7857291666666667</c:v>
                </c:pt>
                <c:pt idx="1131">
                  <c:v>0.78642361111111114</c:v>
                </c:pt>
                <c:pt idx="1132">
                  <c:v>0.78711805555555558</c:v>
                </c:pt>
                <c:pt idx="1133">
                  <c:v>0.78782407407407407</c:v>
                </c:pt>
                <c:pt idx="1134">
                  <c:v>0.78851851851851851</c:v>
                </c:pt>
                <c:pt idx="1135">
                  <c:v>0.78921296296296306</c:v>
                </c:pt>
                <c:pt idx="1136">
                  <c:v>0.78990740740740739</c:v>
                </c:pt>
                <c:pt idx="1137">
                  <c:v>0.79060185185185183</c:v>
                </c:pt>
                <c:pt idx="1138">
                  <c:v>0.79129629629629628</c:v>
                </c:pt>
                <c:pt idx="1139">
                  <c:v>0.79199074074074083</c:v>
                </c:pt>
                <c:pt idx="1140">
                  <c:v>0.79268518518518516</c:v>
                </c:pt>
                <c:pt idx="1141">
                  <c:v>0.7933796296296296</c:v>
                </c:pt>
                <c:pt idx="1142">
                  <c:v>0.79407407407407404</c:v>
                </c:pt>
                <c:pt idx="1143">
                  <c:v>0.7947685185185186</c:v>
                </c:pt>
                <c:pt idx="1144">
                  <c:v>0.79546296296296293</c:v>
                </c:pt>
                <c:pt idx="1145">
                  <c:v>0.79615740740740737</c:v>
                </c:pt>
                <c:pt idx="1146">
                  <c:v>0.79685185185185192</c:v>
                </c:pt>
                <c:pt idx="1147">
                  <c:v>0.79754629629629636</c:v>
                </c:pt>
                <c:pt idx="1148">
                  <c:v>0.7982407407407407</c:v>
                </c:pt>
                <c:pt idx="1149">
                  <c:v>0.79893518518518514</c:v>
                </c:pt>
                <c:pt idx="1150">
                  <c:v>0.79962962962962969</c:v>
                </c:pt>
                <c:pt idx="1151">
                  <c:v>0.80033564814814817</c:v>
                </c:pt>
                <c:pt idx="1152">
                  <c:v>0.80103009259259261</c:v>
                </c:pt>
                <c:pt idx="1153">
                  <c:v>0.80172453703703705</c:v>
                </c:pt>
                <c:pt idx="1154">
                  <c:v>0.80241898148148139</c:v>
                </c:pt>
                <c:pt idx="1155">
                  <c:v>0.80311342592592594</c:v>
                </c:pt>
                <c:pt idx="1156">
                  <c:v>0.80380787037037038</c:v>
                </c:pt>
                <c:pt idx="1157">
                  <c:v>0.80450231481481482</c:v>
                </c:pt>
                <c:pt idx="1158">
                  <c:v>0.80519675925925915</c:v>
                </c:pt>
                <c:pt idx="1159">
                  <c:v>0.80589120370370371</c:v>
                </c:pt>
                <c:pt idx="1160">
                  <c:v>0.80658564814814815</c:v>
                </c:pt>
                <c:pt idx="1161">
                  <c:v>0.80728009259259259</c:v>
                </c:pt>
                <c:pt idx="1162">
                  <c:v>0.80797453703703714</c:v>
                </c:pt>
                <c:pt idx="1163">
                  <c:v>0.80866898148148147</c:v>
                </c:pt>
                <c:pt idx="1164">
                  <c:v>0.80936342592592592</c:v>
                </c:pt>
                <c:pt idx="1165">
                  <c:v>0.81005787037037036</c:v>
                </c:pt>
                <c:pt idx="1166">
                  <c:v>0.81075231481481491</c:v>
                </c:pt>
                <c:pt idx="1167">
                  <c:v>0.81144675925925924</c:v>
                </c:pt>
                <c:pt idx="1168">
                  <c:v>0.81215277777777783</c:v>
                </c:pt>
                <c:pt idx="1169">
                  <c:v>0.81284722222222217</c:v>
                </c:pt>
                <c:pt idx="1170">
                  <c:v>0.81354166666666661</c:v>
                </c:pt>
                <c:pt idx="1171">
                  <c:v>0.81423611111111116</c:v>
                </c:pt>
                <c:pt idx="1172">
                  <c:v>0.8149305555555556</c:v>
                </c:pt>
                <c:pt idx="1173">
                  <c:v>0.81562499999999993</c:v>
                </c:pt>
                <c:pt idx="1174">
                  <c:v>0.81631944444444438</c:v>
                </c:pt>
                <c:pt idx="1175">
                  <c:v>0.81701388888888893</c:v>
                </c:pt>
                <c:pt idx="1176">
                  <c:v>0.81770833333333337</c:v>
                </c:pt>
                <c:pt idx="1177">
                  <c:v>0.8184027777777777</c:v>
                </c:pt>
                <c:pt idx="1178">
                  <c:v>0.81909722222222225</c:v>
                </c:pt>
                <c:pt idx="1179">
                  <c:v>0.8197916666666667</c:v>
                </c:pt>
                <c:pt idx="1180">
                  <c:v>0.82048611111111114</c:v>
                </c:pt>
                <c:pt idx="1181">
                  <c:v>0.82118055555555547</c:v>
                </c:pt>
                <c:pt idx="1182">
                  <c:v>0.82187500000000002</c:v>
                </c:pt>
                <c:pt idx="1183">
                  <c:v>0.82256944444444446</c:v>
                </c:pt>
                <c:pt idx="1184">
                  <c:v>0.82326388888888891</c:v>
                </c:pt>
                <c:pt idx="1185">
                  <c:v>0.82395833333333324</c:v>
                </c:pt>
                <c:pt idx="1186">
                  <c:v>0.82466435185185183</c:v>
                </c:pt>
                <c:pt idx="1187">
                  <c:v>0.82535879629629638</c:v>
                </c:pt>
                <c:pt idx="1188">
                  <c:v>0.82605324074074071</c:v>
                </c:pt>
                <c:pt idx="1189">
                  <c:v>0.82674768518518515</c:v>
                </c:pt>
                <c:pt idx="1190">
                  <c:v>0.8274421296296296</c:v>
                </c:pt>
                <c:pt idx="1191">
                  <c:v>0.82813657407407415</c:v>
                </c:pt>
                <c:pt idx="1192">
                  <c:v>0.82883101851851848</c:v>
                </c:pt>
                <c:pt idx="1193">
                  <c:v>0.82952546296296292</c:v>
                </c:pt>
                <c:pt idx="1194">
                  <c:v>0.83021990740740748</c:v>
                </c:pt>
                <c:pt idx="1195">
                  <c:v>0.83091435185185192</c:v>
                </c:pt>
                <c:pt idx="1196">
                  <c:v>0.83160879629629625</c:v>
                </c:pt>
                <c:pt idx="1197">
                  <c:v>0.83230324074074069</c:v>
                </c:pt>
                <c:pt idx="1198">
                  <c:v>0.83299768518518524</c:v>
                </c:pt>
                <c:pt idx="1199">
                  <c:v>0.83369212962962969</c:v>
                </c:pt>
                <c:pt idx="1200">
                  <c:v>0.83438657407407402</c:v>
                </c:pt>
                <c:pt idx="1201">
                  <c:v>0.83508101851851846</c:v>
                </c:pt>
                <c:pt idx="1202">
                  <c:v>0.83577546296296301</c:v>
                </c:pt>
                <c:pt idx="1203">
                  <c:v>0.83648148148148149</c:v>
                </c:pt>
                <c:pt idx="1204">
                  <c:v>0.83717592592592593</c:v>
                </c:pt>
                <c:pt idx="1205">
                  <c:v>0.83787037037037038</c:v>
                </c:pt>
                <c:pt idx="1206">
                  <c:v>0.83856481481481471</c:v>
                </c:pt>
                <c:pt idx="1207">
                  <c:v>0.83925925925925926</c:v>
                </c:pt>
                <c:pt idx="1208">
                  <c:v>0.8399537037037037</c:v>
                </c:pt>
                <c:pt idx="1209">
                  <c:v>0.84064814814814814</c:v>
                </c:pt>
                <c:pt idx="1210">
                  <c:v>0.8413425925925927</c:v>
                </c:pt>
                <c:pt idx="1211">
                  <c:v>0.84203703703703703</c:v>
                </c:pt>
                <c:pt idx="1212">
                  <c:v>0.84273148148148147</c:v>
                </c:pt>
                <c:pt idx="1213">
                  <c:v>0.84342592592592591</c:v>
                </c:pt>
                <c:pt idx="1214">
                  <c:v>0.84412037037037047</c:v>
                </c:pt>
                <c:pt idx="1215">
                  <c:v>0.8448148148148148</c:v>
                </c:pt>
                <c:pt idx="1216">
                  <c:v>0.84550925925925924</c:v>
                </c:pt>
                <c:pt idx="1217">
                  <c:v>0.84620370370370368</c:v>
                </c:pt>
                <c:pt idx="1218">
                  <c:v>0.84689814814814823</c:v>
                </c:pt>
                <c:pt idx="1219">
                  <c:v>0.84759259259259256</c:v>
                </c:pt>
                <c:pt idx="1220">
                  <c:v>0.84828703703703701</c:v>
                </c:pt>
                <c:pt idx="1221">
                  <c:v>0.84899305555555549</c:v>
                </c:pt>
                <c:pt idx="1222">
                  <c:v>0.84968749999999993</c:v>
                </c:pt>
                <c:pt idx="1223">
                  <c:v>0.85038194444444448</c:v>
                </c:pt>
                <c:pt idx="1224">
                  <c:v>0.85107638888888892</c:v>
                </c:pt>
                <c:pt idx="1225">
                  <c:v>0.85177083333333325</c:v>
                </c:pt>
                <c:pt idx="1226">
                  <c:v>0.85246527777777781</c:v>
                </c:pt>
                <c:pt idx="1227">
                  <c:v>0.85315972222222225</c:v>
                </c:pt>
                <c:pt idx="1228">
                  <c:v>0.85385416666666669</c:v>
                </c:pt>
                <c:pt idx="1229">
                  <c:v>0.85454861111111102</c:v>
                </c:pt>
                <c:pt idx="1230">
                  <c:v>0.85524305555555558</c:v>
                </c:pt>
                <c:pt idx="1231">
                  <c:v>0.85593750000000002</c:v>
                </c:pt>
                <c:pt idx="1232">
                  <c:v>0.85663194444444446</c:v>
                </c:pt>
                <c:pt idx="1233">
                  <c:v>0.85732638888888879</c:v>
                </c:pt>
                <c:pt idx="1234">
                  <c:v>0.85802083333333334</c:v>
                </c:pt>
                <c:pt idx="1235">
                  <c:v>0.85871527777777779</c:v>
                </c:pt>
                <c:pt idx="1236">
                  <c:v>0.85940972222222223</c:v>
                </c:pt>
                <c:pt idx="1237">
                  <c:v>0.86010416666666656</c:v>
                </c:pt>
                <c:pt idx="1238">
                  <c:v>0.86081018518518526</c:v>
                </c:pt>
                <c:pt idx="1239">
                  <c:v>0.8615046296296297</c:v>
                </c:pt>
                <c:pt idx="1240">
                  <c:v>0.86219907407407403</c:v>
                </c:pt>
                <c:pt idx="1241">
                  <c:v>0.86289351851851848</c:v>
                </c:pt>
                <c:pt idx="1242">
                  <c:v>0.86358796296296303</c:v>
                </c:pt>
                <c:pt idx="1243">
                  <c:v>0.86428240740740747</c:v>
                </c:pt>
                <c:pt idx="1244">
                  <c:v>0.8649768518518518</c:v>
                </c:pt>
                <c:pt idx="1245">
                  <c:v>0.86567129629629624</c:v>
                </c:pt>
                <c:pt idx="1246">
                  <c:v>0.8663657407407408</c:v>
                </c:pt>
                <c:pt idx="1247">
                  <c:v>0.86706018518518524</c:v>
                </c:pt>
                <c:pt idx="1248">
                  <c:v>0.86775462962962957</c:v>
                </c:pt>
                <c:pt idx="1249">
                  <c:v>0.86844907407407401</c:v>
                </c:pt>
                <c:pt idx="1250">
                  <c:v>0.86914351851851857</c:v>
                </c:pt>
                <c:pt idx="1251">
                  <c:v>0.86983796296296301</c:v>
                </c:pt>
                <c:pt idx="1252">
                  <c:v>0.87053240740740734</c:v>
                </c:pt>
                <c:pt idx="1253">
                  <c:v>0.87122685185185189</c:v>
                </c:pt>
                <c:pt idx="1254">
                  <c:v>0.87192129629629633</c:v>
                </c:pt>
                <c:pt idx="1255">
                  <c:v>0.87261574074074078</c:v>
                </c:pt>
                <c:pt idx="1256">
                  <c:v>0.87332175925925926</c:v>
                </c:pt>
                <c:pt idx="1257">
                  <c:v>0.8740162037037037</c:v>
                </c:pt>
                <c:pt idx="1258">
                  <c:v>0.87471064814814825</c:v>
                </c:pt>
                <c:pt idx="1259">
                  <c:v>0.87540509259259258</c:v>
                </c:pt>
                <c:pt idx="1260">
                  <c:v>0.87609953703703702</c:v>
                </c:pt>
                <c:pt idx="1261">
                  <c:v>0.87679398148148147</c:v>
                </c:pt>
                <c:pt idx="1262">
                  <c:v>0.87748842592592602</c:v>
                </c:pt>
                <c:pt idx="1263">
                  <c:v>0.87818287037037035</c:v>
                </c:pt>
                <c:pt idx="1264">
                  <c:v>0.87887731481481479</c:v>
                </c:pt>
                <c:pt idx="1265">
                  <c:v>0.87957175925925923</c:v>
                </c:pt>
                <c:pt idx="1266">
                  <c:v>0.88026620370370379</c:v>
                </c:pt>
                <c:pt idx="1267">
                  <c:v>0.88096064814814812</c:v>
                </c:pt>
                <c:pt idx="1268">
                  <c:v>0.88165509259259256</c:v>
                </c:pt>
                <c:pt idx="1269">
                  <c:v>0.882349537037037</c:v>
                </c:pt>
                <c:pt idx="1270">
                  <c:v>0.88304398148148155</c:v>
                </c:pt>
                <c:pt idx="1271">
                  <c:v>0.88373842592592589</c:v>
                </c:pt>
                <c:pt idx="1272">
                  <c:v>0.88443287037037033</c:v>
                </c:pt>
                <c:pt idx="1273">
                  <c:v>0.88513888888888881</c:v>
                </c:pt>
                <c:pt idx="1274">
                  <c:v>0.88583333333333336</c:v>
                </c:pt>
                <c:pt idx="1275">
                  <c:v>0.8865277777777778</c:v>
                </c:pt>
                <c:pt idx="1276">
                  <c:v>0.88722222222222225</c:v>
                </c:pt>
                <c:pt idx="1277">
                  <c:v>0.88791666666666658</c:v>
                </c:pt>
                <c:pt idx="1278">
                  <c:v>0.88861111111111113</c:v>
                </c:pt>
                <c:pt idx="1279">
                  <c:v>0.88930555555555557</c:v>
                </c:pt>
                <c:pt idx="1280">
                  <c:v>0.89</c:v>
                </c:pt>
                <c:pt idx="1281">
                  <c:v>0.89069444444444434</c:v>
                </c:pt>
                <c:pt idx="1282">
                  <c:v>0.8913888888888889</c:v>
                </c:pt>
                <c:pt idx="1283">
                  <c:v>0.89208333333333334</c:v>
                </c:pt>
                <c:pt idx="1284">
                  <c:v>0.89277777777777778</c:v>
                </c:pt>
                <c:pt idx="1285">
                  <c:v>0.89347222222222233</c:v>
                </c:pt>
                <c:pt idx="1286">
                  <c:v>0.89416666666666667</c:v>
                </c:pt>
                <c:pt idx="1287">
                  <c:v>0.89486111111111111</c:v>
                </c:pt>
                <c:pt idx="1288">
                  <c:v>0.89555555555555555</c:v>
                </c:pt>
                <c:pt idx="1289">
                  <c:v>0.8962500000000001</c:v>
                </c:pt>
                <c:pt idx="1290">
                  <c:v>0.89694444444444443</c:v>
                </c:pt>
                <c:pt idx="1291">
                  <c:v>0.89765046296296302</c:v>
                </c:pt>
                <c:pt idx="1292">
                  <c:v>0.89834490740740736</c:v>
                </c:pt>
                <c:pt idx="1293">
                  <c:v>0.8990393518518518</c:v>
                </c:pt>
                <c:pt idx="1294">
                  <c:v>0.89973379629629635</c:v>
                </c:pt>
                <c:pt idx="1295">
                  <c:v>0.90042824074074079</c:v>
                </c:pt>
                <c:pt idx="1296">
                  <c:v>0.90112268518518512</c:v>
                </c:pt>
                <c:pt idx="1297">
                  <c:v>0.90181712962962957</c:v>
                </c:pt>
                <c:pt idx="1298">
                  <c:v>0.90251157407407412</c:v>
                </c:pt>
                <c:pt idx="1299">
                  <c:v>0.90320601851851856</c:v>
                </c:pt>
                <c:pt idx="1300">
                  <c:v>0.90390046296296289</c:v>
                </c:pt>
                <c:pt idx="1301">
                  <c:v>0.90459490740740733</c:v>
                </c:pt>
                <c:pt idx="1302">
                  <c:v>0.90528935185185189</c:v>
                </c:pt>
                <c:pt idx="1303">
                  <c:v>0.90598379629629633</c:v>
                </c:pt>
                <c:pt idx="1304">
                  <c:v>0.90667824074074066</c:v>
                </c:pt>
                <c:pt idx="1305">
                  <c:v>0.90737268518518521</c:v>
                </c:pt>
                <c:pt idx="1306">
                  <c:v>0.90806712962962965</c:v>
                </c:pt>
                <c:pt idx="1307">
                  <c:v>0.9087615740740741</c:v>
                </c:pt>
                <c:pt idx="1308">
                  <c:v>0.90945601851851843</c:v>
                </c:pt>
                <c:pt idx="1309">
                  <c:v>0.91016203703703702</c:v>
                </c:pt>
                <c:pt idx="1310">
                  <c:v>0.91085648148148157</c:v>
                </c:pt>
                <c:pt idx="1311">
                  <c:v>0.9115509259259259</c:v>
                </c:pt>
                <c:pt idx="1312">
                  <c:v>0.91224537037037035</c:v>
                </c:pt>
                <c:pt idx="1313">
                  <c:v>0.91293981481481479</c:v>
                </c:pt>
                <c:pt idx="1314">
                  <c:v>0.91363425925925934</c:v>
                </c:pt>
                <c:pt idx="1315">
                  <c:v>0.91432870370370367</c:v>
                </c:pt>
                <c:pt idx="1316">
                  <c:v>0.91502314814814811</c:v>
                </c:pt>
                <c:pt idx="1317">
                  <c:v>0.91571759259259267</c:v>
                </c:pt>
                <c:pt idx="1318">
                  <c:v>0.91641203703703711</c:v>
                </c:pt>
                <c:pt idx="1319">
                  <c:v>0.91710648148148144</c:v>
                </c:pt>
                <c:pt idx="1320">
                  <c:v>0.91780092592592588</c:v>
                </c:pt>
                <c:pt idx="1321">
                  <c:v>0.91849537037037043</c:v>
                </c:pt>
                <c:pt idx="1322">
                  <c:v>0.91918981481481488</c:v>
                </c:pt>
                <c:pt idx="1323">
                  <c:v>0.91988425925925921</c:v>
                </c:pt>
                <c:pt idx="1324">
                  <c:v>0.92057870370370365</c:v>
                </c:pt>
                <c:pt idx="1325">
                  <c:v>0.9212731481481482</c:v>
                </c:pt>
                <c:pt idx="1326">
                  <c:v>0.92196759259259264</c:v>
                </c:pt>
                <c:pt idx="1327">
                  <c:v>0.92267361111111112</c:v>
                </c:pt>
                <c:pt idx="1328">
                  <c:v>0.92336805555555557</c:v>
                </c:pt>
                <c:pt idx="1329">
                  <c:v>0.9240624999999999</c:v>
                </c:pt>
                <c:pt idx="1330">
                  <c:v>0.92475694444444445</c:v>
                </c:pt>
                <c:pt idx="1331">
                  <c:v>0.92545138888888889</c:v>
                </c:pt>
                <c:pt idx="1332">
                  <c:v>0.92614583333333333</c:v>
                </c:pt>
                <c:pt idx="1333">
                  <c:v>0.92684027777777789</c:v>
                </c:pt>
                <c:pt idx="1334">
                  <c:v>0.92753472222222222</c:v>
                </c:pt>
                <c:pt idx="1335">
                  <c:v>0.92822916666666666</c:v>
                </c:pt>
                <c:pt idx="1336">
                  <c:v>0.9289236111111111</c:v>
                </c:pt>
                <c:pt idx="1337">
                  <c:v>0.92961805555555566</c:v>
                </c:pt>
                <c:pt idx="1338">
                  <c:v>0.93031249999999999</c:v>
                </c:pt>
                <c:pt idx="1339">
                  <c:v>0.93100694444444443</c:v>
                </c:pt>
                <c:pt idx="1340">
                  <c:v>0.93170138888888887</c:v>
                </c:pt>
                <c:pt idx="1341">
                  <c:v>0.93239583333333342</c:v>
                </c:pt>
                <c:pt idx="1342">
                  <c:v>0.93309027777777775</c:v>
                </c:pt>
                <c:pt idx="1343">
                  <c:v>0.9337847222222222</c:v>
                </c:pt>
                <c:pt idx="1344">
                  <c:v>0.93449074074074068</c:v>
                </c:pt>
                <c:pt idx="1345">
                  <c:v>0.93518518518518512</c:v>
                </c:pt>
                <c:pt idx="1346">
                  <c:v>0.93587962962962967</c:v>
                </c:pt>
                <c:pt idx="1347">
                  <c:v>0.93657407407407411</c:v>
                </c:pt>
                <c:pt idx="1348">
                  <c:v>0.93726851851851845</c:v>
                </c:pt>
                <c:pt idx="1349">
                  <c:v>0.937962962962963</c:v>
                </c:pt>
                <c:pt idx="1350">
                  <c:v>0.93865740740740744</c:v>
                </c:pt>
                <c:pt idx="1351">
                  <c:v>0.93935185185185188</c:v>
                </c:pt>
                <c:pt idx="1352">
                  <c:v>0.94004629629629621</c:v>
                </c:pt>
                <c:pt idx="1353">
                  <c:v>0.94074074074074077</c:v>
                </c:pt>
                <c:pt idx="1354">
                  <c:v>0.94143518518518521</c:v>
                </c:pt>
                <c:pt idx="1355">
                  <c:v>0.94212962962962965</c:v>
                </c:pt>
                <c:pt idx="1356">
                  <c:v>0.94282407407407398</c:v>
                </c:pt>
                <c:pt idx="1357">
                  <c:v>0.94351851851851853</c:v>
                </c:pt>
                <c:pt idx="1358">
                  <c:v>0.94421296296296298</c:v>
                </c:pt>
                <c:pt idx="1359">
                  <c:v>0.94490740740740742</c:v>
                </c:pt>
                <c:pt idx="1360">
                  <c:v>0.94560185185185175</c:v>
                </c:pt>
                <c:pt idx="1361">
                  <c:v>0.9462962962962963</c:v>
                </c:pt>
                <c:pt idx="1362">
                  <c:v>0.94700231481481489</c:v>
                </c:pt>
                <c:pt idx="1363">
                  <c:v>0.94769675925925922</c:v>
                </c:pt>
                <c:pt idx="1364">
                  <c:v>0.94839120370370367</c:v>
                </c:pt>
                <c:pt idx="1365">
                  <c:v>0.94908564814814811</c:v>
                </c:pt>
                <c:pt idx="1366">
                  <c:v>0.94978009259259266</c:v>
                </c:pt>
                <c:pt idx="1367">
                  <c:v>0.95047453703703699</c:v>
                </c:pt>
                <c:pt idx="1368">
                  <c:v>0.95116898148148143</c:v>
                </c:pt>
                <c:pt idx="1369">
                  <c:v>0.95186342592592599</c:v>
                </c:pt>
                <c:pt idx="1370">
                  <c:v>0.95255787037037043</c:v>
                </c:pt>
                <c:pt idx="1371">
                  <c:v>0.95325231481481476</c:v>
                </c:pt>
                <c:pt idx="1372">
                  <c:v>0.9539467592592592</c:v>
                </c:pt>
                <c:pt idx="1373">
                  <c:v>0.95464120370370376</c:v>
                </c:pt>
                <c:pt idx="1374">
                  <c:v>0.9553356481481482</c:v>
                </c:pt>
                <c:pt idx="1375">
                  <c:v>0.95603009259259253</c:v>
                </c:pt>
                <c:pt idx="1376">
                  <c:v>0.95672453703703697</c:v>
                </c:pt>
                <c:pt idx="1377">
                  <c:v>0.95741898148148152</c:v>
                </c:pt>
                <c:pt idx="1378">
                  <c:v>0.95811342592592597</c:v>
                </c:pt>
                <c:pt idx="1379">
                  <c:v>0.9588078703703703</c:v>
                </c:pt>
                <c:pt idx="1380">
                  <c:v>0.95951388888888889</c:v>
                </c:pt>
                <c:pt idx="1381">
                  <c:v>0.96020833333333344</c:v>
                </c:pt>
                <c:pt idx="1382">
                  <c:v>0.96090277777777777</c:v>
                </c:pt>
                <c:pt idx="1383">
                  <c:v>0.96159722222222221</c:v>
                </c:pt>
                <c:pt idx="1384">
                  <c:v>0.96229166666666666</c:v>
                </c:pt>
                <c:pt idx="1385">
                  <c:v>0.96298611111111121</c:v>
                </c:pt>
                <c:pt idx="1386">
                  <c:v>0.96368055555555554</c:v>
                </c:pt>
                <c:pt idx="1387">
                  <c:v>0.96437499999999998</c:v>
                </c:pt>
                <c:pt idx="1388">
                  <c:v>0.96506944444444442</c:v>
                </c:pt>
                <c:pt idx="1389">
                  <c:v>0.96576388888888898</c:v>
                </c:pt>
                <c:pt idx="1390">
                  <c:v>0.96645833333333331</c:v>
                </c:pt>
                <c:pt idx="1391">
                  <c:v>0.96715277777777775</c:v>
                </c:pt>
                <c:pt idx="1392">
                  <c:v>0.96784722222222219</c:v>
                </c:pt>
                <c:pt idx="1393">
                  <c:v>0.96854166666666675</c:v>
                </c:pt>
                <c:pt idx="1394">
                  <c:v>0.96923611111111108</c:v>
                </c:pt>
                <c:pt idx="1395">
                  <c:v>0.96993055555555552</c:v>
                </c:pt>
                <c:pt idx="1396">
                  <c:v>0.97062500000000007</c:v>
                </c:pt>
                <c:pt idx="1397">
                  <c:v>0.97133101851851855</c:v>
                </c:pt>
                <c:pt idx="1398">
                  <c:v>0.97202546296296299</c:v>
                </c:pt>
                <c:pt idx="1399">
                  <c:v>0.97271990740740744</c:v>
                </c:pt>
                <c:pt idx="1400">
                  <c:v>0.97341435185185177</c:v>
                </c:pt>
                <c:pt idx="1401">
                  <c:v>0.97410879629629632</c:v>
                </c:pt>
                <c:pt idx="1402">
                  <c:v>0.97480324074074076</c:v>
                </c:pt>
                <c:pt idx="1403">
                  <c:v>0.9754976851851852</c:v>
                </c:pt>
                <c:pt idx="1404">
                  <c:v>0.97619212962962953</c:v>
                </c:pt>
                <c:pt idx="1405">
                  <c:v>0.97688657407407409</c:v>
                </c:pt>
                <c:pt idx="1406">
                  <c:v>0.97758101851851853</c:v>
                </c:pt>
                <c:pt idx="1407">
                  <c:v>0.97827546296296297</c:v>
                </c:pt>
                <c:pt idx="1408">
                  <c:v>0.9789699074074073</c:v>
                </c:pt>
                <c:pt idx="1409">
                  <c:v>0.97966435185185186</c:v>
                </c:pt>
                <c:pt idx="1410">
                  <c:v>0.9803587962962963</c:v>
                </c:pt>
                <c:pt idx="1411">
                  <c:v>0.98105324074074074</c:v>
                </c:pt>
                <c:pt idx="1412">
                  <c:v>0.98174768518518529</c:v>
                </c:pt>
                <c:pt idx="1413">
                  <c:v>0.98244212962962962</c:v>
                </c:pt>
                <c:pt idx="1414">
                  <c:v>0.98313657407407407</c:v>
                </c:pt>
                <c:pt idx="1415">
                  <c:v>0.98384259259259255</c:v>
                </c:pt>
                <c:pt idx="1416">
                  <c:v>0.98453703703703699</c:v>
                </c:pt>
                <c:pt idx="1417">
                  <c:v>0.98523148148148154</c:v>
                </c:pt>
                <c:pt idx="1418">
                  <c:v>0.98592592592592598</c:v>
                </c:pt>
                <c:pt idx="1419">
                  <c:v>0.98662037037037031</c:v>
                </c:pt>
                <c:pt idx="1420">
                  <c:v>0.98731481481481476</c:v>
                </c:pt>
                <c:pt idx="1421">
                  <c:v>0.98800925925925931</c:v>
                </c:pt>
                <c:pt idx="1422">
                  <c:v>0.98870370370370375</c:v>
                </c:pt>
                <c:pt idx="1423">
                  <c:v>0.98939814814814808</c:v>
                </c:pt>
                <c:pt idx="1424">
                  <c:v>0.99009259259259252</c:v>
                </c:pt>
                <c:pt idx="1425">
                  <c:v>0.99078703703703708</c:v>
                </c:pt>
                <c:pt idx="1426">
                  <c:v>0.99148148148148152</c:v>
                </c:pt>
                <c:pt idx="1427">
                  <c:v>0.99217592592592585</c:v>
                </c:pt>
                <c:pt idx="1428">
                  <c:v>0.9928703703703704</c:v>
                </c:pt>
                <c:pt idx="1429">
                  <c:v>0.99356481481481485</c:v>
                </c:pt>
                <c:pt idx="1430">
                  <c:v>0.99425925925925929</c:v>
                </c:pt>
                <c:pt idx="1431">
                  <c:v>0.99495370370370362</c:v>
                </c:pt>
                <c:pt idx="1432">
                  <c:v>0.99564814814814817</c:v>
                </c:pt>
                <c:pt idx="1433">
                  <c:v>0.99635416666666676</c:v>
                </c:pt>
                <c:pt idx="1434">
                  <c:v>0.99704861111111109</c:v>
                </c:pt>
                <c:pt idx="1435">
                  <c:v>0.99774305555555554</c:v>
                </c:pt>
                <c:pt idx="1436">
                  <c:v>0.99843749999999998</c:v>
                </c:pt>
                <c:pt idx="1437">
                  <c:v>0.99913194444444453</c:v>
                </c:pt>
                <c:pt idx="1438">
                  <c:v>0.99982638888888886</c:v>
                </c:pt>
                <c:pt idx="1439">
                  <c:v>5.2083333333333333E-4</c:v>
                </c:pt>
                <c:pt idx="1440">
                  <c:v>1.2152777777777778E-3</c:v>
                </c:pt>
                <c:pt idx="1441">
                  <c:v>1.9097222222222222E-3</c:v>
                </c:pt>
                <c:pt idx="1442">
                  <c:v>2.6041666666666665E-3</c:v>
                </c:pt>
                <c:pt idx="1443">
                  <c:v>3.2986111111111111E-3</c:v>
                </c:pt>
                <c:pt idx="1444">
                  <c:v>3.9930555555555561E-3</c:v>
                </c:pt>
                <c:pt idx="1445">
                  <c:v>4.6874999999999998E-3</c:v>
                </c:pt>
                <c:pt idx="1446">
                  <c:v>5.3819444444444453E-3</c:v>
                </c:pt>
                <c:pt idx="1447">
                  <c:v>6.076388888888889E-3</c:v>
                </c:pt>
                <c:pt idx="1448">
                  <c:v>6.7708333333333336E-3</c:v>
                </c:pt>
                <c:pt idx="1449">
                  <c:v>7.4652777777777781E-3</c:v>
                </c:pt>
                <c:pt idx="1450">
                  <c:v>8.1712962962962963E-3</c:v>
                </c:pt>
                <c:pt idx="1451">
                  <c:v>8.8657407407407417E-3</c:v>
                </c:pt>
                <c:pt idx="1452">
                  <c:v>9.5601851851851855E-3</c:v>
                </c:pt>
                <c:pt idx="1453">
                  <c:v>1.0254629629629629E-2</c:v>
                </c:pt>
                <c:pt idx="1454">
                  <c:v>1.0949074074074075E-2</c:v>
                </c:pt>
                <c:pt idx="1455">
                  <c:v>1.1643518518518518E-2</c:v>
                </c:pt>
                <c:pt idx="1456">
                  <c:v>1.2337962962962962E-2</c:v>
                </c:pt>
                <c:pt idx="1457">
                  <c:v>1.3032407407407407E-2</c:v>
                </c:pt>
                <c:pt idx="1458">
                  <c:v>1.3726851851851851E-2</c:v>
                </c:pt>
                <c:pt idx="1459">
                  <c:v>1.4421296296296295E-2</c:v>
                </c:pt>
                <c:pt idx="1460">
                  <c:v>1.511574074074074E-2</c:v>
                </c:pt>
                <c:pt idx="1461">
                  <c:v>1.5810185185185184E-2</c:v>
                </c:pt>
                <c:pt idx="1462">
                  <c:v>1.650462962962963E-2</c:v>
                </c:pt>
                <c:pt idx="1463">
                  <c:v>1.7199074074074071E-2</c:v>
                </c:pt>
                <c:pt idx="1464">
                  <c:v>1.7893518518518517E-2</c:v>
                </c:pt>
                <c:pt idx="1465">
                  <c:v>1.8587962962962962E-2</c:v>
                </c:pt>
                <c:pt idx="1466">
                  <c:v>1.9282407407407408E-2</c:v>
                </c:pt>
                <c:pt idx="1467">
                  <c:v>1.9976851851851853E-2</c:v>
                </c:pt>
                <c:pt idx="1468">
                  <c:v>2.0682870370370372E-2</c:v>
                </c:pt>
                <c:pt idx="1469">
                  <c:v>2.1377314814814818E-2</c:v>
                </c:pt>
                <c:pt idx="1470">
                  <c:v>2.207175925925926E-2</c:v>
                </c:pt>
                <c:pt idx="1471">
                  <c:v>2.2766203703703702E-2</c:v>
                </c:pt>
                <c:pt idx="1472">
                  <c:v>2.3460648148148147E-2</c:v>
                </c:pt>
                <c:pt idx="1473">
                  <c:v>2.4155092592592589E-2</c:v>
                </c:pt>
                <c:pt idx="1474">
                  <c:v>2.4849537037037035E-2</c:v>
                </c:pt>
                <c:pt idx="1475">
                  <c:v>2.5543981481481483E-2</c:v>
                </c:pt>
                <c:pt idx="1476">
                  <c:v>2.6238425925925925E-2</c:v>
                </c:pt>
                <c:pt idx="1477">
                  <c:v>2.6932870370370371E-2</c:v>
                </c:pt>
                <c:pt idx="1478">
                  <c:v>2.7627314814814813E-2</c:v>
                </c:pt>
                <c:pt idx="1479">
                  <c:v>2.8321759259259258E-2</c:v>
                </c:pt>
                <c:pt idx="1480">
                  <c:v>2.90162037037037E-2</c:v>
                </c:pt>
                <c:pt idx="1481">
                  <c:v>2.9710648148148149E-2</c:v>
                </c:pt>
                <c:pt idx="1482">
                  <c:v>3.0405092592592591E-2</c:v>
                </c:pt>
                <c:pt idx="1483">
                  <c:v>3.1099537037037037E-2</c:v>
                </c:pt>
                <c:pt idx="1484">
                  <c:v>3.1793981481481479E-2</c:v>
                </c:pt>
                <c:pt idx="1485">
                  <c:v>3.2499999999999994E-2</c:v>
                </c:pt>
                <c:pt idx="1486">
                  <c:v>3.3194444444444443E-2</c:v>
                </c:pt>
                <c:pt idx="1487">
                  <c:v>3.3888888888888885E-2</c:v>
                </c:pt>
                <c:pt idx="1488">
                  <c:v>3.4583333333333334E-2</c:v>
                </c:pt>
                <c:pt idx="1489">
                  <c:v>3.5277777777777776E-2</c:v>
                </c:pt>
                <c:pt idx="1490">
                  <c:v>3.5972222222222218E-2</c:v>
                </c:pt>
                <c:pt idx="1491">
                  <c:v>3.6666666666666667E-2</c:v>
                </c:pt>
                <c:pt idx="1492">
                  <c:v>3.7361111111111109E-2</c:v>
                </c:pt>
                <c:pt idx="1493">
                  <c:v>3.8055555555555558E-2</c:v>
                </c:pt>
                <c:pt idx="1494">
                  <c:v>3.875E-2</c:v>
                </c:pt>
                <c:pt idx="1495">
                  <c:v>3.9444444444444442E-2</c:v>
                </c:pt>
                <c:pt idx="1496">
                  <c:v>4.0138888888888884E-2</c:v>
                </c:pt>
                <c:pt idx="1497">
                  <c:v>4.0833333333333333E-2</c:v>
                </c:pt>
                <c:pt idx="1498">
                  <c:v>4.1527777777777775E-2</c:v>
                </c:pt>
                <c:pt idx="1499">
                  <c:v>4.2222222222222223E-2</c:v>
                </c:pt>
                <c:pt idx="1500">
                  <c:v>4.2916666666666665E-2</c:v>
                </c:pt>
                <c:pt idx="1501">
                  <c:v>4.3611111111111107E-2</c:v>
                </c:pt>
                <c:pt idx="1502">
                  <c:v>4.4305555555555549E-2</c:v>
                </c:pt>
                <c:pt idx="1503">
                  <c:v>4.5011574074074072E-2</c:v>
                </c:pt>
                <c:pt idx="1504">
                  <c:v>4.5706018518518521E-2</c:v>
                </c:pt>
                <c:pt idx="1505">
                  <c:v>4.6400462962962963E-2</c:v>
                </c:pt>
                <c:pt idx="1506">
                  <c:v>4.7094907407407405E-2</c:v>
                </c:pt>
                <c:pt idx="1507">
                  <c:v>4.7789351851851847E-2</c:v>
                </c:pt>
                <c:pt idx="1508">
                  <c:v>4.8483796296296296E-2</c:v>
                </c:pt>
                <c:pt idx="1509">
                  <c:v>4.9178240740740738E-2</c:v>
                </c:pt>
                <c:pt idx="1510">
                  <c:v>4.987268518518518E-2</c:v>
                </c:pt>
                <c:pt idx="1511">
                  <c:v>5.0567129629629635E-2</c:v>
                </c:pt>
                <c:pt idx="1512">
                  <c:v>5.1261574074074077E-2</c:v>
                </c:pt>
                <c:pt idx="1513">
                  <c:v>5.1956018518518519E-2</c:v>
                </c:pt>
                <c:pt idx="1514">
                  <c:v>5.2650462962962961E-2</c:v>
                </c:pt>
                <c:pt idx="1515">
                  <c:v>5.334490740740741E-2</c:v>
                </c:pt>
                <c:pt idx="1516">
                  <c:v>5.4039351851851852E-2</c:v>
                </c:pt>
                <c:pt idx="1517">
                  <c:v>5.4733796296296294E-2</c:v>
                </c:pt>
                <c:pt idx="1518">
                  <c:v>5.5428240740740743E-2</c:v>
                </c:pt>
                <c:pt idx="1519">
                  <c:v>5.6122685185185185E-2</c:v>
                </c:pt>
                <c:pt idx="1520">
                  <c:v>5.6828703703703708E-2</c:v>
                </c:pt>
                <c:pt idx="1521">
                  <c:v>5.752314814814815E-2</c:v>
                </c:pt>
                <c:pt idx="1522">
                  <c:v>5.8217592592592592E-2</c:v>
                </c:pt>
                <c:pt idx="1523">
                  <c:v>5.8912037037037034E-2</c:v>
                </c:pt>
                <c:pt idx="1524">
                  <c:v>5.9606481481481483E-2</c:v>
                </c:pt>
                <c:pt idx="1525">
                  <c:v>6.0300925925925924E-2</c:v>
                </c:pt>
                <c:pt idx="1526">
                  <c:v>6.0995370370370366E-2</c:v>
                </c:pt>
                <c:pt idx="1527">
                  <c:v>6.1689814814814815E-2</c:v>
                </c:pt>
                <c:pt idx="1528">
                  <c:v>6.2384259259259257E-2</c:v>
                </c:pt>
                <c:pt idx="1529">
                  <c:v>6.3078703703703706E-2</c:v>
                </c:pt>
                <c:pt idx="1530">
                  <c:v>6.3773148148148148E-2</c:v>
                </c:pt>
                <c:pt idx="1531">
                  <c:v>6.446759259259259E-2</c:v>
                </c:pt>
                <c:pt idx="1532">
                  <c:v>6.5162037037037032E-2</c:v>
                </c:pt>
                <c:pt idx="1533">
                  <c:v>6.5856481481481488E-2</c:v>
                </c:pt>
                <c:pt idx="1534">
                  <c:v>6.655092592592593E-2</c:v>
                </c:pt>
                <c:pt idx="1535">
                  <c:v>6.7245370370370372E-2</c:v>
                </c:pt>
                <c:pt idx="1536">
                  <c:v>6.7939814814814814E-2</c:v>
                </c:pt>
                <c:pt idx="1537">
                  <c:v>6.8634259259259256E-2</c:v>
                </c:pt>
                <c:pt idx="1538">
                  <c:v>6.9340277777777778E-2</c:v>
                </c:pt>
                <c:pt idx="1539">
                  <c:v>7.003472222222222E-2</c:v>
                </c:pt>
                <c:pt idx="1540">
                  <c:v>7.0729166666666662E-2</c:v>
                </c:pt>
                <c:pt idx="1541">
                  <c:v>7.1423611111111118E-2</c:v>
                </c:pt>
                <c:pt idx="1542">
                  <c:v>7.211805555555556E-2</c:v>
                </c:pt>
                <c:pt idx="1543">
                  <c:v>7.2812500000000002E-2</c:v>
                </c:pt>
                <c:pt idx="1544">
                  <c:v>7.3506944444444444E-2</c:v>
                </c:pt>
                <c:pt idx="1545">
                  <c:v>7.4201388888888886E-2</c:v>
                </c:pt>
                <c:pt idx="1546">
                  <c:v>7.4895833333333328E-2</c:v>
                </c:pt>
                <c:pt idx="1547">
                  <c:v>7.5590277777777784E-2</c:v>
                </c:pt>
                <c:pt idx="1548">
                  <c:v>7.6284722222222226E-2</c:v>
                </c:pt>
                <c:pt idx="1549">
                  <c:v>7.6979166666666668E-2</c:v>
                </c:pt>
                <c:pt idx="1550">
                  <c:v>7.767361111111111E-2</c:v>
                </c:pt>
                <c:pt idx="1551">
                  <c:v>7.8368055555555552E-2</c:v>
                </c:pt>
                <c:pt idx="1552">
                  <c:v>7.9062499999999994E-2</c:v>
                </c:pt>
                <c:pt idx="1553">
                  <c:v>7.9756944444444436E-2</c:v>
                </c:pt>
                <c:pt idx="1554">
                  <c:v>8.0451388888888892E-2</c:v>
                </c:pt>
                <c:pt idx="1555">
                  <c:v>8.1157407407407414E-2</c:v>
                </c:pt>
                <c:pt idx="1556">
                  <c:v>8.1851851851851856E-2</c:v>
                </c:pt>
                <c:pt idx="1557">
                  <c:v>8.2546296296296298E-2</c:v>
                </c:pt>
                <c:pt idx="1558">
                  <c:v>8.324074074074074E-2</c:v>
                </c:pt>
                <c:pt idx="1559">
                  <c:v>8.3935185185185182E-2</c:v>
                </c:pt>
                <c:pt idx="1560">
                  <c:v>8.4629629629629624E-2</c:v>
                </c:pt>
                <c:pt idx="1561">
                  <c:v>8.5324074074074066E-2</c:v>
                </c:pt>
                <c:pt idx="1562">
                  <c:v>8.6018518518518508E-2</c:v>
                </c:pt>
                <c:pt idx="1563">
                  <c:v>8.671296296296295E-2</c:v>
                </c:pt>
                <c:pt idx="1564">
                  <c:v>8.740740740740742E-2</c:v>
                </c:pt>
                <c:pt idx="1565">
                  <c:v>8.8101851851851862E-2</c:v>
                </c:pt>
                <c:pt idx="1566">
                  <c:v>8.8796296296296304E-2</c:v>
                </c:pt>
                <c:pt idx="1567">
                  <c:v>8.9490740740740746E-2</c:v>
                </c:pt>
                <c:pt idx="1568">
                  <c:v>9.0185185185185188E-2</c:v>
                </c:pt>
                <c:pt idx="1569">
                  <c:v>9.087962962962963E-2</c:v>
                </c:pt>
                <c:pt idx="1570">
                  <c:v>9.1574074074074072E-2</c:v>
                </c:pt>
                <c:pt idx="1571">
                  <c:v>9.2268518518518527E-2</c:v>
                </c:pt>
                <c:pt idx="1572">
                  <c:v>9.2962962962962969E-2</c:v>
                </c:pt>
                <c:pt idx="1573">
                  <c:v>9.3668981481481492E-2</c:v>
                </c:pt>
                <c:pt idx="1574">
                  <c:v>9.4363425925925934E-2</c:v>
                </c:pt>
                <c:pt idx="1575">
                  <c:v>9.5057870370370376E-2</c:v>
                </c:pt>
                <c:pt idx="1576">
                  <c:v>9.5752314814814818E-2</c:v>
                </c:pt>
                <c:pt idx="1577">
                  <c:v>9.644675925925926E-2</c:v>
                </c:pt>
                <c:pt idx="1578">
                  <c:v>9.7141203703703702E-2</c:v>
                </c:pt>
                <c:pt idx="1579">
                  <c:v>9.7835648148148158E-2</c:v>
                </c:pt>
                <c:pt idx="1580">
                  <c:v>9.85300925925926E-2</c:v>
                </c:pt>
                <c:pt idx="1581">
                  <c:v>9.9224537037037042E-2</c:v>
                </c:pt>
                <c:pt idx="1582">
                  <c:v>9.9918981481481484E-2</c:v>
                </c:pt>
                <c:pt idx="1583">
                  <c:v>0.10061342592592593</c:v>
                </c:pt>
                <c:pt idx="1584">
                  <c:v>0.10130787037037037</c:v>
                </c:pt>
                <c:pt idx="1585">
                  <c:v>0.10200231481481481</c:v>
                </c:pt>
                <c:pt idx="1586">
                  <c:v>0.10269675925925925</c:v>
                </c:pt>
                <c:pt idx="1587">
                  <c:v>0.10339120370370369</c:v>
                </c:pt>
                <c:pt idx="1588">
                  <c:v>0.10408564814814815</c:v>
                </c:pt>
                <c:pt idx="1589">
                  <c:v>0.10478009259259259</c:v>
                </c:pt>
                <c:pt idx="1590">
                  <c:v>0.10547453703703703</c:v>
                </c:pt>
                <c:pt idx="1591">
                  <c:v>0.10618055555555556</c:v>
                </c:pt>
                <c:pt idx="1592">
                  <c:v>0.106875</c:v>
                </c:pt>
                <c:pt idx="1593">
                  <c:v>0.10756944444444444</c:v>
                </c:pt>
                <c:pt idx="1594">
                  <c:v>0.10826388888888888</c:v>
                </c:pt>
                <c:pt idx="1595">
                  <c:v>0.10895833333333334</c:v>
                </c:pt>
                <c:pt idx="1596">
                  <c:v>0.10965277777777778</c:v>
                </c:pt>
                <c:pt idx="1597">
                  <c:v>0.11034722222222222</c:v>
                </c:pt>
                <c:pt idx="1598">
                  <c:v>0.11104166666666666</c:v>
                </c:pt>
                <c:pt idx="1599">
                  <c:v>0.11173611111111111</c:v>
                </c:pt>
                <c:pt idx="1600">
                  <c:v>0.11243055555555555</c:v>
                </c:pt>
                <c:pt idx="1601">
                  <c:v>0.11312499999999999</c:v>
                </c:pt>
                <c:pt idx="1602">
                  <c:v>0.11381944444444443</c:v>
                </c:pt>
                <c:pt idx="1603">
                  <c:v>0.11451388888888887</c:v>
                </c:pt>
                <c:pt idx="1604">
                  <c:v>0.11520833333333334</c:v>
                </c:pt>
                <c:pt idx="1605">
                  <c:v>0.11590277777777779</c:v>
                </c:pt>
                <c:pt idx="1606">
                  <c:v>0.11659722222222223</c:v>
                </c:pt>
                <c:pt idx="1607">
                  <c:v>0.11729166666666667</c:v>
                </c:pt>
                <c:pt idx="1608">
                  <c:v>0.11799768518518518</c:v>
                </c:pt>
                <c:pt idx="1609">
                  <c:v>0.11869212962962962</c:v>
                </c:pt>
                <c:pt idx="1610">
                  <c:v>0.11938657407407406</c:v>
                </c:pt>
                <c:pt idx="1611">
                  <c:v>0.12008101851851853</c:v>
                </c:pt>
                <c:pt idx="1612">
                  <c:v>0.12077546296296297</c:v>
                </c:pt>
                <c:pt idx="1613">
                  <c:v>0.12146990740740742</c:v>
                </c:pt>
                <c:pt idx="1614">
                  <c:v>0.12216435185185186</c:v>
                </c:pt>
                <c:pt idx="1615">
                  <c:v>0.1228587962962963</c:v>
                </c:pt>
                <c:pt idx="1616">
                  <c:v>0.12355324074074074</c:v>
                </c:pt>
                <c:pt idx="1617">
                  <c:v>0.12424768518518518</c:v>
                </c:pt>
                <c:pt idx="1618">
                  <c:v>0.12494212962962963</c:v>
                </c:pt>
                <c:pt idx="1619">
                  <c:v>0.12563657407407408</c:v>
                </c:pt>
                <c:pt idx="1620">
                  <c:v>0.12633101851851852</c:v>
                </c:pt>
                <c:pt idx="1621">
                  <c:v>0.12702546296296297</c:v>
                </c:pt>
                <c:pt idx="1622">
                  <c:v>0.12771990740740741</c:v>
                </c:pt>
                <c:pt idx="1623">
                  <c:v>0.12841435185185185</c:v>
                </c:pt>
                <c:pt idx="1624">
                  <c:v>0.12910879629629629</c:v>
                </c:pt>
                <c:pt idx="1625">
                  <c:v>0.12980324074074073</c:v>
                </c:pt>
                <c:pt idx="1626">
                  <c:v>0.13050925925925924</c:v>
                </c:pt>
                <c:pt idx="1627">
                  <c:v>0.13120370370370371</c:v>
                </c:pt>
                <c:pt idx="1628">
                  <c:v>0.13189814814814815</c:v>
                </c:pt>
                <c:pt idx="1629">
                  <c:v>0.1325925925925926</c:v>
                </c:pt>
                <c:pt idx="1630">
                  <c:v>0.13328703703703704</c:v>
                </c:pt>
                <c:pt idx="1631">
                  <c:v>0.13398148148148148</c:v>
                </c:pt>
                <c:pt idx="1632">
                  <c:v>0.13467592592592592</c:v>
                </c:pt>
                <c:pt idx="1633">
                  <c:v>0.13537037037037036</c:v>
                </c:pt>
                <c:pt idx="1634">
                  <c:v>0.13606481481481481</c:v>
                </c:pt>
                <c:pt idx="1635">
                  <c:v>0.13675925925925927</c:v>
                </c:pt>
                <c:pt idx="1636">
                  <c:v>0.13745370370370372</c:v>
                </c:pt>
                <c:pt idx="1637">
                  <c:v>0.13814814814814816</c:v>
                </c:pt>
                <c:pt idx="1638">
                  <c:v>0.1388425925925926</c:v>
                </c:pt>
                <c:pt idx="1639">
                  <c:v>0.13953703703703704</c:v>
                </c:pt>
                <c:pt idx="1640">
                  <c:v>0.14023148148148148</c:v>
                </c:pt>
                <c:pt idx="1641">
                  <c:v>0.14092592592592593</c:v>
                </c:pt>
                <c:pt idx="1642">
                  <c:v>0.14162037037037037</c:v>
                </c:pt>
                <c:pt idx="1643">
                  <c:v>0.14232638888888891</c:v>
                </c:pt>
                <c:pt idx="1644">
                  <c:v>0.14302083333333335</c:v>
                </c:pt>
                <c:pt idx="1645">
                  <c:v>0.14371527777777779</c:v>
                </c:pt>
                <c:pt idx="1646">
                  <c:v>0.14440972222222223</c:v>
                </c:pt>
                <c:pt idx="1647">
                  <c:v>0.14510416666666667</c:v>
                </c:pt>
                <c:pt idx="1648">
                  <c:v>0.14579861111111111</c:v>
                </c:pt>
                <c:pt idx="1649">
                  <c:v>0.14649305555555556</c:v>
                </c:pt>
                <c:pt idx="1650">
                  <c:v>0.1471875</c:v>
                </c:pt>
                <c:pt idx="1651">
                  <c:v>0.14788194444444444</c:v>
                </c:pt>
                <c:pt idx="1652">
                  <c:v>0.14857638888888888</c:v>
                </c:pt>
                <c:pt idx="1653">
                  <c:v>0.14927083333333332</c:v>
                </c:pt>
                <c:pt idx="1654">
                  <c:v>0.14996527777777777</c:v>
                </c:pt>
                <c:pt idx="1655">
                  <c:v>0.15065972222222221</c:v>
                </c:pt>
                <c:pt idx="1656">
                  <c:v>0.15135416666666668</c:v>
                </c:pt>
                <c:pt idx="1657">
                  <c:v>0.15204861111111112</c:v>
                </c:pt>
                <c:pt idx="1658">
                  <c:v>0.15274305555555556</c:v>
                </c:pt>
                <c:pt idx="1659">
                  <c:v>0.1534375</c:v>
                </c:pt>
                <c:pt idx="1660">
                  <c:v>0.15413194444444445</c:v>
                </c:pt>
                <c:pt idx="1661">
                  <c:v>0.15483796296296296</c:v>
                </c:pt>
                <c:pt idx="1662">
                  <c:v>0.1555324074074074</c:v>
                </c:pt>
                <c:pt idx="1663">
                  <c:v>0.15622685185185184</c:v>
                </c:pt>
                <c:pt idx="1664">
                  <c:v>0.15692129629629628</c:v>
                </c:pt>
                <c:pt idx="1665">
                  <c:v>0.15761574074074072</c:v>
                </c:pt>
                <c:pt idx="1666">
                  <c:v>0.15831018518518519</c:v>
                </c:pt>
                <c:pt idx="1667">
                  <c:v>0.15900462962962963</c:v>
                </c:pt>
                <c:pt idx="1668">
                  <c:v>0.15969907407407408</c:v>
                </c:pt>
                <c:pt idx="1669">
                  <c:v>0.16039351851851852</c:v>
                </c:pt>
                <c:pt idx="1670">
                  <c:v>0.16108796296296296</c:v>
                </c:pt>
                <c:pt idx="1671">
                  <c:v>0.1617824074074074</c:v>
                </c:pt>
                <c:pt idx="1672">
                  <c:v>0.16247685185185187</c:v>
                </c:pt>
                <c:pt idx="1673">
                  <c:v>0.16317129629629631</c:v>
                </c:pt>
                <c:pt idx="1674">
                  <c:v>0.16386574074074076</c:v>
                </c:pt>
                <c:pt idx="1675">
                  <c:v>0.1645601851851852</c:v>
                </c:pt>
                <c:pt idx="1676">
                  <c:v>0.16525462962962964</c:v>
                </c:pt>
                <c:pt idx="1677">
                  <c:v>0.16594907407407408</c:v>
                </c:pt>
                <c:pt idx="1678">
                  <c:v>0.16665509259259259</c:v>
                </c:pt>
                <c:pt idx="1679">
                  <c:v>0.16734953703703703</c:v>
                </c:pt>
                <c:pt idx="1680">
                  <c:v>0.16804398148148147</c:v>
                </c:pt>
                <c:pt idx="1681">
                  <c:v>0.16873842592592592</c:v>
                </c:pt>
                <c:pt idx="1682">
                  <c:v>0.16943287037037036</c:v>
                </c:pt>
                <c:pt idx="1683">
                  <c:v>0.1701273148148148</c:v>
                </c:pt>
                <c:pt idx="1684">
                  <c:v>0.17082175925925924</c:v>
                </c:pt>
                <c:pt idx="1685">
                  <c:v>0.17151620370370371</c:v>
                </c:pt>
                <c:pt idx="1686">
                  <c:v>0.17221064814814815</c:v>
                </c:pt>
                <c:pt idx="1687">
                  <c:v>0.1729050925925926</c:v>
                </c:pt>
                <c:pt idx="1688">
                  <c:v>0.17359953703703704</c:v>
                </c:pt>
                <c:pt idx="1689">
                  <c:v>0.17429398148148148</c:v>
                </c:pt>
                <c:pt idx="1690">
                  <c:v>0.17498842592592592</c:v>
                </c:pt>
                <c:pt idx="1691">
                  <c:v>0.17568287037037036</c:v>
                </c:pt>
                <c:pt idx="1692">
                  <c:v>0.17637731481481481</c:v>
                </c:pt>
                <c:pt idx="1693">
                  <c:v>0.17707175925925925</c:v>
                </c:pt>
                <c:pt idx="1694">
                  <c:v>0.17776620370370369</c:v>
                </c:pt>
                <c:pt idx="1695">
                  <c:v>0.17846064814814813</c:v>
                </c:pt>
                <c:pt idx="1696">
                  <c:v>0.17916666666666667</c:v>
                </c:pt>
                <c:pt idx="1697">
                  <c:v>0.17986111111111111</c:v>
                </c:pt>
                <c:pt idx="1698">
                  <c:v>0.18055555555555555</c:v>
                </c:pt>
                <c:pt idx="1699">
                  <c:v>0.18124999999999999</c:v>
                </c:pt>
                <c:pt idx="1700">
                  <c:v>0.18194444444444444</c:v>
                </c:pt>
                <c:pt idx="1701">
                  <c:v>0.18263888888888891</c:v>
                </c:pt>
                <c:pt idx="1702">
                  <c:v>0.18333333333333335</c:v>
                </c:pt>
                <c:pt idx="1703">
                  <c:v>0.18402777777777779</c:v>
                </c:pt>
                <c:pt idx="1704">
                  <c:v>0.18472222222222223</c:v>
                </c:pt>
                <c:pt idx="1705">
                  <c:v>0.18541666666666667</c:v>
                </c:pt>
                <c:pt idx="1706">
                  <c:v>0.18611111111111112</c:v>
                </c:pt>
                <c:pt idx="1707">
                  <c:v>0.18680555555555556</c:v>
                </c:pt>
                <c:pt idx="1708">
                  <c:v>0.1875</c:v>
                </c:pt>
                <c:pt idx="1709">
                  <c:v>0.18819444444444444</c:v>
                </c:pt>
                <c:pt idx="1710">
                  <c:v>0.18888888888888888</c:v>
                </c:pt>
                <c:pt idx="1711">
                  <c:v>0.18958333333333333</c:v>
                </c:pt>
                <c:pt idx="1712">
                  <c:v>0.19027777777777777</c:v>
                </c:pt>
                <c:pt idx="1713">
                  <c:v>0.19098379629629628</c:v>
                </c:pt>
                <c:pt idx="1714">
                  <c:v>0.19167824074074072</c:v>
                </c:pt>
                <c:pt idx="1715">
                  <c:v>0.19237268518518516</c:v>
                </c:pt>
                <c:pt idx="1716">
                  <c:v>0.19306712962962966</c:v>
                </c:pt>
                <c:pt idx="1717">
                  <c:v>0.19376157407407404</c:v>
                </c:pt>
                <c:pt idx="1718">
                  <c:v>0.19445601851851854</c:v>
                </c:pt>
                <c:pt idx="1719">
                  <c:v>0.19515046296296298</c:v>
                </c:pt>
                <c:pt idx="1720">
                  <c:v>0.19584490740740743</c:v>
                </c:pt>
                <c:pt idx="1721">
                  <c:v>0.19653935185185187</c:v>
                </c:pt>
                <c:pt idx="1722">
                  <c:v>0.19723379629629631</c:v>
                </c:pt>
                <c:pt idx="1723">
                  <c:v>0.19792824074074075</c:v>
                </c:pt>
                <c:pt idx="1724">
                  <c:v>0.19862268518518519</c:v>
                </c:pt>
                <c:pt idx="1725">
                  <c:v>0.19931712962962964</c:v>
                </c:pt>
                <c:pt idx="1726">
                  <c:v>0.20001157407407408</c:v>
                </c:pt>
                <c:pt idx="1727">
                  <c:v>0.20070601851851852</c:v>
                </c:pt>
                <c:pt idx="1728">
                  <c:v>0.20140046296296296</c:v>
                </c:pt>
                <c:pt idx="1729">
                  <c:v>0.2020949074074074</c:v>
                </c:pt>
                <c:pt idx="1730">
                  <c:v>0.20278935185185185</c:v>
                </c:pt>
                <c:pt idx="1731">
                  <c:v>0.20349537037037035</c:v>
                </c:pt>
                <c:pt idx="1732">
                  <c:v>0.20418981481481482</c:v>
                </c:pt>
                <c:pt idx="1733">
                  <c:v>0.20488425925925924</c:v>
                </c:pt>
                <c:pt idx="1734">
                  <c:v>0.20557870370370371</c:v>
                </c:pt>
                <c:pt idx="1735">
                  <c:v>0.20627314814814815</c:v>
                </c:pt>
                <c:pt idx="1736">
                  <c:v>0.20696759259259259</c:v>
                </c:pt>
                <c:pt idx="1737">
                  <c:v>0.20766203703703703</c:v>
                </c:pt>
                <c:pt idx="1738">
                  <c:v>0.20835648148148148</c:v>
                </c:pt>
                <c:pt idx="1739">
                  <c:v>0.20905092592592592</c:v>
                </c:pt>
                <c:pt idx="1740">
                  <c:v>0.20974537037037036</c:v>
                </c:pt>
                <c:pt idx="1741">
                  <c:v>0.2104398148148148</c:v>
                </c:pt>
                <c:pt idx="1742">
                  <c:v>0.21113425925925924</c:v>
                </c:pt>
                <c:pt idx="1743">
                  <c:v>0.21182870370370369</c:v>
                </c:pt>
                <c:pt idx="1744">
                  <c:v>0.21252314814814813</c:v>
                </c:pt>
                <c:pt idx="1745">
                  <c:v>0.21321759259259257</c:v>
                </c:pt>
                <c:pt idx="1746">
                  <c:v>0.21391203703703701</c:v>
                </c:pt>
                <c:pt idx="1747">
                  <c:v>0.21460648148148151</c:v>
                </c:pt>
                <c:pt idx="1748">
                  <c:v>0.21531250000000002</c:v>
                </c:pt>
                <c:pt idx="1749">
                  <c:v>0.21600694444444446</c:v>
                </c:pt>
                <c:pt idx="1750">
                  <c:v>0.2167013888888889</c:v>
                </c:pt>
                <c:pt idx="1751">
                  <c:v>0.21739583333333334</c:v>
                </c:pt>
                <c:pt idx="1752">
                  <c:v>0.21809027777777779</c:v>
                </c:pt>
                <c:pt idx="1753">
                  <c:v>0.21878472222222223</c:v>
                </c:pt>
                <c:pt idx="1754">
                  <c:v>0.21947916666666667</c:v>
                </c:pt>
                <c:pt idx="1755">
                  <c:v>0.22017361111111111</c:v>
                </c:pt>
                <c:pt idx="1756">
                  <c:v>0.22086805555555555</c:v>
                </c:pt>
                <c:pt idx="1757">
                  <c:v>0.2215625</c:v>
                </c:pt>
                <c:pt idx="1758">
                  <c:v>0.22225694444444444</c:v>
                </c:pt>
                <c:pt idx="1759">
                  <c:v>0.22295138888888888</c:v>
                </c:pt>
                <c:pt idx="1760">
                  <c:v>0.22364583333333332</c:v>
                </c:pt>
                <c:pt idx="1761">
                  <c:v>0.22434027777777776</c:v>
                </c:pt>
                <c:pt idx="1762">
                  <c:v>0.22503472222222221</c:v>
                </c:pt>
                <c:pt idx="1763">
                  <c:v>0.22572916666666668</c:v>
                </c:pt>
                <c:pt idx="1764">
                  <c:v>0.22642361111111112</c:v>
                </c:pt>
                <c:pt idx="1765">
                  <c:v>0.22711805555555556</c:v>
                </c:pt>
                <c:pt idx="1766">
                  <c:v>0.2278240740740741</c:v>
                </c:pt>
                <c:pt idx="1767">
                  <c:v>0.22851851851851854</c:v>
                </c:pt>
                <c:pt idx="1768">
                  <c:v>0.22921296296296298</c:v>
                </c:pt>
                <c:pt idx="1769">
                  <c:v>0.22990740740740742</c:v>
                </c:pt>
                <c:pt idx="1770">
                  <c:v>0.23060185185185186</c:v>
                </c:pt>
                <c:pt idx="1771">
                  <c:v>0.23129629629629631</c:v>
                </c:pt>
                <c:pt idx="1772">
                  <c:v>0.23199074074074075</c:v>
                </c:pt>
                <c:pt idx="1773">
                  <c:v>0.23268518518518519</c:v>
                </c:pt>
                <c:pt idx="1774">
                  <c:v>0.23337962962962963</c:v>
                </c:pt>
                <c:pt idx="1775">
                  <c:v>0.23407407407407407</c:v>
                </c:pt>
                <c:pt idx="1776">
                  <c:v>0.23476851851851852</c:v>
                </c:pt>
                <c:pt idx="1777">
                  <c:v>0.23546296296296299</c:v>
                </c:pt>
                <c:pt idx="1778">
                  <c:v>0.2361574074074074</c:v>
                </c:pt>
                <c:pt idx="1779">
                  <c:v>0.23685185185185187</c:v>
                </c:pt>
                <c:pt idx="1780">
                  <c:v>0.23754629629629631</c:v>
                </c:pt>
                <c:pt idx="1781">
                  <c:v>0.23824074074074075</c:v>
                </c:pt>
                <c:pt idx="1782">
                  <c:v>0.23893518518518519</c:v>
                </c:pt>
                <c:pt idx="1783">
                  <c:v>0.2396412037037037</c:v>
                </c:pt>
                <c:pt idx="1784">
                  <c:v>0.24033564814814815</c:v>
                </c:pt>
                <c:pt idx="1785">
                  <c:v>0.24103009259259259</c:v>
                </c:pt>
                <c:pt idx="1786">
                  <c:v>0.24172453703703703</c:v>
                </c:pt>
                <c:pt idx="1787">
                  <c:v>0.24241898148148147</c:v>
                </c:pt>
                <c:pt idx="1788">
                  <c:v>0.24311342592592591</c:v>
                </c:pt>
                <c:pt idx="1789">
                  <c:v>0.24380787037037036</c:v>
                </c:pt>
                <c:pt idx="1790">
                  <c:v>0.2445023148148148</c:v>
                </c:pt>
                <c:pt idx="1791">
                  <c:v>0.24519675925925924</c:v>
                </c:pt>
                <c:pt idx="1792">
                  <c:v>0.24589120370370368</c:v>
                </c:pt>
                <c:pt idx="1793">
                  <c:v>0.24658564814814818</c:v>
                </c:pt>
                <c:pt idx="1794">
                  <c:v>0.24728009259259257</c:v>
                </c:pt>
                <c:pt idx="1795">
                  <c:v>0.24797453703703706</c:v>
                </c:pt>
                <c:pt idx="1796">
                  <c:v>0.2486689814814815</c:v>
                </c:pt>
                <c:pt idx="1797">
                  <c:v>0.24936342592592595</c:v>
                </c:pt>
                <c:pt idx="1798">
                  <c:v>0.25005787037037036</c:v>
                </c:pt>
                <c:pt idx="1799">
                  <c:v>0.2507523148148148</c:v>
                </c:pt>
                <c:pt idx="1800">
                  <c:v>0.25144675925925924</c:v>
                </c:pt>
                <c:pt idx="1801">
                  <c:v>0.25215277777777778</c:v>
                </c:pt>
                <c:pt idx="1802">
                  <c:v>0.25284722222222222</c:v>
                </c:pt>
                <c:pt idx="1803">
                  <c:v>0.25354166666666667</c:v>
                </c:pt>
                <c:pt idx="1804">
                  <c:v>0.25423611111111111</c:v>
                </c:pt>
                <c:pt idx="1805">
                  <c:v>0.25493055555555555</c:v>
                </c:pt>
                <c:pt idx="1806">
                  <c:v>0.25562499999999999</c:v>
                </c:pt>
                <c:pt idx="1807">
                  <c:v>0.25631944444444443</c:v>
                </c:pt>
                <c:pt idx="1808">
                  <c:v>0.25701388888888888</c:v>
                </c:pt>
                <c:pt idx="1809">
                  <c:v>0.25770833333333332</c:v>
                </c:pt>
                <c:pt idx="1810">
                  <c:v>0.25840277777777776</c:v>
                </c:pt>
                <c:pt idx="1811">
                  <c:v>0.25909722222222226</c:v>
                </c:pt>
                <c:pt idx="1812">
                  <c:v>0.2597916666666667</c:v>
                </c:pt>
                <c:pt idx="1813">
                  <c:v>0.26048611111111114</c:v>
                </c:pt>
                <c:pt idx="1814">
                  <c:v>0.26118055555555558</c:v>
                </c:pt>
                <c:pt idx="1815">
                  <c:v>0.26187500000000002</c:v>
                </c:pt>
                <c:pt idx="1816">
                  <c:v>0.26256944444444447</c:v>
                </c:pt>
                <c:pt idx="1817">
                  <c:v>0.26326388888888891</c:v>
                </c:pt>
                <c:pt idx="1818">
                  <c:v>0.26396990740740739</c:v>
                </c:pt>
                <c:pt idx="1819">
                  <c:v>0.26466435185185183</c:v>
                </c:pt>
                <c:pt idx="1820">
                  <c:v>0.26535879629629627</c:v>
                </c:pt>
                <c:pt idx="1821">
                  <c:v>0.26605324074074072</c:v>
                </c:pt>
                <c:pt idx="1822">
                  <c:v>0.26674768518518516</c:v>
                </c:pt>
                <c:pt idx="1823">
                  <c:v>0.2674421296296296</c:v>
                </c:pt>
                <c:pt idx="1824">
                  <c:v>0.26813657407407404</c:v>
                </c:pt>
                <c:pt idx="1825">
                  <c:v>0.26883101851851848</c:v>
                </c:pt>
                <c:pt idx="1826">
                  <c:v>0.26952546296296298</c:v>
                </c:pt>
                <c:pt idx="1827">
                  <c:v>0.27021990740740742</c:v>
                </c:pt>
                <c:pt idx="1828">
                  <c:v>0.27091435185185186</c:v>
                </c:pt>
                <c:pt idx="1829">
                  <c:v>0.27160879629629631</c:v>
                </c:pt>
                <c:pt idx="1830">
                  <c:v>0.27230324074074075</c:v>
                </c:pt>
                <c:pt idx="1831">
                  <c:v>0.27299768518518519</c:v>
                </c:pt>
                <c:pt idx="1832">
                  <c:v>0.27369212962962963</c:v>
                </c:pt>
                <c:pt idx="1833">
                  <c:v>0.27438657407407407</c:v>
                </c:pt>
                <c:pt idx="1834">
                  <c:v>0.27508101851851852</c:v>
                </c:pt>
                <c:pt idx="1835">
                  <c:v>0.27578703703703705</c:v>
                </c:pt>
                <c:pt idx="1836">
                  <c:v>0.27648148148148149</c:v>
                </c:pt>
                <c:pt idx="1837">
                  <c:v>0.27717592592592594</c:v>
                </c:pt>
                <c:pt idx="1838">
                  <c:v>0.27787037037037038</c:v>
                </c:pt>
                <c:pt idx="1839">
                  <c:v>0.27856481481481482</c:v>
                </c:pt>
                <c:pt idx="1840">
                  <c:v>0.27925925925925926</c:v>
                </c:pt>
                <c:pt idx="1841">
                  <c:v>0.2799537037037037</c:v>
                </c:pt>
                <c:pt idx="1842">
                  <c:v>0.28064814814814815</c:v>
                </c:pt>
                <c:pt idx="1843">
                  <c:v>0.28134259259259259</c:v>
                </c:pt>
                <c:pt idx="1844">
                  <c:v>0.28203703703703703</c:v>
                </c:pt>
                <c:pt idx="1845">
                  <c:v>0.28273148148148147</c:v>
                </c:pt>
                <c:pt idx="1846">
                  <c:v>0.28342592592592591</c:v>
                </c:pt>
                <c:pt idx="1847">
                  <c:v>0.28412037037037036</c:v>
                </c:pt>
                <c:pt idx="1848">
                  <c:v>0.2848148148148148</c:v>
                </c:pt>
                <c:pt idx="1849">
                  <c:v>0.28550925925925924</c:v>
                </c:pt>
                <c:pt idx="1850">
                  <c:v>0.28620370370370368</c:v>
                </c:pt>
                <c:pt idx="1851">
                  <c:v>0.28689814814814812</c:v>
                </c:pt>
                <c:pt idx="1852">
                  <c:v>0.28759259259259257</c:v>
                </c:pt>
                <c:pt idx="1853">
                  <c:v>0.2882986111111111</c:v>
                </c:pt>
                <c:pt idx="1854">
                  <c:v>0.28899305555555554</c:v>
                </c:pt>
                <c:pt idx="1855">
                  <c:v>0.28968749999999999</c:v>
                </c:pt>
                <c:pt idx="1856">
                  <c:v>0.29038194444444443</c:v>
                </c:pt>
                <c:pt idx="1857">
                  <c:v>0.29107638888888893</c:v>
                </c:pt>
                <c:pt idx="1858">
                  <c:v>0.29177083333333337</c:v>
                </c:pt>
                <c:pt idx="1859">
                  <c:v>0.29246527777777781</c:v>
                </c:pt>
                <c:pt idx="1860">
                  <c:v>0.29315972222222225</c:v>
                </c:pt>
                <c:pt idx="1861">
                  <c:v>0.29385416666666669</c:v>
                </c:pt>
                <c:pt idx="1862">
                  <c:v>0.29454861111111114</c:v>
                </c:pt>
                <c:pt idx="1863">
                  <c:v>0.29524305555555558</c:v>
                </c:pt>
                <c:pt idx="1864">
                  <c:v>0.29593750000000002</c:v>
                </c:pt>
                <c:pt idx="1865">
                  <c:v>0.29663194444444446</c:v>
                </c:pt>
                <c:pt idx="1866">
                  <c:v>0.2973263888888889</c:v>
                </c:pt>
                <c:pt idx="1867">
                  <c:v>0.29802083333333335</c:v>
                </c:pt>
                <c:pt idx="1868">
                  <c:v>0.29871527777777779</c:v>
                </c:pt>
                <c:pt idx="1869">
                  <c:v>0.29940972222222223</c:v>
                </c:pt>
                <c:pt idx="1870">
                  <c:v>0.30011574074074071</c:v>
                </c:pt>
                <c:pt idx="1871">
                  <c:v>0.30081018518518515</c:v>
                </c:pt>
                <c:pt idx="1872">
                  <c:v>0.30150462962962959</c:v>
                </c:pt>
                <c:pt idx="1873">
                  <c:v>0.30219907407407409</c:v>
                </c:pt>
                <c:pt idx="1874">
                  <c:v>0.30289351851851853</c:v>
                </c:pt>
                <c:pt idx="1875">
                  <c:v>0.30358796296296298</c:v>
                </c:pt>
                <c:pt idx="1876">
                  <c:v>0.30428240740740742</c:v>
                </c:pt>
                <c:pt idx="1877">
                  <c:v>0.30497685185185186</c:v>
                </c:pt>
                <c:pt idx="1878">
                  <c:v>0.3056712962962963</c:v>
                </c:pt>
                <c:pt idx="1879">
                  <c:v>0.30636574074074074</c:v>
                </c:pt>
                <c:pt idx="1880">
                  <c:v>0.30706018518518519</c:v>
                </c:pt>
                <c:pt idx="1881">
                  <c:v>0.30775462962962963</c:v>
                </c:pt>
                <c:pt idx="1882">
                  <c:v>0.30844907407407407</c:v>
                </c:pt>
                <c:pt idx="1883">
                  <c:v>0.30914351851851851</c:v>
                </c:pt>
                <c:pt idx="1884">
                  <c:v>0.30983796296296295</c:v>
                </c:pt>
                <c:pt idx="1885">
                  <c:v>0.3105324074074074</c:v>
                </c:pt>
                <c:pt idx="1886">
                  <c:v>0.31122685185185184</c:v>
                </c:pt>
                <c:pt idx="1887">
                  <c:v>0.31192129629629628</c:v>
                </c:pt>
                <c:pt idx="1888">
                  <c:v>0.31262731481481482</c:v>
                </c:pt>
                <c:pt idx="1889">
                  <c:v>0.31332175925925926</c:v>
                </c:pt>
                <c:pt idx="1890">
                  <c:v>0.3140162037037037</c:v>
                </c:pt>
                <c:pt idx="1891">
                  <c:v>0.31471064814814814</c:v>
                </c:pt>
                <c:pt idx="1892">
                  <c:v>0.31540509259259258</c:v>
                </c:pt>
                <c:pt idx="1893">
                  <c:v>0.31609953703703703</c:v>
                </c:pt>
                <c:pt idx="1894">
                  <c:v>0.31679398148148147</c:v>
                </c:pt>
                <c:pt idx="1895">
                  <c:v>0.31748842592592591</c:v>
                </c:pt>
                <c:pt idx="1896">
                  <c:v>0.31818287037037035</c:v>
                </c:pt>
                <c:pt idx="1897">
                  <c:v>0.31887731481481479</c:v>
                </c:pt>
                <c:pt idx="1898">
                  <c:v>0.31957175925925924</c:v>
                </c:pt>
                <c:pt idx="1899">
                  <c:v>0.32026620370370368</c:v>
                </c:pt>
                <c:pt idx="1900">
                  <c:v>0.32096064814814812</c:v>
                </c:pt>
                <c:pt idx="1901">
                  <c:v>0.32165509259259256</c:v>
                </c:pt>
                <c:pt idx="1902">
                  <c:v>0.322349537037037</c:v>
                </c:pt>
                <c:pt idx="1903">
                  <c:v>0.32304398148148145</c:v>
                </c:pt>
                <c:pt idx="1904">
                  <c:v>0.32373842592592594</c:v>
                </c:pt>
                <c:pt idx="1905">
                  <c:v>0.32444444444444448</c:v>
                </c:pt>
                <c:pt idx="1906">
                  <c:v>0.32513888888888892</c:v>
                </c:pt>
                <c:pt idx="1907">
                  <c:v>0.32583333333333336</c:v>
                </c:pt>
                <c:pt idx="1908">
                  <c:v>0.32652777777777781</c:v>
                </c:pt>
                <c:pt idx="1909">
                  <c:v>0.32722222222222225</c:v>
                </c:pt>
                <c:pt idx="1910">
                  <c:v>0.32791666666666669</c:v>
                </c:pt>
                <c:pt idx="1911">
                  <c:v>0.32861111111111113</c:v>
                </c:pt>
                <c:pt idx="1912">
                  <c:v>0.32930555555555557</c:v>
                </c:pt>
                <c:pt idx="1913">
                  <c:v>0.33</c:v>
                </c:pt>
                <c:pt idx="1914">
                  <c:v>0.33069444444444446</c:v>
                </c:pt>
                <c:pt idx="1915">
                  <c:v>0.3313888888888889</c:v>
                </c:pt>
                <c:pt idx="1916">
                  <c:v>0.33208333333333334</c:v>
                </c:pt>
                <c:pt idx="1917">
                  <c:v>0.33277777777777778</c:v>
                </c:pt>
                <c:pt idx="1918">
                  <c:v>0.33347222222222223</c:v>
                </c:pt>
                <c:pt idx="1919">
                  <c:v>0.33416666666666667</c:v>
                </c:pt>
                <c:pt idx="1920">
                  <c:v>0.33486111111111111</c:v>
                </c:pt>
                <c:pt idx="1921">
                  <c:v>0.33555555555555555</c:v>
                </c:pt>
                <c:pt idx="1922">
                  <c:v>0.33624999999999999</c:v>
                </c:pt>
                <c:pt idx="1923">
                  <c:v>0.33695601851851853</c:v>
                </c:pt>
                <c:pt idx="1924">
                  <c:v>0.33765046296296292</c:v>
                </c:pt>
                <c:pt idx="1925">
                  <c:v>0.33834490740740741</c:v>
                </c:pt>
                <c:pt idx="1926">
                  <c:v>0.3390393518518518</c:v>
                </c:pt>
                <c:pt idx="1927">
                  <c:v>0.3397337962962963</c:v>
                </c:pt>
                <c:pt idx="1928">
                  <c:v>0.3404282407407408</c:v>
                </c:pt>
                <c:pt idx="1929">
                  <c:v>0.34112268518518518</c:v>
                </c:pt>
                <c:pt idx="1930">
                  <c:v>0.34181712962962968</c:v>
                </c:pt>
                <c:pt idx="1931">
                  <c:v>0.34251157407407407</c:v>
                </c:pt>
                <c:pt idx="1932">
                  <c:v>0.34320601851851856</c:v>
                </c:pt>
                <c:pt idx="1933">
                  <c:v>0.34390046296296295</c:v>
                </c:pt>
                <c:pt idx="1934">
                  <c:v>0.34459490740740745</c:v>
                </c:pt>
                <c:pt idx="1935">
                  <c:v>0.34528935185185183</c:v>
                </c:pt>
                <c:pt idx="1936">
                  <c:v>0.34598379629629633</c:v>
                </c:pt>
                <c:pt idx="1937">
                  <c:v>0.34667824074074072</c:v>
                </c:pt>
                <c:pt idx="1938">
                  <c:v>0.34737268518518521</c:v>
                </c:pt>
                <c:pt idx="1939">
                  <c:v>0.3480671296296296</c:v>
                </c:pt>
                <c:pt idx="1940">
                  <c:v>0.3487615740740741</c:v>
                </c:pt>
                <c:pt idx="1941">
                  <c:v>0.34946759259259258</c:v>
                </c:pt>
                <c:pt idx="1942">
                  <c:v>0.35016203703703702</c:v>
                </c:pt>
                <c:pt idx="1943">
                  <c:v>0.35085648148148146</c:v>
                </c:pt>
                <c:pt idx="1944">
                  <c:v>0.35155092592592596</c:v>
                </c:pt>
                <c:pt idx="1945">
                  <c:v>0.35224537037037035</c:v>
                </c:pt>
                <c:pt idx="1946">
                  <c:v>0.35293981481481485</c:v>
                </c:pt>
                <c:pt idx="1947">
                  <c:v>0.35363425925925923</c:v>
                </c:pt>
                <c:pt idx="1948">
                  <c:v>0.35432870370370373</c:v>
                </c:pt>
                <c:pt idx="1949">
                  <c:v>0.35502314814814812</c:v>
                </c:pt>
                <c:pt idx="1950">
                  <c:v>0.35571759259259261</c:v>
                </c:pt>
                <c:pt idx="1951">
                  <c:v>0.356412037037037</c:v>
                </c:pt>
                <c:pt idx="1952">
                  <c:v>0.3571064814814815</c:v>
                </c:pt>
                <c:pt idx="1953">
                  <c:v>0.35780092592592588</c:v>
                </c:pt>
                <c:pt idx="1954">
                  <c:v>0.35849537037037038</c:v>
                </c:pt>
                <c:pt idx="1955">
                  <c:v>0.35918981481481477</c:v>
                </c:pt>
                <c:pt idx="1956">
                  <c:v>0.35988425925925926</c:v>
                </c:pt>
                <c:pt idx="1957">
                  <c:v>0.36057870370370365</c:v>
                </c:pt>
                <c:pt idx="1958">
                  <c:v>0.36127314814814815</c:v>
                </c:pt>
                <c:pt idx="1959">
                  <c:v>0.36197916666666669</c:v>
                </c:pt>
                <c:pt idx="1960">
                  <c:v>0.36267361111111113</c:v>
                </c:pt>
                <c:pt idx="1961">
                  <c:v>0.36336805555555557</c:v>
                </c:pt>
                <c:pt idx="1962">
                  <c:v>0.36406250000000001</c:v>
                </c:pt>
                <c:pt idx="1963">
                  <c:v>0.36475694444444445</c:v>
                </c:pt>
                <c:pt idx="1964">
                  <c:v>0.3654513888888889</c:v>
                </c:pt>
                <c:pt idx="1965">
                  <c:v>0.36614583333333334</c:v>
                </c:pt>
                <c:pt idx="1966">
                  <c:v>0.36684027777777778</c:v>
                </c:pt>
                <c:pt idx="1967">
                  <c:v>0.36753472222222222</c:v>
                </c:pt>
                <c:pt idx="1968">
                  <c:v>0.36822916666666666</c:v>
                </c:pt>
                <c:pt idx="1969">
                  <c:v>0.3689236111111111</c:v>
                </c:pt>
                <c:pt idx="1970">
                  <c:v>0.36961805555555555</c:v>
                </c:pt>
                <c:pt idx="1971">
                  <c:v>0.37031249999999999</c:v>
                </c:pt>
                <c:pt idx="1972">
                  <c:v>0.37100694444444443</c:v>
                </c:pt>
                <c:pt idx="1973">
                  <c:v>0.37170138888888887</c:v>
                </c:pt>
                <c:pt idx="1974">
                  <c:v>0.37239583333333331</c:v>
                </c:pt>
                <c:pt idx="1975">
                  <c:v>0.37309027777777781</c:v>
                </c:pt>
                <c:pt idx="1976">
                  <c:v>0.3737847222222222</c:v>
                </c:pt>
                <c:pt idx="1977">
                  <c:v>0.37449074074074074</c:v>
                </c:pt>
                <c:pt idx="1978">
                  <c:v>0.37518518518518523</c:v>
                </c:pt>
                <c:pt idx="1979">
                  <c:v>0.37587962962962962</c:v>
                </c:pt>
                <c:pt idx="1980">
                  <c:v>0.37657407407407412</c:v>
                </c:pt>
                <c:pt idx="1981">
                  <c:v>0.3772685185185185</c:v>
                </c:pt>
                <c:pt idx="1982">
                  <c:v>0.377962962962963</c:v>
                </c:pt>
                <c:pt idx="1983">
                  <c:v>0.37865740740740739</c:v>
                </c:pt>
                <c:pt idx="1984">
                  <c:v>0.37935185185185188</c:v>
                </c:pt>
                <c:pt idx="1985">
                  <c:v>0.38004629629629627</c:v>
                </c:pt>
                <c:pt idx="1986">
                  <c:v>0.38074074074074077</c:v>
                </c:pt>
                <c:pt idx="1987">
                  <c:v>0.38143518518518515</c:v>
                </c:pt>
                <c:pt idx="1988">
                  <c:v>0.38212962962962965</c:v>
                </c:pt>
                <c:pt idx="1989">
                  <c:v>0.38282407407407404</c:v>
                </c:pt>
                <c:pt idx="1990">
                  <c:v>0.38351851851851854</c:v>
                </c:pt>
                <c:pt idx="1991">
                  <c:v>0.38421296296296298</c:v>
                </c:pt>
                <c:pt idx="1992">
                  <c:v>0.38490740740740742</c:v>
                </c:pt>
                <c:pt idx="1993">
                  <c:v>0.38560185185185186</c:v>
                </c:pt>
                <c:pt idx="1994">
                  <c:v>0.3863078703703704</c:v>
                </c:pt>
                <c:pt idx="1995">
                  <c:v>0.38700231481481479</c:v>
                </c:pt>
                <c:pt idx="1996">
                  <c:v>0.38769675925925928</c:v>
                </c:pt>
                <c:pt idx="1997">
                  <c:v>0.38839120370370367</c:v>
                </c:pt>
                <c:pt idx="1998">
                  <c:v>0.38908564814814817</c:v>
                </c:pt>
                <c:pt idx="1999">
                  <c:v>0.38978009259259255</c:v>
                </c:pt>
                <c:pt idx="2000">
                  <c:v>0.39047453703703705</c:v>
                </c:pt>
                <c:pt idx="2001">
                  <c:v>0.39116898148148144</c:v>
                </c:pt>
                <c:pt idx="2002">
                  <c:v>0.39186342592592593</c:v>
                </c:pt>
                <c:pt idx="2003">
                  <c:v>0.39255787037037032</c:v>
                </c:pt>
                <c:pt idx="2004">
                  <c:v>0.39325231481481482</c:v>
                </c:pt>
                <c:pt idx="2005">
                  <c:v>0.39394675925925932</c:v>
                </c:pt>
                <c:pt idx="2006">
                  <c:v>0.3946412037037037</c:v>
                </c:pt>
                <c:pt idx="2007">
                  <c:v>0.3953356481481482</c:v>
                </c:pt>
                <c:pt idx="2008">
                  <c:v>0.39603009259259259</c:v>
                </c:pt>
                <c:pt idx="2009">
                  <c:v>0.39672453703703708</c:v>
                </c:pt>
                <c:pt idx="2010">
                  <c:v>0.39741898148148147</c:v>
                </c:pt>
                <c:pt idx="2011">
                  <c:v>0.39812500000000001</c:v>
                </c:pt>
                <c:pt idx="2012">
                  <c:v>0.39881944444444445</c:v>
                </c:pt>
                <c:pt idx="2013">
                  <c:v>0.39951388888888889</c:v>
                </c:pt>
                <c:pt idx="2014">
                  <c:v>0.40020833333333333</c:v>
                </c:pt>
                <c:pt idx="2015">
                  <c:v>0.40090277777777777</c:v>
                </c:pt>
                <c:pt idx="2016">
                  <c:v>0.40159722222222222</c:v>
                </c:pt>
                <c:pt idx="2017">
                  <c:v>0.40229166666666666</c:v>
                </c:pt>
                <c:pt idx="2018">
                  <c:v>0.4029861111111111</c:v>
                </c:pt>
                <c:pt idx="2019">
                  <c:v>0.40368055555555554</c:v>
                </c:pt>
                <c:pt idx="2020">
                  <c:v>0.40437499999999998</c:v>
                </c:pt>
                <c:pt idx="2021">
                  <c:v>0.40506944444444443</c:v>
                </c:pt>
                <c:pt idx="2022">
                  <c:v>0.40576388888888887</c:v>
                </c:pt>
                <c:pt idx="2023">
                  <c:v>0.40645833333333337</c:v>
                </c:pt>
                <c:pt idx="2024">
                  <c:v>0.40715277777777775</c:v>
                </c:pt>
                <c:pt idx="2025">
                  <c:v>0.40784722222222225</c:v>
                </c:pt>
                <c:pt idx="2026">
                  <c:v>0.40854166666666664</c:v>
                </c:pt>
                <c:pt idx="2027">
                  <c:v>0.40923611111111113</c:v>
                </c:pt>
                <c:pt idx="2028">
                  <c:v>0.40993055555555552</c:v>
                </c:pt>
                <c:pt idx="2029">
                  <c:v>0.41063657407407406</c:v>
                </c:pt>
                <c:pt idx="2030">
                  <c:v>0.41133101851851855</c:v>
                </c:pt>
                <c:pt idx="2031">
                  <c:v>0.41202546296296294</c:v>
                </c:pt>
                <c:pt idx="2032">
                  <c:v>0.41271990740740744</c:v>
                </c:pt>
                <c:pt idx="2033">
                  <c:v>0.41341435185185182</c:v>
                </c:pt>
                <c:pt idx="2034">
                  <c:v>0.41410879629629632</c:v>
                </c:pt>
                <c:pt idx="2035">
                  <c:v>0.41480324074074071</c:v>
                </c:pt>
                <c:pt idx="2036">
                  <c:v>0.41549768518518521</c:v>
                </c:pt>
                <c:pt idx="2037">
                  <c:v>0.41619212962962965</c:v>
                </c:pt>
                <c:pt idx="2038">
                  <c:v>0.41688657407407409</c:v>
                </c:pt>
                <c:pt idx="2039">
                  <c:v>0.41758101851851853</c:v>
                </c:pt>
                <c:pt idx="2040">
                  <c:v>0.41827546296296297</c:v>
                </c:pt>
                <c:pt idx="2041">
                  <c:v>0.41896990740740742</c:v>
                </c:pt>
                <c:pt idx="2042">
                  <c:v>0.41966435185185186</c:v>
                </c:pt>
                <c:pt idx="2043">
                  <c:v>0.4203587962962963</c:v>
                </c:pt>
                <c:pt idx="2044">
                  <c:v>0.42105324074074074</c:v>
                </c:pt>
                <c:pt idx="2045">
                  <c:v>0.42174768518518518</c:v>
                </c:pt>
                <c:pt idx="2046">
                  <c:v>0.42245370370370372</c:v>
                </c:pt>
                <c:pt idx="2047">
                  <c:v>0.42314814814814811</c:v>
                </c:pt>
                <c:pt idx="2048">
                  <c:v>0.4238425925925926</c:v>
                </c:pt>
                <c:pt idx="2049">
                  <c:v>0.42453703703703699</c:v>
                </c:pt>
                <c:pt idx="2050">
                  <c:v>0.42523148148148149</c:v>
                </c:pt>
                <c:pt idx="2051">
                  <c:v>0.42592592592592587</c:v>
                </c:pt>
                <c:pt idx="2052">
                  <c:v>0.42662037037037037</c:v>
                </c:pt>
                <c:pt idx="2053">
                  <c:v>0.42731481481481487</c:v>
                </c:pt>
                <c:pt idx="2054">
                  <c:v>0.42800925925925926</c:v>
                </c:pt>
                <c:pt idx="2055">
                  <c:v>0.42870370370370375</c:v>
                </c:pt>
                <c:pt idx="2056">
                  <c:v>0.42939814814814814</c:v>
                </c:pt>
                <c:pt idx="2057">
                  <c:v>0.43009259259259264</c:v>
                </c:pt>
                <c:pt idx="2058">
                  <c:v>0.43078703703703702</c:v>
                </c:pt>
                <c:pt idx="2059">
                  <c:v>0.43148148148148152</c:v>
                </c:pt>
                <c:pt idx="2060">
                  <c:v>0.43217592592592591</c:v>
                </c:pt>
                <c:pt idx="2061">
                  <c:v>0.43287037037037041</c:v>
                </c:pt>
                <c:pt idx="2062">
                  <c:v>0.43356481481481479</c:v>
                </c:pt>
                <c:pt idx="2063">
                  <c:v>0.43425925925925929</c:v>
                </c:pt>
                <c:pt idx="2064">
                  <c:v>0.43496527777777777</c:v>
                </c:pt>
                <c:pt idx="2065">
                  <c:v>0.43565972222222221</c:v>
                </c:pt>
                <c:pt idx="2066">
                  <c:v>0.43635416666666665</c:v>
                </c:pt>
                <c:pt idx="2067">
                  <c:v>0.4370486111111111</c:v>
                </c:pt>
                <c:pt idx="2068">
                  <c:v>0.43774305555555554</c:v>
                </c:pt>
                <c:pt idx="2069">
                  <c:v>0.43843750000000004</c:v>
                </c:pt>
                <c:pt idx="2070">
                  <c:v>0.43913194444444442</c:v>
                </c:pt>
                <c:pt idx="2071">
                  <c:v>0.43982638888888892</c:v>
                </c:pt>
                <c:pt idx="2072">
                  <c:v>0.44052083333333331</c:v>
                </c:pt>
                <c:pt idx="2073">
                  <c:v>0.4412152777777778</c:v>
                </c:pt>
                <c:pt idx="2074">
                  <c:v>0.44190972222222219</c:v>
                </c:pt>
                <c:pt idx="2075">
                  <c:v>0.44260416666666669</c:v>
                </c:pt>
                <c:pt idx="2076">
                  <c:v>0.44329861111111107</c:v>
                </c:pt>
                <c:pt idx="2077">
                  <c:v>0.44399305555555557</c:v>
                </c:pt>
                <c:pt idx="2078">
                  <c:v>0.44468749999999996</c:v>
                </c:pt>
                <c:pt idx="2079">
                  <c:v>0.44538194444444446</c:v>
                </c:pt>
                <c:pt idx="2080">
                  <c:v>0.44607638888888884</c:v>
                </c:pt>
                <c:pt idx="2081">
                  <c:v>0.44678240740740738</c:v>
                </c:pt>
                <c:pt idx="2082">
                  <c:v>0.44747685185185188</c:v>
                </c:pt>
                <c:pt idx="2083">
                  <c:v>0.44817129629629626</c:v>
                </c:pt>
                <c:pt idx="2084">
                  <c:v>0.44886574074074076</c:v>
                </c:pt>
                <c:pt idx="2085">
                  <c:v>0.4495601851851852</c:v>
                </c:pt>
                <c:pt idx="2086">
                  <c:v>0.45025462962962964</c:v>
                </c:pt>
                <c:pt idx="2087">
                  <c:v>0.45094907407407409</c:v>
                </c:pt>
                <c:pt idx="2088">
                  <c:v>0.45164351851851853</c:v>
                </c:pt>
                <c:pt idx="2089">
                  <c:v>0.45233796296296297</c:v>
                </c:pt>
                <c:pt idx="2090">
                  <c:v>0.45303240740740741</c:v>
                </c:pt>
                <c:pt idx="2091">
                  <c:v>0.45372685185185185</c:v>
                </c:pt>
                <c:pt idx="2092">
                  <c:v>0.4544212962962963</c:v>
                </c:pt>
                <c:pt idx="2093">
                  <c:v>0.45511574074074074</c:v>
                </c:pt>
                <c:pt idx="2094">
                  <c:v>0.45581018518518518</c:v>
                </c:pt>
                <c:pt idx="2095">
                  <c:v>0.45650462962962962</c:v>
                </c:pt>
                <c:pt idx="2096">
                  <c:v>0.45719907407407406</c:v>
                </c:pt>
                <c:pt idx="2097">
                  <c:v>0.45789351851851851</c:v>
                </c:pt>
                <c:pt idx="2098">
                  <c:v>0.45858796296296295</c:v>
                </c:pt>
                <c:pt idx="2099">
                  <c:v>0.45929398148148143</c:v>
                </c:pt>
                <c:pt idx="2100">
                  <c:v>0.45998842592592593</c:v>
                </c:pt>
                <c:pt idx="2101">
                  <c:v>0.46068287037037042</c:v>
                </c:pt>
                <c:pt idx="2102">
                  <c:v>0.46137731481481481</c:v>
                </c:pt>
                <c:pt idx="2103">
                  <c:v>0.46207175925925931</c:v>
                </c:pt>
                <c:pt idx="2104">
                  <c:v>0.46276620370370369</c:v>
                </c:pt>
                <c:pt idx="2105">
                  <c:v>0.46346064814814819</c:v>
                </c:pt>
                <c:pt idx="2106">
                  <c:v>0.46415509259259258</c:v>
                </c:pt>
                <c:pt idx="2107">
                  <c:v>0.46484953703703707</c:v>
                </c:pt>
                <c:pt idx="2108">
                  <c:v>0.46554398148148146</c:v>
                </c:pt>
                <c:pt idx="2109">
                  <c:v>0.46623842592592596</c:v>
                </c:pt>
                <c:pt idx="2110">
                  <c:v>0.46693287037037035</c:v>
                </c:pt>
                <c:pt idx="2111">
                  <c:v>0.46762731481481484</c:v>
                </c:pt>
                <c:pt idx="2112">
                  <c:v>0.46832175925925923</c:v>
                </c:pt>
                <c:pt idx="2113">
                  <c:v>0.46901620370370373</c:v>
                </c:pt>
                <c:pt idx="2114">
                  <c:v>0.46971064814814811</c:v>
                </c:pt>
                <c:pt idx="2115">
                  <c:v>0.47040509259259261</c:v>
                </c:pt>
                <c:pt idx="2116">
                  <c:v>0.47111111111111109</c:v>
                </c:pt>
                <c:pt idx="2117">
                  <c:v>0.47180555555555559</c:v>
                </c:pt>
                <c:pt idx="2118">
                  <c:v>0.47249999999999998</c:v>
                </c:pt>
                <c:pt idx="2119">
                  <c:v>0.47319444444444447</c:v>
                </c:pt>
                <c:pt idx="2120">
                  <c:v>0.47388888888888886</c:v>
                </c:pt>
                <c:pt idx="2121">
                  <c:v>0.47458333333333336</c:v>
                </c:pt>
                <c:pt idx="2122">
                  <c:v>0.47527777777777774</c:v>
                </c:pt>
                <c:pt idx="2123">
                  <c:v>0.47597222222222224</c:v>
                </c:pt>
                <c:pt idx="2124">
                  <c:v>0.47666666666666663</c:v>
                </c:pt>
                <c:pt idx="2125">
                  <c:v>0.47736111111111112</c:v>
                </c:pt>
                <c:pt idx="2126">
                  <c:v>0.47805555555555551</c:v>
                </c:pt>
                <c:pt idx="2127">
                  <c:v>0.47875000000000001</c:v>
                </c:pt>
                <c:pt idx="2128">
                  <c:v>0.4794444444444444</c:v>
                </c:pt>
                <c:pt idx="2129">
                  <c:v>0.48013888888888889</c:v>
                </c:pt>
                <c:pt idx="2130">
                  <c:v>0.48083333333333328</c:v>
                </c:pt>
                <c:pt idx="2131">
                  <c:v>0.48152777777777778</c:v>
                </c:pt>
                <c:pt idx="2132">
                  <c:v>0.48222222222222227</c:v>
                </c:pt>
                <c:pt idx="2133">
                  <c:v>0.48292824074074076</c:v>
                </c:pt>
                <c:pt idx="2134">
                  <c:v>0.4836226851851852</c:v>
                </c:pt>
                <c:pt idx="2135">
                  <c:v>0.48431712962962964</c:v>
                </c:pt>
                <c:pt idx="2136">
                  <c:v>0.48501157407407408</c:v>
                </c:pt>
                <c:pt idx="2137">
                  <c:v>0.48570601851851852</c:v>
                </c:pt>
                <c:pt idx="2138">
                  <c:v>0.48640046296296297</c:v>
                </c:pt>
                <c:pt idx="2139">
                  <c:v>0.48709490740740741</c:v>
                </c:pt>
                <c:pt idx="2140">
                  <c:v>0.48778935185185185</c:v>
                </c:pt>
                <c:pt idx="2141">
                  <c:v>0.48848379629629629</c:v>
                </c:pt>
                <c:pt idx="2142">
                  <c:v>0.48917824074074073</c:v>
                </c:pt>
                <c:pt idx="2143">
                  <c:v>0.48987268518518517</c:v>
                </c:pt>
                <c:pt idx="2144">
                  <c:v>0.49056712962962962</c:v>
                </c:pt>
                <c:pt idx="2145">
                  <c:v>0.49126157407407406</c:v>
                </c:pt>
                <c:pt idx="2146">
                  <c:v>0.4919560185185185</c:v>
                </c:pt>
                <c:pt idx="2147">
                  <c:v>0.49265046296296294</c:v>
                </c:pt>
                <c:pt idx="2148">
                  <c:v>0.49334490740740744</c:v>
                </c:pt>
                <c:pt idx="2149">
                  <c:v>0.49403935185185183</c:v>
                </c:pt>
                <c:pt idx="2150">
                  <c:v>0.49473379629629632</c:v>
                </c:pt>
                <c:pt idx="2151">
                  <c:v>0.49543981481481486</c:v>
                </c:pt>
                <c:pt idx="2152">
                  <c:v>0.49613425925925925</c:v>
                </c:pt>
                <c:pt idx="2153">
                  <c:v>0.49682870370370374</c:v>
                </c:pt>
                <c:pt idx="2154">
                  <c:v>0.49752314814814813</c:v>
                </c:pt>
                <c:pt idx="2155">
                  <c:v>0.49821759259259263</c:v>
                </c:pt>
                <c:pt idx="2156">
                  <c:v>0.49891203703703701</c:v>
                </c:pt>
                <c:pt idx="2157">
                  <c:v>0.49960648148148151</c:v>
                </c:pt>
                <c:pt idx="2158">
                  <c:v>0.5003009259259259</c:v>
                </c:pt>
                <c:pt idx="2159">
                  <c:v>0.50099537037037034</c:v>
                </c:pt>
                <c:pt idx="2160">
                  <c:v>0.50168981481481478</c:v>
                </c:pt>
                <c:pt idx="2161">
                  <c:v>0.50238425925925922</c:v>
                </c:pt>
                <c:pt idx="2162">
                  <c:v>0.50307870370370367</c:v>
                </c:pt>
                <c:pt idx="2163">
                  <c:v>0.50377314814814811</c:v>
                </c:pt>
                <c:pt idx="2164">
                  <c:v>0.50446759259259266</c:v>
                </c:pt>
                <c:pt idx="2165">
                  <c:v>0.50516203703703699</c:v>
                </c:pt>
                <c:pt idx="2166">
                  <c:v>0.50585648148148155</c:v>
                </c:pt>
                <c:pt idx="2167">
                  <c:v>0.50655092592592588</c:v>
                </c:pt>
                <c:pt idx="2168">
                  <c:v>0.50725694444444447</c:v>
                </c:pt>
                <c:pt idx="2169">
                  <c:v>0.50795138888888891</c:v>
                </c:pt>
                <c:pt idx="2170">
                  <c:v>0.50864583333333335</c:v>
                </c:pt>
                <c:pt idx="2171">
                  <c:v>0.50934027777777779</c:v>
                </c:pt>
                <c:pt idx="2172">
                  <c:v>0.51003472222222224</c:v>
                </c:pt>
                <c:pt idx="2173">
                  <c:v>0.51072916666666668</c:v>
                </c:pt>
                <c:pt idx="2174">
                  <c:v>0.51142361111111112</c:v>
                </c:pt>
                <c:pt idx="2175">
                  <c:v>0.51211805555555556</c:v>
                </c:pt>
                <c:pt idx="2176">
                  <c:v>0.5128125</c:v>
                </c:pt>
                <c:pt idx="2177">
                  <c:v>0.51350694444444445</c:v>
                </c:pt>
                <c:pt idx="2178">
                  <c:v>0.51420138888888889</c:v>
                </c:pt>
                <c:pt idx="2179">
                  <c:v>0.51489583333333333</c:v>
                </c:pt>
                <c:pt idx="2180">
                  <c:v>0.51559027777777777</c:v>
                </c:pt>
                <c:pt idx="2181">
                  <c:v>0.51628472222222221</c:v>
                </c:pt>
                <c:pt idx="2182">
                  <c:v>0.51697916666666666</c:v>
                </c:pt>
                <c:pt idx="2183">
                  <c:v>0.5176736111111111</c:v>
                </c:pt>
                <c:pt idx="2184">
                  <c:v>0.51836805555555554</c:v>
                </c:pt>
                <c:pt idx="2185">
                  <c:v>0.51906249999999998</c:v>
                </c:pt>
                <c:pt idx="2186">
                  <c:v>0.51976851851851846</c:v>
                </c:pt>
                <c:pt idx="2187">
                  <c:v>0.52046296296296302</c:v>
                </c:pt>
                <c:pt idx="2188">
                  <c:v>0.52115740740740735</c:v>
                </c:pt>
                <c:pt idx="2189">
                  <c:v>0.5218518518518519</c:v>
                </c:pt>
                <c:pt idx="2190">
                  <c:v>0.52254629629629623</c:v>
                </c:pt>
                <c:pt idx="2191">
                  <c:v>0.52324074074074078</c:v>
                </c:pt>
                <c:pt idx="2192">
                  <c:v>0.52393518518518511</c:v>
                </c:pt>
                <c:pt idx="2193">
                  <c:v>0.52462962962962967</c:v>
                </c:pt>
                <c:pt idx="2194">
                  <c:v>0.52532407407407411</c:v>
                </c:pt>
                <c:pt idx="2195">
                  <c:v>0.52601851851851855</c:v>
                </c:pt>
                <c:pt idx="2196">
                  <c:v>0.52671296296296299</c:v>
                </c:pt>
                <c:pt idx="2197">
                  <c:v>0.52740740740740744</c:v>
                </c:pt>
                <c:pt idx="2198">
                  <c:v>0.52810185185185188</c:v>
                </c:pt>
                <c:pt idx="2199">
                  <c:v>0.52879629629629632</c:v>
                </c:pt>
                <c:pt idx="2200">
                  <c:v>0.52949074074074076</c:v>
                </c:pt>
                <c:pt idx="2201">
                  <c:v>0.5301851851851852</c:v>
                </c:pt>
                <c:pt idx="2202">
                  <c:v>0.53087962962962965</c:v>
                </c:pt>
                <c:pt idx="2203">
                  <c:v>0.53158564814814813</c:v>
                </c:pt>
                <c:pt idx="2204">
                  <c:v>0.53228009259259257</c:v>
                </c:pt>
                <c:pt idx="2205">
                  <c:v>0.53297453703703701</c:v>
                </c:pt>
                <c:pt idx="2206">
                  <c:v>0.53366898148148145</c:v>
                </c:pt>
                <c:pt idx="2207">
                  <c:v>0.53436342592592589</c:v>
                </c:pt>
                <c:pt idx="2208">
                  <c:v>0.53505787037037034</c:v>
                </c:pt>
                <c:pt idx="2209">
                  <c:v>0.53575231481481478</c:v>
                </c:pt>
                <c:pt idx="2210">
                  <c:v>0.53644675925925933</c:v>
                </c:pt>
                <c:pt idx="2211">
                  <c:v>0.53714120370370366</c:v>
                </c:pt>
                <c:pt idx="2212">
                  <c:v>0.53783564814814822</c:v>
                </c:pt>
                <c:pt idx="2213">
                  <c:v>0.53853009259259255</c:v>
                </c:pt>
                <c:pt idx="2214">
                  <c:v>0.5392245370370371</c:v>
                </c:pt>
                <c:pt idx="2215">
                  <c:v>0.53991898148148143</c:v>
                </c:pt>
                <c:pt idx="2216">
                  <c:v>0.54061342592592598</c:v>
                </c:pt>
                <c:pt idx="2217">
                  <c:v>0.54130787037037031</c:v>
                </c:pt>
                <c:pt idx="2218">
                  <c:v>0.54200231481481487</c:v>
                </c:pt>
                <c:pt idx="2219">
                  <c:v>0.5426967592592592</c:v>
                </c:pt>
                <c:pt idx="2220">
                  <c:v>0.54339120370370375</c:v>
                </c:pt>
                <c:pt idx="2221">
                  <c:v>0.54409722222222223</c:v>
                </c:pt>
                <c:pt idx="2222">
                  <c:v>0.54479166666666667</c:v>
                </c:pt>
                <c:pt idx="2223">
                  <c:v>0.54548611111111112</c:v>
                </c:pt>
                <c:pt idx="2224">
                  <c:v>0.54618055555555556</c:v>
                </c:pt>
                <c:pt idx="2225">
                  <c:v>0.546875</c:v>
                </c:pt>
                <c:pt idx="2226">
                  <c:v>0.54756944444444444</c:v>
                </c:pt>
                <c:pt idx="2227">
                  <c:v>0.54826388888888888</c:v>
                </c:pt>
                <c:pt idx="2228">
                  <c:v>0.54895833333333333</c:v>
                </c:pt>
                <c:pt idx="2229">
                  <c:v>0.54965277777777777</c:v>
                </c:pt>
                <c:pt idx="2230">
                  <c:v>0.55034722222222221</c:v>
                </c:pt>
                <c:pt idx="2231">
                  <c:v>0.55104166666666665</c:v>
                </c:pt>
                <c:pt idx="2232">
                  <c:v>0.55173611111111109</c:v>
                </c:pt>
                <c:pt idx="2233">
                  <c:v>0.55243055555555554</c:v>
                </c:pt>
                <c:pt idx="2234">
                  <c:v>0.55312499999999998</c:v>
                </c:pt>
                <c:pt idx="2235">
                  <c:v>0.55381944444444442</c:v>
                </c:pt>
                <c:pt idx="2236">
                  <c:v>0.55451388888888886</c:v>
                </c:pt>
                <c:pt idx="2237">
                  <c:v>0.5552083333333333</c:v>
                </c:pt>
                <c:pt idx="2238">
                  <c:v>0.55590277777777775</c:v>
                </c:pt>
                <c:pt idx="2239">
                  <c:v>0.55660879629629634</c:v>
                </c:pt>
                <c:pt idx="2240">
                  <c:v>0.55730324074074067</c:v>
                </c:pt>
                <c:pt idx="2241">
                  <c:v>0.55799768518518522</c:v>
                </c:pt>
                <c:pt idx="2242">
                  <c:v>0.55869212962962966</c:v>
                </c:pt>
                <c:pt idx="2243">
                  <c:v>0.55938657407407411</c:v>
                </c:pt>
                <c:pt idx="2244">
                  <c:v>0.56008101851851855</c:v>
                </c:pt>
                <c:pt idx="2245">
                  <c:v>0.56077546296296299</c:v>
                </c:pt>
                <c:pt idx="2246">
                  <c:v>0.56146990740740743</c:v>
                </c:pt>
                <c:pt idx="2247">
                  <c:v>0.56216435185185187</c:v>
                </c:pt>
                <c:pt idx="2248">
                  <c:v>0.56285879629629632</c:v>
                </c:pt>
                <c:pt idx="2249">
                  <c:v>0.56355324074074076</c:v>
                </c:pt>
                <c:pt idx="2250">
                  <c:v>0.5642476851851852</c:v>
                </c:pt>
                <c:pt idx="2251">
                  <c:v>0.56494212962962964</c:v>
                </c:pt>
                <c:pt idx="2252">
                  <c:v>0.56563657407407408</c:v>
                </c:pt>
                <c:pt idx="2253">
                  <c:v>0.56633101851851853</c:v>
                </c:pt>
                <c:pt idx="2254">
                  <c:v>0.56702546296296297</c:v>
                </c:pt>
                <c:pt idx="2255">
                  <c:v>0.56771990740740741</c:v>
                </c:pt>
                <c:pt idx="2256">
                  <c:v>0.56842592592592589</c:v>
                </c:pt>
                <c:pt idx="2257">
                  <c:v>0.56912037037037033</c:v>
                </c:pt>
                <c:pt idx="2258">
                  <c:v>0.56981481481481489</c:v>
                </c:pt>
                <c:pt idx="2259">
                  <c:v>0.57050925925925922</c:v>
                </c:pt>
                <c:pt idx="2260">
                  <c:v>0.57120370370370377</c:v>
                </c:pt>
                <c:pt idx="2261">
                  <c:v>0.5718981481481481</c:v>
                </c:pt>
                <c:pt idx="2262">
                  <c:v>0.57259259259259265</c:v>
                </c:pt>
                <c:pt idx="2263">
                  <c:v>0.57328703703703698</c:v>
                </c:pt>
                <c:pt idx="2264">
                  <c:v>0.57398148148148154</c:v>
                </c:pt>
                <c:pt idx="2265">
                  <c:v>0.57467592592592587</c:v>
                </c:pt>
                <c:pt idx="2266">
                  <c:v>0.57537037037037042</c:v>
                </c:pt>
                <c:pt idx="2267">
                  <c:v>0.57606481481481475</c:v>
                </c:pt>
                <c:pt idx="2268">
                  <c:v>0.5767592592592593</c:v>
                </c:pt>
                <c:pt idx="2269">
                  <c:v>0.57745370370370364</c:v>
                </c:pt>
                <c:pt idx="2270">
                  <c:v>0.57814814814814819</c:v>
                </c:pt>
                <c:pt idx="2271">
                  <c:v>0.57884259259259252</c:v>
                </c:pt>
                <c:pt idx="2272">
                  <c:v>0.57953703703703707</c:v>
                </c:pt>
                <c:pt idx="2273">
                  <c:v>0.58023148148148151</c:v>
                </c:pt>
                <c:pt idx="2274">
                  <c:v>0.5809375</c:v>
                </c:pt>
                <c:pt idx="2275">
                  <c:v>0.58163194444444444</c:v>
                </c:pt>
                <c:pt idx="2276">
                  <c:v>0.58232638888888888</c:v>
                </c:pt>
                <c:pt idx="2277">
                  <c:v>0.58302083333333332</c:v>
                </c:pt>
                <c:pt idx="2278">
                  <c:v>0.58371527777777776</c:v>
                </c:pt>
                <c:pt idx="2279">
                  <c:v>0.58440972222222221</c:v>
                </c:pt>
                <c:pt idx="2280">
                  <c:v>0.58510416666666665</c:v>
                </c:pt>
                <c:pt idx="2281">
                  <c:v>0.58579861111111109</c:v>
                </c:pt>
                <c:pt idx="2282">
                  <c:v>0.58649305555555553</c:v>
                </c:pt>
                <c:pt idx="2283">
                  <c:v>0.58718749999999997</c:v>
                </c:pt>
                <c:pt idx="2284">
                  <c:v>0.58788194444444442</c:v>
                </c:pt>
                <c:pt idx="2285">
                  <c:v>0.58857638888888886</c:v>
                </c:pt>
                <c:pt idx="2286">
                  <c:v>0.5892708333333333</c:v>
                </c:pt>
                <c:pt idx="2287">
                  <c:v>0.58996527777777785</c:v>
                </c:pt>
                <c:pt idx="2288">
                  <c:v>0.59065972222222218</c:v>
                </c:pt>
                <c:pt idx="2289">
                  <c:v>0.59135416666666674</c:v>
                </c:pt>
                <c:pt idx="2290">
                  <c:v>0.59204861111111107</c:v>
                </c:pt>
                <c:pt idx="2291">
                  <c:v>0.59275462962962966</c:v>
                </c:pt>
                <c:pt idx="2292">
                  <c:v>0.5934490740740741</c:v>
                </c:pt>
                <c:pt idx="2293">
                  <c:v>0.59414351851851854</c:v>
                </c:pt>
                <c:pt idx="2294">
                  <c:v>0.59483796296296299</c:v>
                </c:pt>
                <c:pt idx="2295">
                  <c:v>0.59553240740740743</c:v>
                </c:pt>
                <c:pt idx="2296">
                  <c:v>0.59622685185185187</c:v>
                </c:pt>
                <c:pt idx="2297">
                  <c:v>0.59692129629629631</c:v>
                </c:pt>
                <c:pt idx="2298">
                  <c:v>0.59761574074074075</c:v>
                </c:pt>
                <c:pt idx="2299">
                  <c:v>0.59831018518518519</c:v>
                </c:pt>
                <c:pt idx="2300">
                  <c:v>0.59900462962962964</c:v>
                </c:pt>
                <c:pt idx="2301">
                  <c:v>0.59969907407407408</c:v>
                </c:pt>
                <c:pt idx="2302">
                  <c:v>0.60039351851851852</c:v>
                </c:pt>
                <c:pt idx="2303">
                  <c:v>0.60108796296296296</c:v>
                </c:pt>
                <c:pt idx="2304">
                  <c:v>0.6017824074074074</c:v>
                </c:pt>
                <c:pt idx="2305">
                  <c:v>0.60247685185185185</c:v>
                </c:pt>
                <c:pt idx="2306">
                  <c:v>0.60317129629629629</c:v>
                </c:pt>
                <c:pt idx="2307">
                  <c:v>0.60386574074074073</c:v>
                </c:pt>
                <c:pt idx="2308">
                  <c:v>0.60457175925925932</c:v>
                </c:pt>
                <c:pt idx="2309">
                  <c:v>0.60526620370370365</c:v>
                </c:pt>
                <c:pt idx="2310">
                  <c:v>0.60596064814814821</c:v>
                </c:pt>
                <c:pt idx="2311">
                  <c:v>0.60665509259259254</c:v>
                </c:pt>
                <c:pt idx="2312">
                  <c:v>0.60734953703703709</c:v>
                </c:pt>
                <c:pt idx="2313">
                  <c:v>0.60804398148148142</c:v>
                </c:pt>
                <c:pt idx="2314">
                  <c:v>0.60873842592592597</c:v>
                </c:pt>
                <c:pt idx="2315">
                  <c:v>0.60943287037037031</c:v>
                </c:pt>
                <c:pt idx="2316">
                  <c:v>0.61012731481481486</c:v>
                </c:pt>
                <c:pt idx="2317">
                  <c:v>0.61082175925925919</c:v>
                </c:pt>
                <c:pt idx="2318">
                  <c:v>0.61151620370370374</c:v>
                </c:pt>
                <c:pt idx="2319">
                  <c:v>0.61221064814814818</c:v>
                </c:pt>
                <c:pt idx="2320">
                  <c:v>0.61290509259259263</c:v>
                </c:pt>
                <c:pt idx="2321">
                  <c:v>0.61359953703703707</c:v>
                </c:pt>
                <c:pt idx="2322">
                  <c:v>0.61429398148148151</c:v>
                </c:pt>
                <c:pt idx="2323">
                  <c:v>0.61498842592592595</c:v>
                </c:pt>
                <c:pt idx="2324">
                  <c:v>0.61568287037037039</c:v>
                </c:pt>
                <c:pt idx="2325">
                  <c:v>0.61638888888888888</c:v>
                </c:pt>
                <c:pt idx="2326">
                  <c:v>0.61708333333333332</c:v>
                </c:pt>
                <c:pt idx="2327">
                  <c:v>0.61777777777777776</c:v>
                </c:pt>
                <c:pt idx="2328">
                  <c:v>0.6184722222222222</c:v>
                </c:pt>
                <c:pt idx="2329">
                  <c:v>0.61916666666666664</c:v>
                </c:pt>
                <c:pt idx="2330">
                  <c:v>0.61986111111111108</c:v>
                </c:pt>
                <c:pt idx="2331">
                  <c:v>0.62055555555555553</c:v>
                </c:pt>
                <c:pt idx="2332">
                  <c:v>0.62124999999999997</c:v>
                </c:pt>
                <c:pt idx="2333">
                  <c:v>0.62194444444444441</c:v>
                </c:pt>
                <c:pt idx="2334">
                  <c:v>0.62263888888888885</c:v>
                </c:pt>
                <c:pt idx="2335">
                  <c:v>0.62333333333333341</c:v>
                </c:pt>
                <c:pt idx="2336">
                  <c:v>0.62402777777777774</c:v>
                </c:pt>
                <c:pt idx="2337">
                  <c:v>0.62472222222222229</c:v>
                </c:pt>
                <c:pt idx="2338">
                  <c:v>0.62541666666666662</c:v>
                </c:pt>
                <c:pt idx="2339">
                  <c:v>0.62611111111111117</c:v>
                </c:pt>
                <c:pt idx="2340">
                  <c:v>0.6268055555555555</c:v>
                </c:pt>
                <c:pt idx="2341">
                  <c:v>0.62750000000000006</c:v>
                </c:pt>
                <c:pt idx="2342">
                  <c:v>0.62820601851851854</c:v>
                </c:pt>
                <c:pt idx="2343">
                  <c:v>0.62890046296296298</c:v>
                </c:pt>
                <c:pt idx="2344">
                  <c:v>0.62959490740740742</c:v>
                </c:pt>
                <c:pt idx="2345">
                  <c:v>0.63028935185185186</c:v>
                </c:pt>
                <c:pt idx="2346">
                  <c:v>0.63098379629629631</c:v>
                </c:pt>
                <c:pt idx="2347">
                  <c:v>0.63167824074074075</c:v>
                </c:pt>
                <c:pt idx="2348">
                  <c:v>0.63237268518518519</c:v>
                </c:pt>
                <c:pt idx="2349">
                  <c:v>0.63306712962962963</c:v>
                </c:pt>
                <c:pt idx="2350">
                  <c:v>0.63376157407407407</c:v>
                </c:pt>
                <c:pt idx="2351">
                  <c:v>0.63445601851851852</c:v>
                </c:pt>
                <c:pt idx="2352">
                  <c:v>0.63515046296296296</c:v>
                </c:pt>
                <c:pt idx="2353">
                  <c:v>0.6358449074074074</c:v>
                </c:pt>
                <c:pt idx="2354">
                  <c:v>0.63653935185185184</c:v>
                </c:pt>
                <c:pt idx="2355">
                  <c:v>0.63723379629629628</c:v>
                </c:pt>
                <c:pt idx="2356">
                  <c:v>0.63792824074074073</c:v>
                </c:pt>
                <c:pt idx="2357">
                  <c:v>0.63862268518518517</c:v>
                </c:pt>
                <c:pt idx="2358">
                  <c:v>0.63931712962962961</c:v>
                </c:pt>
                <c:pt idx="2359">
                  <c:v>0.64002314814814809</c:v>
                </c:pt>
                <c:pt idx="2360">
                  <c:v>0.64071759259259264</c:v>
                </c:pt>
                <c:pt idx="2361">
                  <c:v>0.64141203703703698</c:v>
                </c:pt>
                <c:pt idx="2362">
                  <c:v>0.64210648148148153</c:v>
                </c:pt>
                <c:pt idx="2363">
                  <c:v>0.64280092592592586</c:v>
                </c:pt>
                <c:pt idx="2364">
                  <c:v>0.64349537037037041</c:v>
                </c:pt>
                <c:pt idx="2365">
                  <c:v>0.64418981481481474</c:v>
                </c:pt>
                <c:pt idx="2366">
                  <c:v>0.6448842592592593</c:v>
                </c:pt>
                <c:pt idx="2367">
                  <c:v>0.64557870370370374</c:v>
                </c:pt>
                <c:pt idx="2368">
                  <c:v>0.64627314814814818</c:v>
                </c:pt>
                <c:pt idx="2369">
                  <c:v>0.64696759259259262</c:v>
                </c:pt>
                <c:pt idx="2370">
                  <c:v>0.64766203703703706</c:v>
                </c:pt>
                <c:pt idx="2371">
                  <c:v>0.64835648148148151</c:v>
                </c:pt>
                <c:pt idx="2372">
                  <c:v>0.64905092592592595</c:v>
                </c:pt>
                <c:pt idx="2373">
                  <c:v>0.64974537037037039</c:v>
                </c:pt>
                <c:pt idx="2374">
                  <c:v>0.65043981481481483</c:v>
                </c:pt>
                <c:pt idx="2375">
                  <c:v>0.65113425925925927</c:v>
                </c:pt>
                <c:pt idx="2376">
                  <c:v>0.65182870370370372</c:v>
                </c:pt>
                <c:pt idx="2377">
                  <c:v>0.6525347222222222</c:v>
                </c:pt>
                <c:pt idx="2378">
                  <c:v>0.65322916666666664</c:v>
                </c:pt>
                <c:pt idx="2379">
                  <c:v>0.65392361111111108</c:v>
                </c:pt>
                <c:pt idx="2380">
                  <c:v>0.65461805555555552</c:v>
                </c:pt>
                <c:pt idx="2381">
                  <c:v>0.65531249999999996</c:v>
                </c:pt>
                <c:pt idx="2382">
                  <c:v>0.65600694444444441</c:v>
                </c:pt>
                <c:pt idx="2383">
                  <c:v>0.65670138888888896</c:v>
                </c:pt>
                <c:pt idx="2384">
                  <c:v>0.65739583333333329</c:v>
                </c:pt>
                <c:pt idx="2385">
                  <c:v>0.65809027777777784</c:v>
                </c:pt>
                <c:pt idx="2386">
                  <c:v>0.65878472222222217</c:v>
                </c:pt>
                <c:pt idx="2387">
                  <c:v>0.65947916666666673</c:v>
                </c:pt>
                <c:pt idx="2388">
                  <c:v>0.66017361111111106</c:v>
                </c:pt>
                <c:pt idx="2389">
                  <c:v>0.66086805555555561</c:v>
                </c:pt>
                <c:pt idx="2390">
                  <c:v>0.66156249999999994</c:v>
                </c:pt>
                <c:pt idx="2391">
                  <c:v>0.6622569444444445</c:v>
                </c:pt>
                <c:pt idx="2392">
                  <c:v>0.66295138888888883</c:v>
                </c:pt>
                <c:pt idx="2393">
                  <c:v>0.66364583333333338</c:v>
                </c:pt>
                <c:pt idx="2394">
                  <c:v>0.66435185185185186</c:v>
                </c:pt>
                <c:pt idx="2395">
                  <c:v>0.6650462962962963</c:v>
                </c:pt>
                <c:pt idx="2396">
                  <c:v>0.66574074074074074</c:v>
                </c:pt>
                <c:pt idx="2397">
                  <c:v>0.66643518518518519</c:v>
                </c:pt>
                <c:pt idx="2398">
                  <c:v>0.66712962962962974</c:v>
                </c:pt>
                <c:pt idx="2399">
                  <c:v>0.66782407407407407</c:v>
                </c:pt>
                <c:pt idx="2400">
                  <c:v>0.66851851851851851</c:v>
                </c:pt>
                <c:pt idx="2401">
                  <c:v>0.66921296296296295</c:v>
                </c:pt>
                <c:pt idx="2402">
                  <c:v>0.66990740740740751</c:v>
                </c:pt>
                <c:pt idx="2403">
                  <c:v>0.67060185185185184</c:v>
                </c:pt>
                <c:pt idx="2404">
                  <c:v>0.67129629629629628</c:v>
                </c:pt>
                <c:pt idx="2405">
                  <c:v>0.67199074074074072</c:v>
                </c:pt>
                <c:pt idx="2406">
                  <c:v>0.67268518518518527</c:v>
                </c:pt>
                <c:pt idx="2407">
                  <c:v>0.67337962962962961</c:v>
                </c:pt>
                <c:pt idx="2408">
                  <c:v>0.67407407407407405</c:v>
                </c:pt>
                <c:pt idx="2409">
                  <c:v>0.67476851851851849</c:v>
                </c:pt>
                <c:pt idx="2410">
                  <c:v>0.67546296296296304</c:v>
                </c:pt>
                <c:pt idx="2411">
                  <c:v>0.67616898148148152</c:v>
                </c:pt>
                <c:pt idx="2412">
                  <c:v>0.67686342592592597</c:v>
                </c:pt>
                <c:pt idx="2413">
                  <c:v>0.6775578703703703</c:v>
                </c:pt>
                <c:pt idx="2414">
                  <c:v>0.67825231481481485</c:v>
                </c:pt>
                <c:pt idx="2415">
                  <c:v>0.67894675925925929</c:v>
                </c:pt>
                <c:pt idx="2416">
                  <c:v>0.67964120370370373</c:v>
                </c:pt>
                <c:pt idx="2417">
                  <c:v>0.68033564814814806</c:v>
                </c:pt>
                <c:pt idx="2418">
                  <c:v>0.68103009259259262</c:v>
                </c:pt>
                <c:pt idx="2419">
                  <c:v>0.68172453703703706</c:v>
                </c:pt>
                <c:pt idx="2420">
                  <c:v>0.6824189814814815</c:v>
                </c:pt>
                <c:pt idx="2421">
                  <c:v>0.68311342592592583</c:v>
                </c:pt>
                <c:pt idx="2422">
                  <c:v>0.68380787037037039</c:v>
                </c:pt>
                <c:pt idx="2423">
                  <c:v>0.68450231481481483</c:v>
                </c:pt>
                <c:pt idx="2424">
                  <c:v>0.68519675925925927</c:v>
                </c:pt>
                <c:pt idx="2425">
                  <c:v>0.6858912037037036</c:v>
                </c:pt>
                <c:pt idx="2426">
                  <c:v>0.68658564814814815</c:v>
                </c:pt>
                <c:pt idx="2427">
                  <c:v>0.6872800925925926</c:v>
                </c:pt>
                <c:pt idx="2428">
                  <c:v>0.68798611111111108</c:v>
                </c:pt>
                <c:pt idx="2429">
                  <c:v>0.68868055555555552</c:v>
                </c:pt>
                <c:pt idx="2430">
                  <c:v>0.68937500000000007</c:v>
                </c:pt>
                <c:pt idx="2431">
                  <c:v>0.69006944444444451</c:v>
                </c:pt>
                <c:pt idx="2432">
                  <c:v>0.69076388888888884</c:v>
                </c:pt>
                <c:pt idx="2433">
                  <c:v>0.69145833333333329</c:v>
                </c:pt>
                <c:pt idx="2434">
                  <c:v>0.69215277777777784</c:v>
                </c:pt>
                <c:pt idx="2435">
                  <c:v>0.69284722222222228</c:v>
                </c:pt>
                <c:pt idx="2436">
                  <c:v>0.69354166666666661</c:v>
                </c:pt>
                <c:pt idx="2437">
                  <c:v>0.69423611111111105</c:v>
                </c:pt>
                <c:pt idx="2438">
                  <c:v>0.69493055555555561</c:v>
                </c:pt>
                <c:pt idx="2439">
                  <c:v>0.69562500000000005</c:v>
                </c:pt>
                <c:pt idx="2440">
                  <c:v>0.69631944444444438</c:v>
                </c:pt>
                <c:pt idx="2441">
                  <c:v>0.69701388888888882</c:v>
                </c:pt>
                <c:pt idx="2442">
                  <c:v>0.69770833333333337</c:v>
                </c:pt>
                <c:pt idx="2443">
                  <c:v>0.69840277777777782</c:v>
                </c:pt>
                <c:pt idx="2444">
                  <c:v>0.69909722222222215</c:v>
                </c:pt>
                <c:pt idx="2445">
                  <c:v>0.69980324074074074</c:v>
                </c:pt>
                <c:pt idx="2446">
                  <c:v>0.70049768518518529</c:v>
                </c:pt>
                <c:pt idx="2447">
                  <c:v>0.70119212962962962</c:v>
                </c:pt>
                <c:pt idx="2448">
                  <c:v>0.70188657407407407</c:v>
                </c:pt>
                <c:pt idx="2449">
                  <c:v>0.70258101851851851</c:v>
                </c:pt>
                <c:pt idx="2450">
                  <c:v>0.70327546296296306</c:v>
                </c:pt>
                <c:pt idx="2451">
                  <c:v>0.70396990740740739</c:v>
                </c:pt>
                <c:pt idx="2452">
                  <c:v>0.70466435185185183</c:v>
                </c:pt>
                <c:pt idx="2453">
                  <c:v>0.70535879629629628</c:v>
                </c:pt>
                <c:pt idx="2454">
                  <c:v>0.70605324074074083</c:v>
                </c:pt>
                <c:pt idx="2455">
                  <c:v>0.70674768518518516</c:v>
                </c:pt>
                <c:pt idx="2456">
                  <c:v>0.7074421296296296</c:v>
                </c:pt>
                <c:pt idx="2457">
                  <c:v>0.70813657407407404</c:v>
                </c:pt>
                <c:pt idx="2458">
                  <c:v>0.7088310185185186</c:v>
                </c:pt>
                <c:pt idx="2459">
                  <c:v>0.70952546296296293</c:v>
                </c:pt>
                <c:pt idx="2460">
                  <c:v>0.71021990740740737</c:v>
                </c:pt>
                <c:pt idx="2461">
                  <c:v>0.71091435185185192</c:v>
                </c:pt>
                <c:pt idx="2462">
                  <c:v>0.7116203703703704</c:v>
                </c:pt>
                <c:pt idx="2463">
                  <c:v>0.71231481481481485</c:v>
                </c:pt>
                <c:pt idx="2464">
                  <c:v>0.71300925925925929</c:v>
                </c:pt>
                <c:pt idx="2465">
                  <c:v>0.71370370370370362</c:v>
                </c:pt>
                <c:pt idx="2466">
                  <c:v>0.71439814814814817</c:v>
                </c:pt>
                <c:pt idx="2467">
                  <c:v>0.71509259259259261</c:v>
                </c:pt>
                <c:pt idx="2468">
                  <c:v>0.71578703703703705</c:v>
                </c:pt>
                <c:pt idx="2469">
                  <c:v>0.71648148148148139</c:v>
                </c:pt>
                <c:pt idx="2470">
                  <c:v>0.71717592592592594</c:v>
                </c:pt>
                <c:pt idx="2471">
                  <c:v>0.71787037037037038</c:v>
                </c:pt>
                <c:pt idx="2472">
                  <c:v>0.71856481481481482</c:v>
                </c:pt>
                <c:pt idx="2473">
                  <c:v>0.71925925925925915</c:v>
                </c:pt>
                <c:pt idx="2474">
                  <c:v>0.71995370370370371</c:v>
                </c:pt>
                <c:pt idx="2475">
                  <c:v>0.72064814814814815</c:v>
                </c:pt>
                <c:pt idx="2476">
                  <c:v>0.72134259259259259</c:v>
                </c:pt>
                <c:pt idx="2477">
                  <c:v>0.72203703703703714</c:v>
                </c:pt>
                <c:pt idx="2478">
                  <c:v>0.72273148148148147</c:v>
                </c:pt>
                <c:pt idx="2479">
                  <c:v>0.72343750000000007</c:v>
                </c:pt>
                <c:pt idx="2480">
                  <c:v>0.7241319444444444</c:v>
                </c:pt>
                <c:pt idx="2481">
                  <c:v>0.72482638888888884</c:v>
                </c:pt>
                <c:pt idx="2482">
                  <c:v>0.72552083333333339</c:v>
                </c:pt>
                <c:pt idx="2483">
                  <c:v>0.72621527777777783</c:v>
                </c:pt>
                <c:pt idx="2484">
                  <c:v>0.72690972222222217</c:v>
                </c:pt>
                <c:pt idx="2485">
                  <c:v>0.72760416666666661</c:v>
                </c:pt>
                <c:pt idx="2486">
                  <c:v>0.72829861111111116</c:v>
                </c:pt>
                <c:pt idx="2487">
                  <c:v>0.7289930555555556</c:v>
                </c:pt>
                <c:pt idx="2488">
                  <c:v>0.72968749999999993</c:v>
                </c:pt>
                <c:pt idx="2489">
                  <c:v>0.73038194444444438</c:v>
                </c:pt>
                <c:pt idx="2490">
                  <c:v>0.73107638888888893</c:v>
                </c:pt>
                <c:pt idx="2491">
                  <c:v>0.73177083333333337</c:v>
                </c:pt>
                <c:pt idx="2492">
                  <c:v>0.7324652777777777</c:v>
                </c:pt>
                <c:pt idx="2493">
                  <c:v>0.73315972222222225</c:v>
                </c:pt>
                <c:pt idx="2494">
                  <c:v>0.7338541666666667</c:v>
                </c:pt>
                <c:pt idx="2495">
                  <c:v>0.73454861111111114</c:v>
                </c:pt>
                <c:pt idx="2496">
                  <c:v>0.73525462962962962</c:v>
                </c:pt>
                <c:pt idx="2497">
                  <c:v>0.73594907407407406</c:v>
                </c:pt>
                <c:pt idx="2498">
                  <c:v>0.73664351851851861</c:v>
                </c:pt>
                <c:pt idx="2499">
                  <c:v>0.73733796296296295</c:v>
                </c:pt>
                <c:pt idx="2500">
                  <c:v>0.73803240740740739</c:v>
                </c:pt>
                <c:pt idx="2501">
                  <c:v>0.73872685185185183</c:v>
                </c:pt>
                <c:pt idx="2502">
                  <c:v>0.73942129629629638</c:v>
                </c:pt>
                <c:pt idx="2503">
                  <c:v>0.74011574074074071</c:v>
                </c:pt>
                <c:pt idx="2504">
                  <c:v>0.74081018518518515</c:v>
                </c:pt>
                <c:pt idx="2505">
                  <c:v>0.7415046296296296</c:v>
                </c:pt>
                <c:pt idx="2506">
                  <c:v>0.74219907407407415</c:v>
                </c:pt>
                <c:pt idx="2507">
                  <c:v>0.74289351851851848</c:v>
                </c:pt>
                <c:pt idx="2508">
                  <c:v>0.74358796296296292</c:v>
                </c:pt>
                <c:pt idx="2509">
                  <c:v>0.74428240740740748</c:v>
                </c:pt>
                <c:pt idx="2510">
                  <c:v>0.74497685185185192</c:v>
                </c:pt>
                <c:pt idx="2511">
                  <c:v>0.74567129629629625</c:v>
                </c:pt>
                <c:pt idx="2512">
                  <c:v>0.74636574074074069</c:v>
                </c:pt>
                <c:pt idx="2513">
                  <c:v>0.74706018518518524</c:v>
                </c:pt>
                <c:pt idx="2514">
                  <c:v>0.74776620370370372</c:v>
                </c:pt>
                <c:pt idx="2515">
                  <c:v>0.74846064814814817</c:v>
                </c:pt>
                <c:pt idx="2516">
                  <c:v>0.74915509259259261</c:v>
                </c:pt>
                <c:pt idx="2517">
                  <c:v>0.74984953703703694</c:v>
                </c:pt>
                <c:pt idx="2518">
                  <c:v>0.75054398148148149</c:v>
                </c:pt>
                <c:pt idx="2519">
                  <c:v>0.75123842592592593</c:v>
                </c:pt>
                <c:pt idx="2520">
                  <c:v>0.75193287037037038</c:v>
                </c:pt>
                <c:pt idx="2521">
                  <c:v>0.75262731481481471</c:v>
                </c:pt>
                <c:pt idx="2522">
                  <c:v>0.75332175925925926</c:v>
                </c:pt>
                <c:pt idx="2523">
                  <c:v>0.7540162037037037</c:v>
                </c:pt>
                <c:pt idx="2524">
                  <c:v>0.75471064814814814</c:v>
                </c:pt>
                <c:pt idx="2525">
                  <c:v>0.7554050925925927</c:v>
                </c:pt>
                <c:pt idx="2526">
                  <c:v>0.75609953703703703</c:v>
                </c:pt>
                <c:pt idx="2527">
                  <c:v>0.75679398148148147</c:v>
                </c:pt>
                <c:pt idx="2528">
                  <c:v>0.75748842592592591</c:v>
                </c:pt>
                <c:pt idx="2529">
                  <c:v>0.75818287037037047</c:v>
                </c:pt>
                <c:pt idx="2530">
                  <c:v>0.7588773148148148</c:v>
                </c:pt>
                <c:pt idx="2531">
                  <c:v>0.75958333333333339</c:v>
                </c:pt>
                <c:pt idx="2532">
                  <c:v>0.76027777777777772</c:v>
                </c:pt>
                <c:pt idx="2533">
                  <c:v>0.76097222222222216</c:v>
                </c:pt>
                <c:pt idx="2534">
                  <c:v>0.76166666666666671</c:v>
                </c:pt>
                <c:pt idx="2535">
                  <c:v>0.76236111111111116</c:v>
                </c:pt>
                <c:pt idx="2536">
                  <c:v>0.76305555555555549</c:v>
                </c:pt>
                <c:pt idx="2537">
                  <c:v>0.76374999999999993</c:v>
                </c:pt>
                <c:pt idx="2538">
                  <c:v>0.76444444444444448</c:v>
                </c:pt>
                <c:pt idx="2539">
                  <c:v>0.76513888888888892</c:v>
                </c:pt>
                <c:pt idx="2540">
                  <c:v>0.76583333333333325</c:v>
                </c:pt>
                <c:pt idx="2541">
                  <c:v>0.76652777777777781</c:v>
                </c:pt>
                <c:pt idx="2542">
                  <c:v>0.76722222222222225</c:v>
                </c:pt>
                <c:pt idx="2543">
                  <c:v>0.76791666666666669</c:v>
                </c:pt>
                <c:pt idx="2544">
                  <c:v>0.76861111111111102</c:v>
                </c:pt>
                <c:pt idx="2545">
                  <c:v>0.76930555555555558</c:v>
                </c:pt>
                <c:pt idx="2546">
                  <c:v>0.77</c:v>
                </c:pt>
                <c:pt idx="2547">
                  <c:v>0.77069444444444446</c:v>
                </c:pt>
                <c:pt idx="2548">
                  <c:v>0.77138888888888879</c:v>
                </c:pt>
                <c:pt idx="2549">
                  <c:v>0.77209490740740738</c:v>
                </c:pt>
                <c:pt idx="2550">
                  <c:v>0.77278935185185194</c:v>
                </c:pt>
                <c:pt idx="2551">
                  <c:v>0.77348379629629627</c:v>
                </c:pt>
                <c:pt idx="2552">
                  <c:v>0.77417824074074071</c:v>
                </c:pt>
                <c:pt idx="2553">
                  <c:v>0.77487268518518526</c:v>
                </c:pt>
                <c:pt idx="2554">
                  <c:v>0.7755671296296297</c:v>
                </c:pt>
                <c:pt idx="2555">
                  <c:v>0.77626157407407403</c:v>
                </c:pt>
                <c:pt idx="2556">
                  <c:v>0.77695601851851848</c:v>
                </c:pt>
                <c:pt idx="2557">
                  <c:v>0.77765046296296303</c:v>
                </c:pt>
                <c:pt idx="2558">
                  <c:v>0.77834490740740747</c:v>
                </c:pt>
                <c:pt idx="2559">
                  <c:v>0.7790393518518518</c:v>
                </c:pt>
                <c:pt idx="2560">
                  <c:v>0.77973379629629624</c:v>
                </c:pt>
                <c:pt idx="2561">
                  <c:v>0.7804282407407408</c:v>
                </c:pt>
                <c:pt idx="2562">
                  <c:v>0.78112268518518524</c:v>
                </c:pt>
                <c:pt idx="2563">
                  <c:v>0.78181712962962957</c:v>
                </c:pt>
                <c:pt idx="2564">
                  <c:v>0.78251157407407401</c:v>
                </c:pt>
                <c:pt idx="2565">
                  <c:v>0.78320601851851857</c:v>
                </c:pt>
                <c:pt idx="2566">
                  <c:v>0.78390046296296301</c:v>
                </c:pt>
                <c:pt idx="2567">
                  <c:v>0.78460648148148149</c:v>
                </c:pt>
                <c:pt idx="2568">
                  <c:v>0.78530092592592593</c:v>
                </c:pt>
                <c:pt idx="2569">
                  <c:v>0.78599537037037026</c:v>
                </c:pt>
                <c:pt idx="2570">
                  <c:v>0.78668981481481481</c:v>
                </c:pt>
                <c:pt idx="2571">
                  <c:v>0.78738425925925926</c:v>
                </c:pt>
                <c:pt idx="2572">
                  <c:v>0.7880787037037037</c:v>
                </c:pt>
                <c:pt idx="2573">
                  <c:v>0.78877314814814825</c:v>
                </c:pt>
                <c:pt idx="2574">
                  <c:v>0.78946759259259258</c:v>
                </c:pt>
                <c:pt idx="2575">
                  <c:v>0.79016203703703702</c:v>
                </c:pt>
                <c:pt idx="2576">
                  <c:v>0.79085648148148147</c:v>
                </c:pt>
                <c:pt idx="2577">
                  <c:v>0.79155092592592602</c:v>
                </c:pt>
                <c:pt idx="2578">
                  <c:v>0.79224537037037035</c:v>
                </c:pt>
                <c:pt idx="2579">
                  <c:v>0.79293981481481479</c:v>
                </c:pt>
                <c:pt idx="2580">
                  <c:v>0.79363425925925923</c:v>
                </c:pt>
                <c:pt idx="2581">
                  <c:v>0.79432870370370379</c:v>
                </c:pt>
                <c:pt idx="2582">
                  <c:v>0.79502314814814812</c:v>
                </c:pt>
                <c:pt idx="2583">
                  <c:v>0.79571759259259256</c:v>
                </c:pt>
                <c:pt idx="2584">
                  <c:v>0.796412037037037</c:v>
                </c:pt>
                <c:pt idx="2585">
                  <c:v>0.79711805555555548</c:v>
                </c:pt>
                <c:pt idx="2586">
                  <c:v>0.79781250000000004</c:v>
                </c:pt>
                <c:pt idx="2587">
                  <c:v>0.79850694444444448</c:v>
                </c:pt>
                <c:pt idx="2588">
                  <c:v>0.79920138888888881</c:v>
                </c:pt>
                <c:pt idx="2589">
                  <c:v>0.79989583333333336</c:v>
                </c:pt>
                <c:pt idx="2590">
                  <c:v>0.8005902777777778</c:v>
                </c:pt>
                <c:pt idx="2591">
                  <c:v>0.80128472222222225</c:v>
                </c:pt>
                <c:pt idx="2592">
                  <c:v>0.80197916666666658</c:v>
                </c:pt>
                <c:pt idx="2593">
                  <c:v>0.80267361111111113</c:v>
                </c:pt>
                <c:pt idx="2594">
                  <c:v>0.80336805555555557</c:v>
                </c:pt>
                <c:pt idx="2595">
                  <c:v>0.80406250000000001</c:v>
                </c:pt>
                <c:pt idx="2596">
                  <c:v>0.80475694444444434</c:v>
                </c:pt>
                <c:pt idx="2597">
                  <c:v>0.8054513888888889</c:v>
                </c:pt>
                <c:pt idx="2598">
                  <c:v>0.80614583333333334</c:v>
                </c:pt>
                <c:pt idx="2599">
                  <c:v>0.80684027777777778</c:v>
                </c:pt>
                <c:pt idx="2600">
                  <c:v>0.80753472222222233</c:v>
                </c:pt>
                <c:pt idx="2601">
                  <c:v>0.80822916666666667</c:v>
                </c:pt>
                <c:pt idx="2602">
                  <c:v>0.80892361111111111</c:v>
                </c:pt>
                <c:pt idx="2603">
                  <c:v>0.80962962962962959</c:v>
                </c:pt>
                <c:pt idx="2604">
                  <c:v>0.81032407407407403</c:v>
                </c:pt>
                <c:pt idx="2605">
                  <c:v>0.81101851851851858</c:v>
                </c:pt>
                <c:pt idx="2606">
                  <c:v>0.81171296296296302</c:v>
                </c:pt>
                <c:pt idx="2607">
                  <c:v>0.81240740740740736</c:v>
                </c:pt>
                <c:pt idx="2608">
                  <c:v>0.8131018518518518</c:v>
                </c:pt>
                <c:pt idx="2609">
                  <c:v>0.81379629629629635</c:v>
                </c:pt>
                <c:pt idx="2610">
                  <c:v>0.81449074074074079</c:v>
                </c:pt>
                <c:pt idx="2611">
                  <c:v>0.81518518518518512</c:v>
                </c:pt>
                <c:pt idx="2612">
                  <c:v>0.81587962962962957</c:v>
                </c:pt>
                <c:pt idx="2613">
                  <c:v>0.81657407407407412</c:v>
                </c:pt>
                <c:pt idx="2614">
                  <c:v>0.81726851851851856</c:v>
                </c:pt>
                <c:pt idx="2615">
                  <c:v>0.81796296296296289</c:v>
                </c:pt>
                <c:pt idx="2616">
                  <c:v>0.81865740740740733</c:v>
                </c:pt>
                <c:pt idx="2617">
                  <c:v>0.81935185185185189</c:v>
                </c:pt>
                <c:pt idx="2618">
                  <c:v>0.82004629629629633</c:v>
                </c:pt>
                <c:pt idx="2619">
                  <c:v>0.82074074074074066</c:v>
                </c:pt>
                <c:pt idx="2620">
                  <c:v>0.82143518518518521</c:v>
                </c:pt>
                <c:pt idx="2621">
                  <c:v>0.8221412037037038</c:v>
                </c:pt>
                <c:pt idx="2622">
                  <c:v>0.82283564814814814</c:v>
                </c:pt>
                <c:pt idx="2623">
                  <c:v>0.82353009259259258</c:v>
                </c:pt>
                <c:pt idx="2624">
                  <c:v>0.82422453703703702</c:v>
                </c:pt>
                <c:pt idx="2625">
                  <c:v>0.82491898148148157</c:v>
                </c:pt>
                <c:pt idx="2626">
                  <c:v>0.8256134259259259</c:v>
                </c:pt>
                <c:pt idx="2627">
                  <c:v>0.82630787037037035</c:v>
                </c:pt>
                <c:pt idx="2628">
                  <c:v>0.82700231481481479</c:v>
                </c:pt>
                <c:pt idx="2629">
                  <c:v>0.82769675925925934</c:v>
                </c:pt>
                <c:pt idx="2630">
                  <c:v>0.82839120370370367</c:v>
                </c:pt>
                <c:pt idx="2631">
                  <c:v>0.82908564814814811</c:v>
                </c:pt>
                <c:pt idx="2632">
                  <c:v>0.82978009259259267</c:v>
                </c:pt>
                <c:pt idx="2633">
                  <c:v>0.83047453703703711</c:v>
                </c:pt>
                <c:pt idx="2634">
                  <c:v>0.83116898148148144</c:v>
                </c:pt>
                <c:pt idx="2635">
                  <c:v>0.83186342592592588</c:v>
                </c:pt>
                <c:pt idx="2636">
                  <c:v>0.83255787037037043</c:v>
                </c:pt>
                <c:pt idx="2637">
                  <c:v>0.83325231481481488</c:v>
                </c:pt>
                <c:pt idx="2638">
                  <c:v>0.83394675925925921</c:v>
                </c:pt>
                <c:pt idx="2639">
                  <c:v>0.8346527777777778</c:v>
                </c:pt>
                <c:pt idx="2640">
                  <c:v>0.83534722222222213</c:v>
                </c:pt>
                <c:pt idx="2641">
                  <c:v>0.83604166666666668</c:v>
                </c:pt>
                <c:pt idx="2642">
                  <c:v>0.83673611111111112</c:v>
                </c:pt>
                <c:pt idx="2643">
                  <c:v>0.83743055555555557</c:v>
                </c:pt>
                <c:pt idx="2644">
                  <c:v>0.8381249999999999</c:v>
                </c:pt>
                <c:pt idx="2645">
                  <c:v>0.83881944444444445</c:v>
                </c:pt>
                <c:pt idx="2646">
                  <c:v>0.83951388888888889</c:v>
                </c:pt>
                <c:pt idx="2647">
                  <c:v>0.84020833333333333</c:v>
                </c:pt>
                <c:pt idx="2648">
                  <c:v>0.84090277777777789</c:v>
                </c:pt>
                <c:pt idx="2649">
                  <c:v>0.84159722222222222</c:v>
                </c:pt>
                <c:pt idx="2650">
                  <c:v>0.84229166666666666</c:v>
                </c:pt>
                <c:pt idx="2651">
                  <c:v>0.8429861111111111</c:v>
                </c:pt>
                <c:pt idx="2652">
                  <c:v>0.84368055555555566</c:v>
                </c:pt>
                <c:pt idx="2653">
                  <c:v>0.84437499999999999</c:v>
                </c:pt>
                <c:pt idx="2654">
                  <c:v>0.84506944444444443</c:v>
                </c:pt>
                <c:pt idx="2655">
                  <c:v>0.84576388888888887</c:v>
                </c:pt>
                <c:pt idx="2656">
                  <c:v>0.84645833333333342</c:v>
                </c:pt>
                <c:pt idx="2657">
                  <c:v>0.8471643518518519</c:v>
                </c:pt>
                <c:pt idx="2658">
                  <c:v>0.84785879629629635</c:v>
                </c:pt>
                <c:pt idx="2659">
                  <c:v>0.84855324074074068</c:v>
                </c:pt>
                <c:pt idx="2660">
                  <c:v>0.84924768518518512</c:v>
                </c:pt>
                <c:pt idx="2661">
                  <c:v>0.84994212962962967</c:v>
                </c:pt>
                <c:pt idx="2662">
                  <c:v>0.85063657407407411</c:v>
                </c:pt>
                <c:pt idx="2663">
                  <c:v>0.85133101851851845</c:v>
                </c:pt>
                <c:pt idx="2664">
                  <c:v>0.852025462962963</c:v>
                </c:pt>
                <c:pt idx="2665">
                  <c:v>0.85271990740740744</c:v>
                </c:pt>
                <c:pt idx="2666">
                  <c:v>0.85341435185185188</c:v>
                </c:pt>
                <c:pt idx="2667">
                  <c:v>0.85410879629629621</c:v>
                </c:pt>
                <c:pt idx="2668">
                  <c:v>0.85480324074074077</c:v>
                </c:pt>
                <c:pt idx="2669">
                  <c:v>0.85549768518518521</c:v>
                </c:pt>
                <c:pt idx="2670">
                  <c:v>0.85619212962962965</c:v>
                </c:pt>
                <c:pt idx="2671">
                  <c:v>0.85688657407407398</c:v>
                </c:pt>
                <c:pt idx="2672">
                  <c:v>0.85758101851851853</c:v>
                </c:pt>
                <c:pt idx="2673">
                  <c:v>0.85827546296296298</c:v>
                </c:pt>
                <c:pt idx="2674">
                  <c:v>0.85896990740740742</c:v>
                </c:pt>
                <c:pt idx="2675">
                  <c:v>0.8596759259259259</c:v>
                </c:pt>
                <c:pt idx="2676">
                  <c:v>0.86037037037037034</c:v>
                </c:pt>
                <c:pt idx="2677">
                  <c:v>0.86106481481481489</c:v>
                </c:pt>
                <c:pt idx="2678">
                  <c:v>0.86175925925925922</c:v>
                </c:pt>
                <c:pt idx="2679">
                  <c:v>0.86245370370370367</c:v>
                </c:pt>
                <c:pt idx="2680">
                  <c:v>0.86314814814814811</c:v>
                </c:pt>
                <c:pt idx="2681">
                  <c:v>0.86384259259259266</c:v>
                </c:pt>
                <c:pt idx="2682">
                  <c:v>0.86453703703703699</c:v>
                </c:pt>
                <c:pt idx="2683">
                  <c:v>0.86523148148148143</c:v>
                </c:pt>
                <c:pt idx="2684">
                  <c:v>0.86592592592592599</c:v>
                </c:pt>
                <c:pt idx="2685">
                  <c:v>0.86662037037037043</c:v>
                </c:pt>
                <c:pt idx="2686">
                  <c:v>0.86731481481481476</c:v>
                </c:pt>
                <c:pt idx="2687">
                  <c:v>0.8680092592592592</c:v>
                </c:pt>
                <c:pt idx="2688">
                  <c:v>0.86870370370370376</c:v>
                </c:pt>
                <c:pt idx="2689">
                  <c:v>0.8693981481481482</c:v>
                </c:pt>
                <c:pt idx="2690">
                  <c:v>0.87009259259259253</c:v>
                </c:pt>
                <c:pt idx="2691">
                  <c:v>0.87078703703703697</c:v>
                </c:pt>
                <c:pt idx="2692">
                  <c:v>0.87148148148148152</c:v>
                </c:pt>
                <c:pt idx="2693">
                  <c:v>0.8721875</c:v>
                </c:pt>
                <c:pt idx="2694">
                  <c:v>0.87288194444444445</c:v>
                </c:pt>
                <c:pt idx="2695">
                  <c:v>0.87357638888888889</c:v>
                </c:pt>
                <c:pt idx="2696">
                  <c:v>0.87427083333333344</c:v>
                </c:pt>
                <c:pt idx="2697">
                  <c:v>0.87496527777777777</c:v>
                </c:pt>
                <c:pt idx="2698">
                  <c:v>0.87565972222222221</c:v>
                </c:pt>
                <c:pt idx="2699">
                  <c:v>0.87635416666666666</c:v>
                </c:pt>
                <c:pt idx="2700">
                  <c:v>0.87704861111111121</c:v>
                </c:pt>
                <c:pt idx="2701">
                  <c:v>0.87774305555555554</c:v>
                </c:pt>
                <c:pt idx="2702">
                  <c:v>0.87843749999999998</c:v>
                </c:pt>
                <c:pt idx="2703">
                  <c:v>0.87913194444444442</c:v>
                </c:pt>
                <c:pt idx="2704">
                  <c:v>0.87982638888888898</c:v>
                </c:pt>
                <c:pt idx="2705">
                  <c:v>0.88052083333333331</c:v>
                </c:pt>
                <c:pt idx="2706">
                  <c:v>0.88121527777777775</c:v>
                </c:pt>
                <c:pt idx="2707">
                  <c:v>0.88190972222222219</c:v>
                </c:pt>
                <c:pt idx="2708">
                  <c:v>0.88260416666666675</c:v>
                </c:pt>
                <c:pt idx="2709">
                  <c:v>0.88329861111111108</c:v>
                </c:pt>
                <c:pt idx="2710">
                  <c:v>0.88399305555555552</c:v>
                </c:pt>
                <c:pt idx="2711">
                  <c:v>0.884699074074074</c:v>
                </c:pt>
                <c:pt idx="2712">
                  <c:v>0.88539351851851855</c:v>
                </c:pt>
                <c:pt idx="2713">
                  <c:v>0.88608796296296299</c:v>
                </c:pt>
                <c:pt idx="2714">
                  <c:v>0.88678240740740744</c:v>
                </c:pt>
                <c:pt idx="2715">
                  <c:v>0.88747685185185177</c:v>
                </c:pt>
                <c:pt idx="2716">
                  <c:v>0.88817129629629632</c:v>
                </c:pt>
                <c:pt idx="2717">
                  <c:v>0.88886574074074076</c:v>
                </c:pt>
                <c:pt idx="2718">
                  <c:v>0.8895601851851852</c:v>
                </c:pt>
                <c:pt idx="2719">
                  <c:v>0.89025462962962953</c:v>
                </c:pt>
                <c:pt idx="2720">
                  <c:v>0.89094907407407409</c:v>
                </c:pt>
                <c:pt idx="2721">
                  <c:v>0.89164351851851853</c:v>
                </c:pt>
                <c:pt idx="2722">
                  <c:v>0.89233796296296297</c:v>
                </c:pt>
                <c:pt idx="2723">
                  <c:v>0.8930324074074073</c:v>
                </c:pt>
                <c:pt idx="2724">
                  <c:v>0.89372685185185186</c:v>
                </c:pt>
                <c:pt idx="2725">
                  <c:v>0.8944212962962963</c:v>
                </c:pt>
                <c:pt idx="2726">
                  <c:v>0.89511574074074074</c:v>
                </c:pt>
                <c:pt idx="2727">
                  <c:v>0.89581018518518529</c:v>
                </c:pt>
                <c:pt idx="2728">
                  <c:v>0.89650462962962962</c:v>
                </c:pt>
                <c:pt idx="2729">
                  <c:v>0.89721064814814822</c:v>
                </c:pt>
                <c:pt idx="2730">
                  <c:v>0.89790509259259255</c:v>
                </c:pt>
                <c:pt idx="2731">
                  <c:v>0.89859953703703699</c:v>
                </c:pt>
                <c:pt idx="2732">
                  <c:v>0.89929398148148154</c:v>
                </c:pt>
                <c:pt idx="2733">
                  <c:v>0.89998842592592598</c:v>
                </c:pt>
                <c:pt idx="2734">
                  <c:v>0.90068287037037031</c:v>
                </c:pt>
                <c:pt idx="2735">
                  <c:v>0.90137731481481476</c:v>
                </c:pt>
                <c:pt idx="2736">
                  <c:v>0.90207175925925931</c:v>
                </c:pt>
                <c:pt idx="2737">
                  <c:v>0.90276620370370375</c:v>
                </c:pt>
                <c:pt idx="2738">
                  <c:v>0.90346064814814808</c:v>
                </c:pt>
                <c:pt idx="2739">
                  <c:v>0.90415509259259252</c:v>
                </c:pt>
                <c:pt idx="2740">
                  <c:v>0.90484953703703708</c:v>
                </c:pt>
                <c:pt idx="2741">
                  <c:v>0.90554398148148152</c:v>
                </c:pt>
                <c:pt idx="2742">
                  <c:v>0.90623842592592585</c:v>
                </c:pt>
                <c:pt idx="2743">
                  <c:v>0.9069328703703704</c:v>
                </c:pt>
                <c:pt idx="2744">
                  <c:v>0.90762731481481485</c:v>
                </c:pt>
                <c:pt idx="2745">
                  <c:v>0.90832175925925929</c:v>
                </c:pt>
                <c:pt idx="2746">
                  <c:v>0.90901620370370362</c:v>
                </c:pt>
                <c:pt idx="2747">
                  <c:v>0.90972222222222221</c:v>
                </c:pt>
                <c:pt idx="2748">
                  <c:v>0.91041666666666676</c:v>
                </c:pt>
                <c:pt idx="2749">
                  <c:v>0.91111111111111109</c:v>
                </c:pt>
                <c:pt idx="2750">
                  <c:v>0.91180555555555554</c:v>
                </c:pt>
                <c:pt idx="2751">
                  <c:v>0.91249999999999998</c:v>
                </c:pt>
                <c:pt idx="2752">
                  <c:v>0.91319444444444453</c:v>
                </c:pt>
                <c:pt idx="2753">
                  <c:v>0.91388888888888886</c:v>
                </c:pt>
                <c:pt idx="2754">
                  <c:v>0.9145833333333333</c:v>
                </c:pt>
                <c:pt idx="2755">
                  <c:v>0.91527777777777775</c:v>
                </c:pt>
                <c:pt idx="2756">
                  <c:v>0.9159722222222223</c:v>
                </c:pt>
                <c:pt idx="2757">
                  <c:v>0.91666666666666663</c:v>
                </c:pt>
                <c:pt idx="2758">
                  <c:v>0.91736111111111107</c:v>
                </c:pt>
                <c:pt idx="2759">
                  <c:v>0.91805555555555562</c:v>
                </c:pt>
                <c:pt idx="2760">
                  <c:v>0.91875000000000007</c:v>
                </c:pt>
                <c:pt idx="2761">
                  <c:v>0.9194444444444444</c:v>
                </c:pt>
                <c:pt idx="2762">
                  <c:v>0.92013888888888884</c:v>
                </c:pt>
                <c:pt idx="2763">
                  <c:v>0.92083333333333339</c:v>
                </c:pt>
                <c:pt idx="2764">
                  <c:v>0.92152777777777783</c:v>
                </c:pt>
                <c:pt idx="2765">
                  <c:v>0.92222222222222217</c:v>
                </c:pt>
                <c:pt idx="2766">
                  <c:v>0.92292824074074076</c:v>
                </c:pt>
                <c:pt idx="2767">
                  <c:v>0.92362268518518509</c:v>
                </c:pt>
                <c:pt idx="2768">
                  <c:v>0.92431712962962964</c:v>
                </c:pt>
                <c:pt idx="2769">
                  <c:v>0.92501157407407408</c:v>
                </c:pt>
                <c:pt idx="2770">
                  <c:v>0.92570601851851853</c:v>
                </c:pt>
                <c:pt idx="2771">
                  <c:v>0.92640046296296286</c:v>
                </c:pt>
                <c:pt idx="2772">
                  <c:v>0.92709490740740741</c:v>
                </c:pt>
                <c:pt idx="2773">
                  <c:v>0.92778935185185185</c:v>
                </c:pt>
                <c:pt idx="2774">
                  <c:v>0.92848379629629629</c:v>
                </c:pt>
                <c:pt idx="2775">
                  <c:v>0.92917824074074085</c:v>
                </c:pt>
                <c:pt idx="2776">
                  <c:v>0.92987268518518518</c:v>
                </c:pt>
                <c:pt idx="2777">
                  <c:v>0.93056712962962962</c:v>
                </c:pt>
                <c:pt idx="2778">
                  <c:v>0.93126157407407406</c:v>
                </c:pt>
                <c:pt idx="2779">
                  <c:v>0.93195601851851861</c:v>
                </c:pt>
                <c:pt idx="2780">
                  <c:v>0.93265046296296295</c:v>
                </c:pt>
                <c:pt idx="2781">
                  <c:v>0.93334490740740739</c:v>
                </c:pt>
                <c:pt idx="2782">
                  <c:v>0.93403935185185183</c:v>
                </c:pt>
                <c:pt idx="2783">
                  <c:v>0.93473379629629638</c:v>
                </c:pt>
                <c:pt idx="2784">
                  <c:v>0.93543981481481486</c:v>
                </c:pt>
                <c:pt idx="2785">
                  <c:v>0.9361342592592593</c:v>
                </c:pt>
                <c:pt idx="2786">
                  <c:v>0.93682870370370364</c:v>
                </c:pt>
                <c:pt idx="2787">
                  <c:v>0.93752314814814808</c:v>
                </c:pt>
                <c:pt idx="2788">
                  <c:v>0.93821759259259263</c:v>
                </c:pt>
                <c:pt idx="2789">
                  <c:v>0.93891203703703707</c:v>
                </c:pt>
                <c:pt idx="2790">
                  <c:v>0.9396064814814814</c:v>
                </c:pt>
                <c:pt idx="2791">
                  <c:v>0.94030092592592596</c:v>
                </c:pt>
                <c:pt idx="2792">
                  <c:v>0.9409953703703704</c:v>
                </c:pt>
                <c:pt idx="2793">
                  <c:v>0.94168981481481484</c:v>
                </c:pt>
                <c:pt idx="2794">
                  <c:v>0.94238425925925917</c:v>
                </c:pt>
                <c:pt idx="2795">
                  <c:v>0.94307870370370372</c:v>
                </c:pt>
                <c:pt idx="2796">
                  <c:v>0.94377314814814817</c:v>
                </c:pt>
                <c:pt idx="2797">
                  <c:v>0.94446759259259261</c:v>
                </c:pt>
                <c:pt idx="2798">
                  <c:v>0.94516203703703694</c:v>
                </c:pt>
                <c:pt idx="2799">
                  <c:v>0.94585648148148149</c:v>
                </c:pt>
                <c:pt idx="2800">
                  <c:v>0.94655092592592593</c:v>
                </c:pt>
                <c:pt idx="2801">
                  <c:v>0.94724537037037038</c:v>
                </c:pt>
                <c:pt idx="2802">
                  <c:v>0.94795138888888886</c:v>
                </c:pt>
                <c:pt idx="2803">
                  <c:v>0.9486458333333333</c:v>
                </c:pt>
                <c:pt idx="2804">
                  <c:v>0.94934027777777785</c:v>
                </c:pt>
                <c:pt idx="2805">
                  <c:v>0.95003472222222218</c:v>
                </c:pt>
                <c:pt idx="2806">
                  <c:v>0.95072916666666663</c:v>
                </c:pt>
                <c:pt idx="2807">
                  <c:v>0.95142361111111118</c:v>
                </c:pt>
                <c:pt idx="2808">
                  <c:v>0.95211805555555562</c:v>
                </c:pt>
                <c:pt idx="2809">
                  <c:v>0.95281249999999995</c:v>
                </c:pt>
                <c:pt idx="2810">
                  <c:v>0.95350694444444439</c:v>
                </c:pt>
                <c:pt idx="2811">
                  <c:v>0.95420138888888895</c:v>
                </c:pt>
                <c:pt idx="2812">
                  <c:v>0.95489583333333339</c:v>
                </c:pt>
                <c:pt idx="2813">
                  <c:v>0.95559027777777772</c:v>
                </c:pt>
                <c:pt idx="2814">
                  <c:v>0.95628472222222216</c:v>
                </c:pt>
                <c:pt idx="2815">
                  <c:v>0.95697916666666671</c:v>
                </c:pt>
                <c:pt idx="2816">
                  <c:v>0.95767361111111116</c:v>
                </c:pt>
                <c:pt idx="2817">
                  <c:v>0.95836805555555549</c:v>
                </c:pt>
                <c:pt idx="2818">
                  <c:v>0.95906249999999993</c:v>
                </c:pt>
                <c:pt idx="2819">
                  <c:v>0.95975694444444448</c:v>
                </c:pt>
                <c:pt idx="2820">
                  <c:v>0.96045138888888892</c:v>
                </c:pt>
                <c:pt idx="2821">
                  <c:v>0.9611574074074074</c:v>
                </c:pt>
                <c:pt idx="2822">
                  <c:v>0.96185185185185185</c:v>
                </c:pt>
                <c:pt idx="2823">
                  <c:v>0.9625462962962964</c:v>
                </c:pt>
                <c:pt idx="2824">
                  <c:v>0.96324074074074073</c:v>
                </c:pt>
                <c:pt idx="2825">
                  <c:v>0.96393518518518517</c:v>
                </c:pt>
                <c:pt idx="2826">
                  <c:v>0.96462962962962961</c:v>
                </c:pt>
                <c:pt idx="2827">
                  <c:v>0.96532407407407417</c:v>
                </c:pt>
                <c:pt idx="2828">
                  <c:v>0.9660185185185185</c:v>
                </c:pt>
                <c:pt idx="2829">
                  <c:v>0.96671296296296294</c:v>
                </c:pt>
                <c:pt idx="2830">
                  <c:v>0.96740740740740738</c:v>
                </c:pt>
                <c:pt idx="2831">
                  <c:v>0.96810185185185194</c:v>
                </c:pt>
                <c:pt idx="2832">
                  <c:v>0.96879629629629627</c:v>
                </c:pt>
                <c:pt idx="2833">
                  <c:v>0.96949074074074071</c:v>
                </c:pt>
                <c:pt idx="2834">
                  <c:v>0.97018518518518515</c:v>
                </c:pt>
                <c:pt idx="2835">
                  <c:v>0.9708796296296297</c:v>
                </c:pt>
                <c:pt idx="2836">
                  <c:v>0.97157407407407403</c:v>
                </c:pt>
                <c:pt idx="2837">
                  <c:v>0.97226851851851848</c:v>
                </c:pt>
                <c:pt idx="2838">
                  <c:v>0.97296296296296303</c:v>
                </c:pt>
                <c:pt idx="2839">
                  <c:v>0.97366898148148151</c:v>
                </c:pt>
                <c:pt idx="2840">
                  <c:v>0.97436342592592595</c:v>
                </c:pt>
                <c:pt idx="2841">
                  <c:v>0.97505787037037039</c:v>
                </c:pt>
                <c:pt idx="2842">
                  <c:v>0.97575231481481473</c:v>
                </c:pt>
                <c:pt idx="2843">
                  <c:v>0.97644675925925928</c:v>
                </c:pt>
                <c:pt idx="2844">
                  <c:v>0.97714120370370372</c:v>
                </c:pt>
                <c:pt idx="2845">
                  <c:v>0.97783564814814816</c:v>
                </c:pt>
                <c:pt idx="2846">
                  <c:v>0.97853009259259249</c:v>
                </c:pt>
                <c:pt idx="2847">
                  <c:v>0.97922453703703705</c:v>
                </c:pt>
                <c:pt idx="2848">
                  <c:v>0.97991898148148149</c:v>
                </c:pt>
                <c:pt idx="2849">
                  <c:v>0.98061342592592593</c:v>
                </c:pt>
                <c:pt idx="2850">
                  <c:v>0.98130787037037026</c:v>
                </c:pt>
                <c:pt idx="2851">
                  <c:v>0.98200231481481481</c:v>
                </c:pt>
                <c:pt idx="2852">
                  <c:v>0.98269675925925926</c:v>
                </c:pt>
                <c:pt idx="2853">
                  <c:v>0.9833912037037037</c:v>
                </c:pt>
                <c:pt idx="2854">
                  <c:v>0.98408564814814825</c:v>
                </c:pt>
                <c:pt idx="2855">
                  <c:v>0.98478009259259258</c:v>
                </c:pt>
                <c:pt idx="2856">
                  <c:v>0.98547453703703702</c:v>
                </c:pt>
                <c:pt idx="2857">
                  <c:v>0.9861805555555555</c:v>
                </c:pt>
                <c:pt idx="2858">
                  <c:v>0.98687499999999995</c:v>
                </c:pt>
                <c:pt idx="2859">
                  <c:v>0.9875694444444445</c:v>
                </c:pt>
                <c:pt idx="2860">
                  <c:v>0.98826388888888894</c:v>
                </c:pt>
                <c:pt idx="2861">
                  <c:v>0.98895833333333327</c:v>
                </c:pt>
                <c:pt idx="2862">
                  <c:v>0.98965277777777771</c:v>
                </c:pt>
                <c:pt idx="2863">
                  <c:v>0.99034722222222227</c:v>
                </c:pt>
                <c:pt idx="2864">
                  <c:v>0.99104166666666671</c:v>
                </c:pt>
                <c:pt idx="2865">
                  <c:v>0.99173611111111104</c:v>
                </c:pt>
                <c:pt idx="2866">
                  <c:v>0.99243055555555559</c:v>
                </c:pt>
                <c:pt idx="2867">
                  <c:v>0.99312500000000004</c:v>
                </c:pt>
                <c:pt idx="2868">
                  <c:v>0.99381944444444448</c:v>
                </c:pt>
                <c:pt idx="2869">
                  <c:v>0.99451388888888881</c:v>
                </c:pt>
                <c:pt idx="2870">
                  <c:v>0.99520833333333336</c:v>
                </c:pt>
                <c:pt idx="2871">
                  <c:v>0.9959027777777778</c:v>
                </c:pt>
                <c:pt idx="2872">
                  <c:v>0.99659722222222225</c:v>
                </c:pt>
                <c:pt idx="2873">
                  <c:v>0.99729166666666658</c:v>
                </c:pt>
                <c:pt idx="2874">
                  <c:v>0.99798611111111113</c:v>
                </c:pt>
                <c:pt idx="2875">
                  <c:v>0.99868055555555557</c:v>
                </c:pt>
                <c:pt idx="2876">
                  <c:v>0.99938657407407405</c:v>
                </c:pt>
              </c:numCache>
            </c:numRef>
          </c:cat>
          <c:val>
            <c:numRef>
              <c:f>HUM!$D$2:$D$3766</c:f>
              <c:numCache>
                <c:formatCode>0.0</c:formatCode>
                <c:ptCount val="2877"/>
                <c:pt idx="0">
                  <c:v>59.1</c:v>
                </c:pt>
                <c:pt idx="1">
                  <c:v>58.9</c:v>
                </c:pt>
                <c:pt idx="2">
                  <c:v>59.1</c:v>
                </c:pt>
                <c:pt idx="3">
                  <c:v>59</c:v>
                </c:pt>
                <c:pt idx="4">
                  <c:v>58.7</c:v>
                </c:pt>
                <c:pt idx="5">
                  <c:v>59.1</c:v>
                </c:pt>
                <c:pt idx="6">
                  <c:v>60.1</c:v>
                </c:pt>
                <c:pt idx="7">
                  <c:v>59</c:v>
                </c:pt>
                <c:pt idx="8">
                  <c:v>58.4</c:v>
                </c:pt>
                <c:pt idx="9">
                  <c:v>58.7</c:v>
                </c:pt>
                <c:pt idx="10">
                  <c:v>58.5</c:v>
                </c:pt>
                <c:pt idx="11">
                  <c:v>58.2</c:v>
                </c:pt>
                <c:pt idx="12">
                  <c:v>58.3</c:v>
                </c:pt>
                <c:pt idx="13">
                  <c:v>57.9</c:v>
                </c:pt>
                <c:pt idx="14">
                  <c:v>58.7</c:v>
                </c:pt>
                <c:pt idx="15">
                  <c:v>58.6</c:v>
                </c:pt>
                <c:pt idx="16">
                  <c:v>58.5</c:v>
                </c:pt>
                <c:pt idx="17">
                  <c:v>58.5</c:v>
                </c:pt>
                <c:pt idx="18">
                  <c:v>58.5</c:v>
                </c:pt>
                <c:pt idx="19">
                  <c:v>58.8</c:v>
                </c:pt>
                <c:pt idx="20">
                  <c:v>59.1</c:v>
                </c:pt>
                <c:pt idx="21">
                  <c:v>58.8</c:v>
                </c:pt>
                <c:pt idx="22">
                  <c:v>58.9</c:v>
                </c:pt>
                <c:pt idx="23">
                  <c:v>58.7</c:v>
                </c:pt>
                <c:pt idx="24">
                  <c:v>59.5</c:v>
                </c:pt>
                <c:pt idx="25">
                  <c:v>59.4</c:v>
                </c:pt>
                <c:pt idx="26">
                  <c:v>58.7</c:v>
                </c:pt>
                <c:pt idx="27">
                  <c:v>59.2</c:v>
                </c:pt>
                <c:pt idx="28">
                  <c:v>59.4</c:v>
                </c:pt>
                <c:pt idx="29">
                  <c:v>59.5</c:v>
                </c:pt>
                <c:pt idx="30">
                  <c:v>59.6</c:v>
                </c:pt>
                <c:pt idx="31">
                  <c:v>59.7</c:v>
                </c:pt>
                <c:pt idx="32">
                  <c:v>59.4</c:v>
                </c:pt>
                <c:pt idx="33">
                  <c:v>60.2</c:v>
                </c:pt>
                <c:pt idx="34">
                  <c:v>59.4</c:v>
                </c:pt>
                <c:pt idx="35">
                  <c:v>59.8</c:v>
                </c:pt>
                <c:pt idx="36">
                  <c:v>60</c:v>
                </c:pt>
                <c:pt idx="37">
                  <c:v>59.2</c:v>
                </c:pt>
                <c:pt idx="38">
                  <c:v>58.8</c:v>
                </c:pt>
                <c:pt idx="39">
                  <c:v>59.2</c:v>
                </c:pt>
                <c:pt idx="40">
                  <c:v>59.4</c:v>
                </c:pt>
                <c:pt idx="41">
                  <c:v>59.6</c:v>
                </c:pt>
                <c:pt idx="42">
                  <c:v>59.2</c:v>
                </c:pt>
                <c:pt idx="43">
                  <c:v>60</c:v>
                </c:pt>
                <c:pt idx="44">
                  <c:v>59.3</c:v>
                </c:pt>
                <c:pt idx="45">
                  <c:v>59.5</c:v>
                </c:pt>
                <c:pt idx="46">
                  <c:v>59.3</c:v>
                </c:pt>
                <c:pt idx="47">
                  <c:v>59.4</c:v>
                </c:pt>
                <c:pt idx="48">
                  <c:v>60.5</c:v>
                </c:pt>
                <c:pt idx="49">
                  <c:v>59.8</c:v>
                </c:pt>
                <c:pt idx="50">
                  <c:v>60.2</c:v>
                </c:pt>
                <c:pt idx="51">
                  <c:v>59.9</c:v>
                </c:pt>
                <c:pt idx="52">
                  <c:v>60.1</c:v>
                </c:pt>
                <c:pt idx="53">
                  <c:v>61.1</c:v>
                </c:pt>
                <c:pt idx="54">
                  <c:v>60.7</c:v>
                </c:pt>
                <c:pt idx="55">
                  <c:v>60.5</c:v>
                </c:pt>
                <c:pt idx="56">
                  <c:v>60.5</c:v>
                </c:pt>
                <c:pt idx="57">
                  <c:v>61.3</c:v>
                </c:pt>
                <c:pt idx="58">
                  <c:v>60.9</c:v>
                </c:pt>
                <c:pt idx="59">
                  <c:v>60.9</c:v>
                </c:pt>
                <c:pt idx="60">
                  <c:v>62.2</c:v>
                </c:pt>
                <c:pt idx="61">
                  <c:v>61.5</c:v>
                </c:pt>
                <c:pt idx="62">
                  <c:v>61.1</c:v>
                </c:pt>
                <c:pt idx="63">
                  <c:v>62.4</c:v>
                </c:pt>
                <c:pt idx="64">
                  <c:v>62.2</c:v>
                </c:pt>
                <c:pt idx="65">
                  <c:v>61.5</c:v>
                </c:pt>
                <c:pt idx="66">
                  <c:v>61.9</c:v>
                </c:pt>
                <c:pt idx="67">
                  <c:v>61.9</c:v>
                </c:pt>
                <c:pt idx="68">
                  <c:v>62.2</c:v>
                </c:pt>
                <c:pt idx="69">
                  <c:v>62.6</c:v>
                </c:pt>
                <c:pt idx="70">
                  <c:v>62.3</c:v>
                </c:pt>
                <c:pt idx="71">
                  <c:v>63.2</c:v>
                </c:pt>
                <c:pt idx="72">
                  <c:v>62.6</c:v>
                </c:pt>
                <c:pt idx="73">
                  <c:v>62.5</c:v>
                </c:pt>
                <c:pt idx="74">
                  <c:v>62.5</c:v>
                </c:pt>
                <c:pt idx="75">
                  <c:v>64.7</c:v>
                </c:pt>
                <c:pt idx="76">
                  <c:v>62.9</c:v>
                </c:pt>
                <c:pt idx="77">
                  <c:v>63.1</c:v>
                </c:pt>
                <c:pt idx="78">
                  <c:v>62.8</c:v>
                </c:pt>
                <c:pt idx="79">
                  <c:v>62.8</c:v>
                </c:pt>
                <c:pt idx="80">
                  <c:v>63.4</c:v>
                </c:pt>
                <c:pt idx="81">
                  <c:v>63.2</c:v>
                </c:pt>
                <c:pt idx="82">
                  <c:v>63.2</c:v>
                </c:pt>
                <c:pt idx="83">
                  <c:v>63.2</c:v>
                </c:pt>
                <c:pt idx="84">
                  <c:v>63.4</c:v>
                </c:pt>
                <c:pt idx="85">
                  <c:v>63.7</c:v>
                </c:pt>
                <c:pt idx="86">
                  <c:v>63.4</c:v>
                </c:pt>
                <c:pt idx="87">
                  <c:v>65.3</c:v>
                </c:pt>
                <c:pt idx="88">
                  <c:v>63.7</c:v>
                </c:pt>
                <c:pt idx="89">
                  <c:v>64.2</c:v>
                </c:pt>
                <c:pt idx="90">
                  <c:v>63.5</c:v>
                </c:pt>
                <c:pt idx="91">
                  <c:v>64.400000000000006</c:v>
                </c:pt>
                <c:pt idx="92">
                  <c:v>63.7</c:v>
                </c:pt>
                <c:pt idx="93">
                  <c:v>64.400000000000006</c:v>
                </c:pt>
                <c:pt idx="94">
                  <c:v>63.5</c:v>
                </c:pt>
                <c:pt idx="95">
                  <c:v>63.7</c:v>
                </c:pt>
                <c:pt idx="96">
                  <c:v>63.7</c:v>
                </c:pt>
                <c:pt idx="97">
                  <c:v>64.2</c:v>
                </c:pt>
                <c:pt idx="98">
                  <c:v>64.2</c:v>
                </c:pt>
                <c:pt idx="99">
                  <c:v>64</c:v>
                </c:pt>
                <c:pt idx="100">
                  <c:v>64.400000000000006</c:v>
                </c:pt>
                <c:pt idx="101">
                  <c:v>64.099999999999994</c:v>
                </c:pt>
                <c:pt idx="102">
                  <c:v>64.2</c:v>
                </c:pt>
                <c:pt idx="103">
                  <c:v>64.5</c:v>
                </c:pt>
                <c:pt idx="104">
                  <c:v>64.8</c:v>
                </c:pt>
                <c:pt idx="105">
                  <c:v>64.3</c:v>
                </c:pt>
                <c:pt idx="106">
                  <c:v>65.099999999999994</c:v>
                </c:pt>
                <c:pt idx="107">
                  <c:v>64.599999999999994</c:v>
                </c:pt>
                <c:pt idx="108">
                  <c:v>64.400000000000006</c:v>
                </c:pt>
                <c:pt idx="109">
                  <c:v>64.599999999999994</c:v>
                </c:pt>
                <c:pt idx="110">
                  <c:v>64.7</c:v>
                </c:pt>
                <c:pt idx="111">
                  <c:v>67.2</c:v>
                </c:pt>
                <c:pt idx="112">
                  <c:v>64.599999999999994</c:v>
                </c:pt>
                <c:pt idx="113">
                  <c:v>65.599999999999994</c:v>
                </c:pt>
                <c:pt idx="114">
                  <c:v>64.7</c:v>
                </c:pt>
                <c:pt idx="115">
                  <c:v>65.099999999999994</c:v>
                </c:pt>
                <c:pt idx="116">
                  <c:v>64.599999999999994</c:v>
                </c:pt>
                <c:pt idx="117">
                  <c:v>64.900000000000006</c:v>
                </c:pt>
                <c:pt idx="118">
                  <c:v>64.8</c:v>
                </c:pt>
                <c:pt idx="119">
                  <c:v>64.900000000000006</c:v>
                </c:pt>
                <c:pt idx="120">
                  <c:v>65.099999999999994</c:v>
                </c:pt>
                <c:pt idx="121">
                  <c:v>67.3</c:v>
                </c:pt>
                <c:pt idx="122">
                  <c:v>65.2</c:v>
                </c:pt>
                <c:pt idx="123">
                  <c:v>67.8</c:v>
                </c:pt>
                <c:pt idx="124">
                  <c:v>65.7</c:v>
                </c:pt>
                <c:pt idx="125">
                  <c:v>67</c:v>
                </c:pt>
                <c:pt idx="126">
                  <c:v>66.2</c:v>
                </c:pt>
                <c:pt idx="127">
                  <c:v>67.2</c:v>
                </c:pt>
                <c:pt idx="128">
                  <c:v>64.900000000000006</c:v>
                </c:pt>
                <c:pt idx="129">
                  <c:v>65.3</c:v>
                </c:pt>
                <c:pt idx="130">
                  <c:v>65.2</c:v>
                </c:pt>
                <c:pt idx="131">
                  <c:v>65.2</c:v>
                </c:pt>
                <c:pt idx="132">
                  <c:v>65.3</c:v>
                </c:pt>
                <c:pt idx="133">
                  <c:v>67</c:v>
                </c:pt>
                <c:pt idx="134">
                  <c:v>66.099999999999994</c:v>
                </c:pt>
                <c:pt idx="135">
                  <c:v>65.5</c:v>
                </c:pt>
                <c:pt idx="136">
                  <c:v>65.8</c:v>
                </c:pt>
                <c:pt idx="137">
                  <c:v>68.2</c:v>
                </c:pt>
                <c:pt idx="138">
                  <c:v>65.8</c:v>
                </c:pt>
                <c:pt idx="139">
                  <c:v>65.900000000000006</c:v>
                </c:pt>
                <c:pt idx="140">
                  <c:v>65.5</c:v>
                </c:pt>
                <c:pt idx="141">
                  <c:v>64.599999999999994</c:v>
                </c:pt>
                <c:pt idx="142">
                  <c:v>64.900000000000006</c:v>
                </c:pt>
                <c:pt idx="143">
                  <c:v>69.7</c:v>
                </c:pt>
                <c:pt idx="144">
                  <c:v>66.099999999999994</c:v>
                </c:pt>
                <c:pt idx="145">
                  <c:v>65.3</c:v>
                </c:pt>
                <c:pt idx="146">
                  <c:v>65.3</c:v>
                </c:pt>
                <c:pt idx="147">
                  <c:v>64.599999999999994</c:v>
                </c:pt>
                <c:pt idx="148">
                  <c:v>64.8</c:v>
                </c:pt>
                <c:pt idx="149">
                  <c:v>65</c:v>
                </c:pt>
                <c:pt idx="150">
                  <c:v>65.3</c:v>
                </c:pt>
                <c:pt idx="151">
                  <c:v>64.400000000000006</c:v>
                </c:pt>
                <c:pt idx="152">
                  <c:v>66</c:v>
                </c:pt>
                <c:pt idx="153">
                  <c:v>65.900000000000006</c:v>
                </c:pt>
                <c:pt idx="154">
                  <c:v>66.2</c:v>
                </c:pt>
                <c:pt idx="155">
                  <c:v>64.3</c:v>
                </c:pt>
                <c:pt idx="156">
                  <c:v>65.5</c:v>
                </c:pt>
                <c:pt idx="157">
                  <c:v>65.7</c:v>
                </c:pt>
                <c:pt idx="158">
                  <c:v>64.8</c:v>
                </c:pt>
                <c:pt idx="159">
                  <c:v>65.5</c:v>
                </c:pt>
                <c:pt idx="160">
                  <c:v>64.900000000000006</c:v>
                </c:pt>
                <c:pt idx="161">
                  <c:v>64.900000000000006</c:v>
                </c:pt>
                <c:pt idx="162">
                  <c:v>65.2</c:v>
                </c:pt>
                <c:pt idx="163">
                  <c:v>66.5</c:v>
                </c:pt>
                <c:pt idx="164">
                  <c:v>65.7</c:v>
                </c:pt>
                <c:pt idx="165">
                  <c:v>66.599999999999994</c:v>
                </c:pt>
                <c:pt idx="166">
                  <c:v>65.5</c:v>
                </c:pt>
                <c:pt idx="167">
                  <c:v>65.599999999999994</c:v>
                </c:pt>
                <c:pt idx="168">
                  <c:v>65.900000000000006</c:v>
                </c:pt>
                <c:pt idx="169">
                  <c:v>66.099999999999994</c:v>
                </c:pt>
                <c:pt idx="170">
                  <c:v>66.2</c:v>
                </c:pt>
                <c:pt idx="171">
                  <c:v>66.400000000000006</c:v>
                </c:pt>
                <c:pt idx="172">
                  <c:v>66.8</c:v>
                </c:pt>
                <c:pt idx="173">
                  <c:v>66.8</c:v>
                </c:pt>
                <c:pt idx="174">
                  <c:v>66.7</c:v>
                </c:pt>
                <c:pt idx="175">
                  <c:v>69.099999999999994</c:v>
                </c:pt>
                <c:pt idx="176">
                  <c:v>66.2</c:v>
                </c:pt>
                <c:pt idx="177">
                  <c:v>66.599999999999994</c:v>
                </c:pt>
                <c:pt idx="178">
                  <c:v>67.3</c:v>
                </c:pt>
                <c:pt idx="179">
                  <c:v>67.2</c:v>
                </c:pt>
                <c:pt idx="180">
                  <c:v>67.599999999999994</c:v>
                </c:pt>
                <c:pt idx="181">
                  <c:v>67.5</c:v>
                </c:pt>
                <c:pt idx="182">
                  <c:v>66.8</c:v>
                </c:pt>
                <c:pt idx="183">
                  <c:v>67.5</c:v>
                </c:pt>
                <c:pt idx="184">
                  <c:v>67.7</c:v>
                </c:pt>
                <c:pt idx="185">
                  <c:v>67.099999999999994</c:v>
                </c:pt>
                <c:pt idx="186">
                  <c:v>67.8</c:v>
                </c:pt>
                <c:pt idx="187">
                  <c:v>68.099999999999994</c:v>
                </c:pt>
                <c:pt idx="188">
                  <c:v>66.599999999999994</c:v>
                </c:pt>
                <c:pt idx="189">
                  <c:v>66.3</c:v>
                </c:pt>
                <c:pt idx="190">
                  <c:v>66.7</c:v>
                </c:pt>
                <c:pt idx="191">
                  <c:v>66.900000000000006</c:v>
                </c:pt>
                <c:pt idx="192">
                  <c:v>67.7</c:v>
                </c:pt>
                <c:pt idx="193">
                  <c:v>66.5</c:v>
                </c:pt>
                <c:pt idx="194">
                  <c:v>67.099999999999994</c:v>
                </c:pt>
                <c:pt idx="195">
                  <c:v>67</c:v>
                </c:pt>
                <c:pt idx="196">
                  <c:v>67.8</c:v>
                </c:pt>
                <c:pt idx="197">
                  <c:v>66.8</c:v>
                </c:pt>
                <c:pt idx="198">
                  <c:v>68.3</c:v>
                </c:pt>
                <c:pt idx="199">
                  <c:v>67</c:v>
                </c:pt>
                <c:pt idx="200">
                  <c:v>66.400000000000006</c:v>
                </c:pt>
                <c:pt idx="201">
                  <c:v>67.3</c:v>
                </c:pt>
                <c:pt idx="202">
                  <c:v>66.400000000000006</c:v>
                </c:pt>
                <c:pt idx="203">
                  <c:v>66.099999999999994</c:v>
                </c:pt>
                <c:pt idx="204">
                  <c:v>66.3</c:v>
                </c:pt>
                <c:pt idx="205">
                  <c:v>66.5</c:v>
                </c:pt>
                <c:pt idx="206">
                  <c:v>66.7</c:v>
                </c:pt>
                <c:pt idx="207">
                  <c:v>66.5</c:v>
                </c:pt>
                <c:pt idx="208">
                  <c:v>66.599999999999994</c:v>
                </c:pt>
                <c:pt idx="209">
                  <c:v>66.8</c:v>
                </c:pt>
                <c:pt idx="210">
                  <c:v>66.3</c:v>
                </c:pt>
                <c:pt idx="211">
                  <c:v>67.3</c:v>
                </c:pt>
                <c:pt idx="212">
                  <c:v>66.599999999999994</c:v>
                </c:pt>
                <c:pt idx="213">
                  <c:v>66</c:v>
                </c:pt>
                <c:pt idx="214">
                  <c:v>66.7</c:v>
                </c:pt>
                <c:pt idx="215">
                  <c:v>66.3</c:v>
                </c:pt>
                <c:pt idx="216">
                  <c:v>66.099999999999994</c:v>
                </c:pt>
                <c:pt idx="217">
                  <c:v>66.3</c:v>
                </c:pt>
                <c:pt idx="218">
                  <c:v>66.5</c:v>
                </c:pt>
                <c:pt idx="219">
                  <c:v>66.599999999999994</c:v>
                </c:pt>
                <c:pt idx="220">
                  <c:v>66.400000000000006</c:v>
                </c:pt>
                <c:pt idx="221">
                  <c:v>66.8</c:v>
                </c:pt>
                <c:pt idx="222">
                  <c:v>66.3</c:v>
                </c:pt>
                <c:pt idx="223">
                  <c:v>66.400000000000006</c:v>
                </c:pt>
                <c:pt idx="224">
                  <c:v>67.599999999999994</c:v>
                </c:pt>
                <c:pt idx="225">
                  <c:v>66.7</c:v>
                </c:pt>
                <c:pt idx="226">
                  <c:v>66.8</c:v>
                </c:pt>
                <c:pt idx="227">
                  <c:v>67.8</c:v>
                </c:pt>
                <c:pt idx="228">
                  <c:v>66.3</c:v>
                </c:pt>
                <c:pt idx="229">
                  <c:v>66.599999999999994</c:v>
                </c:pt>
                <c:pt idx="230">
                  <c:v>66.400000000000006</c:v>
                </c:pt>
                <c:pt idx="231">
                  <c:v>66.7</c:v>
                </c:pt>
                <c:pt idx="232">
                  <c:v>66.8</c:v>
                </c:pt>
                <c:pt idx="233">
                  <c:v>66.8</c:v>
                </c:pt>
                <c:pt idx="234">
                  <c:v>68.099999999999994</c:v>
                </c:pt>
                <c:pt idx="235">
                  <c:v>67.5</c:v>
                </c:pt>
                <c:pt idx="236">
                  <c:v>66.3</c:v>
                </c:pt>
                <c:pt idx="237">
                  <c:v>66.3</c:v>
                </c:pt>
                <c:pt idx="238">
                  <c:v>68.3</c:v>
                </c:pt>
                <c:pt idx="239">
                  <c:v>66.8</c:v>
                </c:pt>
                <c:pt idx="240">
                  <c:v>66.5</c:v>
                </c:pt>
                <c:pt idx="241">
                  <c:v>69.599999999999994</c:v>
                </c:pt>
                <c:pt idx="242">
                  <c:v>66.7</c:v>
                </c:pt>
                <c:pt idx="243">
                  <c:v>69.5</c:v>
                </c:pt>
                <c:pt idx="244">
                  <c:v>67.2</c:v>
                </c:pt>
                <c:pt idx="245">
                  <c:v>66.8</c:v>
                </c:pt>
                <c:pt idx="246">
                  <c:v>67</c:v>
                </c:pt>
                <c:pt idx="247">
                  <c:v>67.400000000000006</c:v>
                </c:pt>
                <c:pt idx="248">
                  <c:v>70.8</c:v>
                </c:pt>
                <c:pt idx="249">
                  <c:v>66.7</c:v>
                </c:pt>
                <c:pt idx="250">
                  <c:v>69.3</c:v>
                </c:pt>
                <c:pt idx="251">
                  <c:v>67.2</c:v>
                </c:pt>
                <c:pt idx="252">
                  <c:v>67.099999999999994</c:v>
                </c:pt>
                <c:pt idx="253">
                  <c:v>67.3</c:v>
                </c:pt>
                <c:pt idx="254">
                  <c:v>68.3</c:v>
                </c:pt>
                <c:pt idx="255">
                  <c:v>68.2</c:v>
                </c:pt>
                <c:pt idx="256">
                  <c:v>67.5</c:v>
                </c:pt>
                <c:pt idx="257">
                  <c:v>67.900000000000006</c:v>
                </c:pt>
                <c:pt idx="258">
                  <c:v>68.099999999999994</c:v>
                </c:pt>
                <c:pt idx="259">
                  <c:v>68.2</c:v>
                </c:pt>
                <c:pt idx="260">
                  <c:v>68.3</c:v>
                </c:pt>
                <c:pt idx="261">
                  <c:v>69</c:v>
                </c:pt>
                <c:pt idx="262">
                  <c:v>68.7</c:v>
                </c:pt>
                <c:pt idx="263">
                  <c:v>68.900000000000006</c:v>
                </c:pt>
                <c:pt idx="264">
                  <c:v>69.3</c:v>
                </c:pt>
                <c:pt idx="265">
                  <c:v>70.900000000000006</c:v>
                </c:pt>
                <c:pt idx="266">
                  <c:v>69.2</c:v>
                </c:pt>
                <c:pt idx="267">
                  <c:v>69.099999999999994</c:v>
                </c:pt>
                <c:pt idx="268">
                  <c:v>69.5</c:v>
                </c:pt>
                <c:pt idx="269">
                  <c:v>70.099999999999994</c:v>
                </c:pt>
                <c:pt idx="270">
                  <c:v>70.2</c:v>
                </c:pt>
                <c:pt idx="271">
                  <c:v>69.8</c:v>
                </c:pt>
                <c:pt idx="272">
                  <c:v>72.400000000000006</c:v>
                </c:pt>
                <c:pt idx="273">
                  <c:v>71.2</c:v>
                </c:pt>
                <c:pt idx="274">
                  <c:v>69.599999999999994</c:v>
                </c:pt>
                <c:pt idx="275">
                  <c:v>69.8</c:v>
                </c:pt>
                <c:pt idx="276">
                  <c:v>70</c:v>
                </c:pt>
                <c:pt idx="277">
                  <c:v>70.2</c:v>
                </c:pt>
                <c:pt idx="278">
                  <c:v>71.400000000000006</c:v>
                </c:pt>
                <c:pt idx="279">
                  <c:v>70.7</c:v>
                </c:pt>
                <c:pt idx="280">
                  <c:v>71</c:v>
                </c:pt>
                <c:pt idx="281">
                  <c:v>71.5</c:v>
                </c:pt>
                <c:pt idx="282">
                  <c:v>72.400000000000006</c:v>
                </c:pt>
                <c:pt idx="283">
                  <c:v>71.599999999999994</c:v>
                </c:pt>
                <c:pt idx="284">
                  <c:v>71.900000000000006</c:v>
                </c:pt>
                <c:pt idx="285">
                  <c:v>71.900000000000006</c:v>
                </c:pt>
                <c:pt idx="286">
                  <c:v>72.3</c:v>
                </c:pt>
                <c:pt idx="287">
                  <c:v>72.3</c:v>
                </c:pt>
                <c:pt idx="288">
                  <c:v>72.2</c:v>
                </c:pt>
                <c:pt idx="289">
                  <c:v>72.599999999999994</c:v>
                </c:pt>
                <c:pt idx="290">
                  <c:v>72.7</c:v>
                </c:pt>
                <c:pt idx="291">
                  <c:v>72.7</c:v>
                </c:pt>
                <c:pt idx="292">
                  <c:v>72.7</c:v>
                </c:pt>
                <c:pt idx="293">
                  <c:v>72.7</c:v>
                </c:pt>
                <c:pt idx="294">
                  <c:v>73.900000000000006</c:v>
                </c:pt>
                <c:pt idx="295">
                  <c:v>72.7</c:v>
                </c:pt>
                <c:pt idx="296">
                  <c:v>72.8</c:v>
                </c:pt>
                <c:pt idx="297">
                  <c:v>72.8</c:v>
                </c:pt>
                <c:pt idx="298">
                  <c:v>73.599999999999994</c:v>
                </c:pt>
                <c:pt idx="299">
                  <c:v>73.7</c:v>
                </c:pt>
                <c:pt idx="300">
                  <c:v>72.8</c:v>
                </c:pt>
                <c:pt idx="301">
                  <c:v>73</c:v>
                </c:pt>
                <c:pt idx="302">
                  <c:v>73</c:v>
                </c:pt>
                <c:pt idx="303">
                  <c:v>73.099999999999994</c:v>
                </c:pt>
                <c:pt idx="304">
                  <c:v>73.099999999999994</c:v>
                </c:pt>
                <c:pt idx="305">
                  <c:v>73.2</c:v>
                </c:pt>
                <c:pt idx="306">
                  <c:v>73.400000000000006</c:v>
                </c:pt>
                <c:pt idx="307">
                  <c:v>73.2</c:v>
                </c:pt>
                <c:pt idx="308">
                  <c:v>73.7</c:v>
                </c:pt>
                <c:pt idx="309">
                  <c:v>74</c:v>
                </c:pt>
                <c:pt idx="310">
                  <c:v>74</c:v>
                </c:pt>
                <c:pt idx="311">
                  <c:v>73.900000000000006</c:v>
                </c:pt>
                <c:pt idx="312">
                  <c:v>74</c:v>
                </c:pt>
                <c:pt idx="313">
                  <c:v>74</c:v>
                </c:pt>
                <c:pt idx="314">
                  <c:v>74</c:v>
                </c:pt>
                <c:pt idx="315">
                  <c:v>74</c:v>
                </c:pt>
                <c:pt idx="316">
                  <c:v>74</c:v>
                </c:pt>
                <c:pt idx="317">
                  <c:v>75.7</c:v>
                </c:pt>
                <c:pt idx="318">
                  <c:v>75</c:v>
                </c:pt>
                <c:pt idx="319">
                  <c:v>73.599999999999994</c:v>
                </c:pt>
                <c:pt idx="320">
                  <c:v>75.2</c:v>
                </c:pt>
                <c:pt idx="321">
                  <c:v>73.5</c:v>
                </c:pt>
                <c:pt idx="322">
                  <c:v>73.2</c:v>
                </c:pt>
                <c:pt idx="323">
                  <c:v>74</c:v>
                </c:pt>
                <c:pt idx="324">
                  <c:v>74.3</c:v>
                </c:pt>
                <c:pt idx="325">
                  <c:v>73.3</c:v>
                </c:pt>
                <c:pt idx="326">
                  <c:v>73.599999999999994</c:v>
                </c:pt>
                <c:pt idx="327">
                  <c:v>75.400000000000006</c:v>
                </c:pt>
                <c:pt idx="328">
                  <c:v>73.3</c:v>
                </c:pt>
                <c:pt idx="329">
                  <c:v>73.3</c:v>
                </c:pt>
                <c:pt idx="330">
                  <c:v>74.5</c:v>
                </c:pt>
                <c:pt idx="331">
                  <c:v>74.8</c:v>
                </c:pt>
                <c:pt idx="332">
                  <c:v>73.400000000000006</c:v>
                </c:pt>
                <c:pt idx="333">
                  <c:v>74.5</c:v>
                </c:pt>
                <c:pt idx="334">
                  <c:v>73.599999999999994</c:v>
                </c:pt>
                <c:pt idx="335">
                  <c:v>73.5</c:v>
                </c:pt>
                <c:pt idx="336">
                  <c:v>74.599999999999994</c:v>
                </c:pt>
                <c:pt idx="337">
                  <c:v>73.8</c:v>
                </c:pt>
                <c:pt idx="338">
                  <c:v>73.599999999999994</c:v>
                </c:pt>
                <c:pt idx="339">
                  <c:v>74.599999999999994</c:v>
                </c:pt>
                <c:pt idx="340">
                  <c:v>73.5</c:v>
                </c:pt>
                <c:pt idx="341">
                  <c:v>73.7</c:v>
                </c:pt>
                <c:pt idx="342">
                  <c:v>73.900000000000006</c:v>
                </c:pt>
                <c:pt idx="343">
                  <c:v>73.900000000000006</c:v>
                </c:pt>
                <c:pt idx="344">
                  <c:v>74.400000000000006</c:v>
                </c:pt>
                <c:pt idx="345">
                  <c:v>74.5</c:v>
                </c:pt>
                <c:pt idx="346">
                  <c:v>76.5</c:v>
                </c:pt>
                <c:pt idx="347">
                  <c:v>74.2</c:v>
                </c:pt>
                <c:pt idx="348">
                  <c:v>74.2</c:v>
                </c:pt>
                <c:pt idx="349">
                  <c:v>74.599999999999994</c:v>
                </c:pt>
                <c:pt idx="350">
                  <c:v>73.900000000000006</c:v>
                </c:pt>
                <c:pt idx="351">
                  <c:v>74.400000000000006</c:v>
                </c:pt>
                <c:pt idx="352">
                  <c:v>76.3</c:v>
                </c:pt>
                <c:pt idx="353">
                  <c:v>74.8</c:v>
                </c:pt>
                <c:pt idx="354">
                  <c:v>76.7</c:v>
                </c:pt>
                <c:pt idx="355">
                  <c:v>76.2</c:v>
                </c:pt>
                <c:pt idx="356">
                  <c:v>75.3</c:v>
                </c:pt>
                <c:pt idx="357">
                  <c:v>76.599999999999994</c:v>
                </c:pt>
                <c:pt idx="358">
                  <c:v>74.3</c:v>
                </c:pt>
                <c:pt idx="359">
                  <c:v>74.900000000000006</c:v>
                </c:pt>
                <c:pt idx="360">
                  <c:v>74.5</c:v>
                </c:pt>
                <c:pt idx="361">
                  <c:v>74.900000000000006</c:v>
                </c:pt>
                <c:pt idx="362">
                  <c:v>74.900000000000006</c:v>
                </c:pt>
                <c:pt idx="363">
                  <c:v>74.900000000000006</c:v>
                </c:pt>
                <c:pt idx="364">
                  <c:v>74.900000000000006</c:v>
                </c:pt>
                <c:pt idx="365">
                  <c:v>77.5</c:v>
                </c:pt>
                <c:pt idx="366">
                  <c:v>75.3</c:v>
                </c:pt>
                <c:pt idx="367">
                  <c:v>75.5</c:v>
                </c:pt>
                <c:pt idx="368">
                  <c:v>75.2</c:v>
                </c:pt>
                <c:pt idx="369">
                  <c:v>75.900000000000006</c:v>
                </c:pt>
                <c:pt idx="370">
                  <c:v>74.7</c:v>
                </c:pt>
                <c:pt idx="371">
                  <c:v>75.099999999999994</c:v>
                </c:pt>
                <c:pt idx="372">
                  <c:v>75.7</c:v>
                </c:pt>
                <c:pt idx="373">
                  <c:v>76.599999999999994</c:v>
                </c:pt>
                <c:pt idx="374">
                  <c:v>75</c:v>
                </c:pt>
                <c:pt idx="375">
                  <c:v>74.8</c:v>
                </c:pt>
                <c:pt idx="376">
                  <c:v>75.3</c:v>
                </c:pt>
                <c:pt idx="377">
                  <c:v>75</c:v>
                </c:pt>
                <c:pt idx="378">
                  <c:v>75.2</c:v>
                </c:pt>
                <c:pt idx="379">
                  <c:v>77</c:v>
                </c:pt>
                <c:pt idx="380">
                  <c:v>75.400000000000006</c:v>
                </c:pt>
                <c:pt idx="381">
                  <c:v>77.7</c:v>
                </c:pt>
                <c:pt idx="382">
                  <c:v>75.5</c:v>
                </c:pt>
                <c:pt idx="383">
                  <c:v>75.099999999999994</c:v>
                </c:pt>
                <c:pt idx="384">
                  <c:v>76.400000000000006</c:v>
                </c:pt>
                <c:pt idx="385">
                  <c:v>74.900000000000006</c:v>
                </c:pt>
                <c:pt idx="386">
                  <c:v>75.400000000000006</c:v>
                </c:pt>
                <c:pt idx="387">
                  <c:v>75.099999999999994</c:v>
                </c:pt>
                <c:pt idx="388">
                  <c:v>75.599999999999994</c:v>
                </c:pt>
                <c:pt idx="389">
                  <c:v>75.3</c:v>
                </c:pt>
                <c:pt idx="390">
                  <c:v>74.5</c:v>
                </c:pt>
                <c:pt idx="391">
                  <c:v>75.5</c:v>
                </c:pt>
                <c:pt idx="392">
                  <c:v>76.8</c:v>
                </c:pt>
                <c:pt idx="393">
                  <c:v>74.7</c:v>
                </c:pt>
                <c:pt idx="394">
                  <c:v>76.3</c:v>
                </c:pt>
                <c:pt idx="395">
                  <c:v>75.099999999999994</c:v>
                </c:pt>
                <c:pt idx="396">
                  <c:v>74.7</c:v>
                </c:pt>
                <c:pt idx="397">
                  <c:v>74.900000000000006</c:v>
                </c:pt>
                <c:pt idx="398">
                  <c:v>75.099999999999994</c:v>
                </c:pt>
                <c:pt idx="399">
                  <c:v>75</c:v>
                </c:pt>
                <c:pt idx="400">
                  <c:v>75.900000000000006</c:v>
                </c:pt>
                <c:pt idx="401">
                  <c:v>75.3</c:v>
                </c:pt>
                <c:pt idx="402">
                  <c:v>75.2</c:v>
                </c:pt>
                <c:pt idx="403">
                  <c:v>75.7</c:v>
                </c:pt>
                <c:pt idx="404">
                  <c:v>75.400000000000006</c:v>
                </c:pt>
                <c:pt idx="405">
                  <c:v>75.2</c:v>
                </c:pt>
                <c:pt idx="406">
                  <c:v>76.3</c:v>
                </c:pt>
                <c:pt idx="407">
                  <c:v>78.5</c:v>
                </c:pt>
                <c:pt idx="408">
                  <c:v>75</c:v>
                </c:pt>
                <c:pt idx="409">
                  <c:v>76.7</c:v>
                </c:pt>
                <c:pt idx="410">
                  <c:v>75</c:v>
                </c:pt>
                <c:pt idx="411">
                  <c:v>75</c:v>
                </c:pt>
                <c:pt idx="412">
                  <c:v>75.099999999999994</c:v>
                </c:pt>
                <c:pt idx="413">
                  <c:v>75.3</c:v>
                </c:pt>
                <c:pt idx="414">
                  <c:v>75.3</c:v>
                </c:pt>
                <c:pt idx="415">
                  <c:v>75.2</c:v>
                </c:pt>
                <c:pt idx="416">
                  <c:v>75.599999999999994</c:v>
                </c:pt>
                <c:pt idx="417">
                  <c:v>75.900000000000006</c:v>
                </c:pt>
                <c:pt idx="418">
                  <c:v>77.5</c:v>
                </c:pt>
                <c:pt idx="419">
                  <c:v>76.599999999999994</c:v>
                </c:pt>
                <c:pt idx="420">
                  <c:v>76</c:v>
                </c:pt>
                <c:pt idx="421">
                  <c:v>75.2</c:v>
                </c:pt>
                <c:pt idx="422">
                  <c:v>75.5</c:v>
                </c:pt>
                <c:pt idx="423">
                  <c:v>75.7</c:v>
                </c:pt>
                <c:pt idx="424">
                  <c:v>77.8</c:v>
                </c:pt>
                <c:pt idx="425">
                  <c:v>75</c:v>
                </c:pt>
                <c:pt idx="426">
                  <c:v>75.2</c:v>
                </c:pt>
                <c:pt idx="427">
                  <c:v>74.900000000000006</c:v>
                </c:pt>
                <c:pt idx="428">
                  <c:v>75.2</c:v>
                </c:pt>
                <c:pt idx="429">
                  <c:v>75.400000000000006</c:v>
                </c:pt>
                <c:pt idx="430">
                  <c:v>75.3</c:v>
                </c:pt>
                <c:pt idx="431">
                  <c:v>75.099999999999994</c:v>
                </c:pt>
                <c:pt idx="432">
                  <c:v>75.2</c:v>
                </c:pt>
                <c:pt idx="433">
                  <c:v>75.7</c:v>
                </c:pt>
                <c:pt idx="434">
                  <c:v>75</c:v>
                </c:pt>
                <c:pt idx="435">
                  <c:v>75.5</c:v>
                </c:pt>
                <c:pt idx="436">
                  <c:v>75.3</c:v>
                </c:pt>
                <c:pt idx="437">
                  <c:v>77.599999999999994</c:v>
                </c:pt>
                <c:pt idx="438">
                  <c:v>75.3</c:v>
                </c:pt>
                <c:pt idx="439">
                  <c:v>75.7</c:v>
                </c:pt>
                <c:pt idx="440">
                  <c:v>76.3</c:v>
                </c:pt>
                <c:pt idx="441">
                  <c:v>75.3</c:v>
                </c:pt>
                <c:pt idx="442">
                  <c:v>74.7</c:v>
                </c:pt>
                <c:pt idx="443">
                  <c:v>75.8</c:v>
                </c:pt>
                <c:pt idx="444">
                  <c:v>75.099999999999994</c:v>
                </c:pt>
                <c:pt idx="445">
                  <c:v>76.099999999999994</c:v>
                </c:pt>
                <c:pt idx="446">
                  <c:v>74.7</c:v>
                </c:pt>
                <c:pt idx="447">
                  <c:v>75.3</c:v>
                </c:pt>
                <c:pt idx="448">
                  <c:v>75</c:v>
                </c:pt>
                <c:pt idx="449">
                  <c:v>75.099999999999994</c:v>
                </c:pt>
                <c:pt idx="450">
                  <c:v>75.3</c:v>
                </c:pt>
                <c:pt idx="451">
                  <c:v>75.5</c:v>
                </c:pt>
                <c:pt idx="452">
                  <c:v>75.8</c:v>
                </c:pt>
                <c:pt idx="453">
                  <c:v>75.5</c:v>
                </c:pt>
                <c:pt idx="454">
                  <c:v>75.400000000000006</c:v>
                </c:pt>
                <c:pt idx="455">
                  <c:v>75.8</c:v>
                </c:pt>
                <c:pt idx="456">
                  <c:v>75.599999999999994</c:v>
                </c:pt>
                <c:pt idx="457">
                  <c:v>75.7</c:v>
                </c:pt>
                <c:pt idx="458">
                  <c:v>76.099999999999994</c:v>
                </c:pt>
                <c:pt idx="459">
                  <c:v>76.400000000000006</c:v>
                </c:pt>
                <c:pt idx="460">
                  <c:v>76.2</c:v>
                </c:pt>
                <c:pt idx="461">
                  <c:v>75.900000000000006</c:v>
                </c:pt>
                <c:pt idx="462">
                  <c:v>76.3</c:v>
                </c:pt>
                <c:pt idx="463">
                  <c:v>76.3</c:v>
                </c:pt>
                <c:pt idx="464">
                  <c:v>76.2</c:v>
                </c:pt>
                <c:pt idx="465">
                  <c:v>76.2</c:v>
                </c:pt>
                <c:pt idx="466">
                  <c:v>75.900000000000006</c:v>
                </c:pt>
                <c:pt idx="467">
                  <c:v>76</c:v>
                </c:pt>
                <c:pt idx="468">
                  <c:v>73.900000000000006</c:v>
                </c:pt>
                <c:pt idx="469">
                  <c:v>73.5</c:v>
                </c:pt>
                <c:pt idx="470">
                  <c:v>72.5</c:v>
                </c:pt>
                <c:pt idx="471">
                  <c:v>75.599999999999994</c:v>
                </c:pt>
                <c:pt idx="472">
                  <c:v>71</c:v>
                </c:pt>
                <c:pt idx="473">
                  <c:v>71.900000000000006</c:v>
                </c:pt>
                <c:pt idx="474">
                  <c:v>71.3</c:v>
                </c:pt>
                <c:pt idx="475">
                  <c:v>69.599999999999994</c:v>
                </c:pt>
                <c:pt idx="476">
                  <c:v>70.7</c:v>
                </c:pt>
                <c:pt idx="477">
                  <c:v>71.2</c:v>
                </c:pt>
                <c:pt idx="478">
                  <c:v>72.3</c:v>
                </c:pt>
                <c:pt idx="479">
                  <c:v>71.900000000000006</c:v>
                </c:pt>
                <c:pt idx="480">
                  <c:v>71.400000000000006</c:v>
                </c:pt>
                <c:pt idx="481">
                  <c:v>69.900000000000006</c:v>
                </c:pt>
                <c:pt idx="482">
                  <c:v>69.5</c:v>
                </c:pt>
                <c:pt idx="483">
                  <c:v>69.3</c:v>
                </c:pt>
                <c:pt idx="484">
                  <c:v>68.5</c:v>
                </c:pt>
                <c:pt idx="485">
                  <c:v>70</c:v>
                </c:pt>
                <c:pt idx="486">
                  <c:v>70.5</c:v>
                </c:pt>
                <c:pt idx="487">
                  <c:v>70.099999999999994</c:v>
                </c:pt>
                <c:pt idx="488">
                  <c:v>71.3</c:v>
                </c:pt>
                <c:pt idx="489">
                  <c:v>70.7</c:v>
                </c:pt>
                <c:pt idx="490">
                  <c:v>71.3</c:v>
                </c:pt>
                <c:pt idx="491">
                  <c:v>71.3</c:v>
                </c:pt>
                <c:pt idx="492">
                  <c:v>70.400000000000006</c:v>
                </c:pt>
                <c:pt idx="493">
                  <c:v>70.5</c:v>
                </c:pt>
                <c:pt idx="494">
                  <c:v>71.400000000000006</c:v>
                </c:pt>
                <c:pt idx="495">
                  <c:v>70.5</c:v>
                </c:pt>
                <c:pt idx="496">
                  <c:v>71.099999999999994</c:v>
                </c:pt>
                <c:pt idx="497">
                  <c:v>70.7</c:v>
                </c:pt>
                <c:pt idx="498">
                  <c:v>71.5</c:v>
                </c:pt>
                <c:pt idx="499">
                  <c:v>70.5</c:v>
                </c:pt>
                <c:pt idx="500">
                  <c:v>70.900000000000006</c:v>
                </c:pt>
                <c:pt idx="501">
                  <c:v>70.5</c:v>
                </c:pt>
                <c:pt idx="502">
                  <c:v>70</c:v>
                </c:pt>
                <c:pt idx="503">
                  <c:v>69.3</c:v>
                </c:pt>
                <c:pt idx="504">
                  <c:v>68.8</c:v>
                </c:pt>
                <c:pt idx="505">
                  <c:v>68.8</c:v>
                </c:pt>
                <c:pt idx="506">
                  <c:v>69.3</c:v>
                </c:pt>
                <c:pt idx="507">
                  <c:v>68.7</c:v>
                </c:pt>
                <c:pt idx="508">
                  <c:v>69.3</c:v>
                </c:pt>
                <c:pt idx="509">
                  <c:v>68.8</c:v>
                </c:pt>
                <c:pt idx="510">
                  <c:v>69.599999999999994</c:v>
                </c:pt>
                <c:pt idx="511">
                  <c:v>68.599999999999994</c:v>
                </c:pt>
                <c:pt idx="512">
                  <c:v>68.7</c:v>
                </c:pt>
                <c:pt idx="513">
                  <c:v>69.599999999999994</c:v>
                </c:pt>
                <c:pt idx="514">
                  <c:v>69</c:v>
                </c:pt>
                <c:pt idx="515">
                  <c:v>68.2</c:v>
                </c:pt>
                <c:pt idx="516">
                  <c:v>68.099999999999994</c:v>
                </c:pt>
                <c:pt idx="517">
                  <c:v>67.900000000000006</c:v>
                </c:pt>
                <c:pt idx="518">
                  <c:v>68.3</c:v>
                </c:pt>
                <c:pt idx="519">
                  <c:v>68.599999999999994</c:v>
                </c:pt>
                <c:pt idx="520">
                  <c:v>69</c:v>
                </c:pt>
                <c:pt idx="521">
                  <c:v>68.599999999999994</c:v>
                </c:pt>
                <c:pt idx="522">
                  <c:v>67.900000000000006</c:v>
                </c:pt>
                <c:pt idx="523">
                  <c:v>67.2</c:v>
                </c:pt>
                <c:pt idx="524">
                  <c:v>67.599999999999994</c:v>
                </c:pt>
                <c:pt idx="525">
                  <c:v>67.5</c:v>
                </c:pt>
                <c:pt idx="526">
                  <c:v>67.5</c:v>
                </c:pt>
                <c:pt idx="527">
                  <c:v>67.5</c:v>
                </c:pt>
                <c:pt idx="528">
                  <c:v>66.5</c:v>
                </c:pt>
                <c:pt idx="529">
                  <c:v>66.7</c:v>
                </c:pt>
                <c:pt idx="530">
                  <c:v>66.900000000000006</c:v>
                </c:pt>
                <c:pt idx="531">
                  <c:v>67.3</c:v>
                </c:pt>
                <c:pt idx="532">
                  <c:v>66.2</c:v>
                </c:pt>
                <c:pt idx="533">
                  <c:v>66.2</c:v>
                </c:pt>
                <c:pt idx="534">
                  <c:v>66</c:v>
                </c:pt>
                <c:pt idx="535">
                  <c:v>65.5</c:v>
                </c:pt>
                <c:pt idx="536">
                  <c:v>66.7</c:v>
                </c:pt>
                <c:pt idx="537">
                  <c:v>66.099999999999994</c:v>
                </c:pt>
                <c:pt idx="538">
                  <c:v>65.099999999999994</c:v>
                </c:pt>
                <c:pt idx="539">
                  <c:v>66.5</c:v>
                </c:pt>
                <c:pt idx="540">
                  <c:v>65.8</c:v>
                </c:pt>
                <c:pt idx="541">
                  <c:v>66.599999999999994</c:v>
                </c:pt>
                <c:pt idx="542">
                  <c:v>65.400000000000006</c:v>
                </c:pt>
                <c:pt idx="543">
                  <c:v>64.599999999999994</c:v>
                </c:pt>
                <c:pt idx="544">
                  <c:v>66.099999999999994</c:v>
                </c:pt>
                <c:pt idx="545">
                  <c:v>66</c:v>
                </c:pt>
                <c:pt idx="546">
                  <c:v>65.599999999999994</c:v>
                </c:pt>
                <c:pt idx="547">
                  <c:v>65.5</c:v>
                </c:pt>
                <c:pt idx="548">
                  <c:v>64.900000000000006</c:v>
                </c:pt>
                <c:pt idx="549">
                  <c:v>65.7</c:v>
                </c:pt>
                <c:pt idx="550">
                  <c:v>65.400000000000006</c:v>
                </c:pt>
                <c:pt idx="551">
                  <c:v>66.5</c:v>
                </c:pt>
                <c:pt idx="552">
                  <c:v>65.3</c:v>
                </c:pt>
                <c:pt idx="553">
                  <c:v>66.099999999999994</c:v>
                </c:pt>
                <c:pt idx="554">
                  <c:v>64.400000000000006</c:v>
                </c:pt>
                <c:pt idx="555">
                  <c:v>64.900000000000006</c:v>
                </c:pt>
                <c:pt idx="556">
                  <c:v>64.5</c:v>
                </c:pt>
                <c:pt idx="557">
                  <c:v>65</c:v>
                </c:pt>
                <c:pt idx="558">
                  <c:v>65.5</c:v>
                </c:pt>
                <c:pt idx="559">
                  <c:v>65.900000000000006</c:v>
                </c:pt>
                <c:pt idx="560">
                  <c:v>65.400000000000006</c:v>
                </c:pt>
                <c:pt idx="561">
                  <c:v>65</c:v>
                </c:pt>
                <c:pt idx="562">
                  <c:v>63.9</c:v>
                </c:pt>
                <c:pt idx="563">
                  <c:v>64.5</c:v>
                </c:pt>
                <c:pt idx="564">
                  <c:v>63.4</c:v>
                </c:pt>
                <c:pt idx="565">
                  <c:v>64</c:v>
                </c:pt>
                <c:pt idx="566">
                  <c:v>61.7</c:v>
                </c:pt>
                <c:pt idx="567">
                  <c:v>62.1</c:v>
                </c:pt>
                <c:pt idx="568">
                  <c:v>63.3</c:v>
                </c:pt>
                <c:pt idx="569">
                  <c:v>63</c:v>
                </c:pt>
                <c:pt idx="570">
                  <c:v>62.8</c:v>
                </c:pt>
                <c:pt idx="571">
                  <c:v>59.7</c:v>
                </c:pt>
                <c:pt idx="572">
                  <c:v>62</c:v>
                </c:pt>
                <c:pt idx="573">
                  <c:v>60.3</c:v>
                </c:pt>
                <c:pt idx="574">
                  <c:v>59.5</c:v>
                </c:pt>
                <c:pt idx="575">
                  <c:v>58.2</c:v>
                </c:pt>
                <c:pt idx="576">
                  <c:v>58.8</c:v>
                </c:pt>
                <c:pt idx="577">
                  <c:v>57.9</c:v>
                </c:pt>
                <c:pt idx="578">
                  <c:v>59.2</c:v>
                </c:pt>
                <c:pt idx="579">
                  <c:v>59.5</c:v>
                </c:pt>
                <c:pt idx="580">
                  <c:v>56.8</c:v>
                </c:pt>
                <c:pt idx="581">
                  <c:v>59.5</c:v>
                </c:pt>
                <c:pt idx="582">
                  <c:v>56.5</c:v>
                </c:pt>
                <c:pt idx="583">
                  <c:v>57.4</c:v>
                </c:pt>
                <c:pt idx="584">
                  <c:v>56.8</c:v>
                </c:pt>
                <c:pt idx="585">
                  <c:v>58.9</c:v>
                </c:pt>
                <c:pt idx="586">
                  <c:v>58.1</c:v>
                </c:pt>
                <c:pt idx="587">
                  <c:v>57.8</c:v>
                </c:pt>
                <c:pt idx="588">
                  <c:v>56.9</c:v>
                </c:pt>
                <c:pt idx="589">
                  <c:v>56.8</c:v>
                </c:pt>
                <c:pt idx="590">
                  <c:v>58.2</c:v>
                </c:pt>
                <c:pt idx="591">
                  <c:v>59.4</c:v>
                </c:pt>
                <c:pt idx="592">
                  <c:v>58.7</c:v>
                </c:pt>
                <c:pt idx="593">
                  <c:v>58.8</c:v>
                </c:pt>
                <c:pt idx="594">
                  <c:v>59.5</c:v>
                </c:pt>
                <c:pt idx="595">
                  <c:v>58.3</c:v>
                </c:pt>
                <c:pt idx="596">
                  <c:v>56.9</c:v>
                </c:pt>
                <c:pt idx="597">
                  <c:v>60.2</c:v>
                </c:pt>
                <c:pt idx="598">
                  <c:v>59</c:v>
                </c:pt>
                <c:pt idx="599">
                  <c:v>59</c:v>
                </c:pt>
                <c:pt idx="600">
                  <c:v>55.9</c:v>
                </c:pt>
                <c:pt idx="601">
                  <c:v>55.5</c:v>
                </c:pt>
                <c:pt idx="602">
                  <c:v>58.3</c:v>
                </c:pt>
                <c:pt idx="603">
                  <c:v>55.6</c:v>
                </c:pt>
                <c:pt idx="604">
                  <c:v>55.7</c:v>
                </c:pt>
                <c:pt idx="605">
                  <c:v>56.5</c:v>
                </c:pt>
                <c:pt idx="606">
                  <c:v>56.5</c:v>
                </c:pt>
                <c:pt idx="607">
                  <c:v>56.4</c:v>
                </c:pt>
                <c:pt idx="608">
                  <c:v>57.3</c:v>
                </c:pt>
                <c:pt idx="609">
                  <c:v>55.7</c:v>
                </c:pt>
                <c:pt idx="610">
                  <c:v>56.4</c:v>
                </c:pt>
                <c:pt idx="611">
                  <c:v>57</c:v>
                </c:pt>
                <c:pt idx="612">
                  <c:v>56.6</c:v>
                </c:pt>
                <c:pt idx="613">
                  <c:v>56.3</c:v>
                </c:pt>
                <c:pt idx="614">
                  <c:v>56.3</c:v>
                </c:pt>
                <c:pt idx="615">
                  <c:v>57.5</c:v>
                </c:pt>
                <c:pt idx="616">
                  <c:v>58.1</c:v>
                </c:pt>
                <c:pt idx="617">
                  <c:v>56.7</c:v>
                </c:pt>
                <c:pt idx="618">
                  <c:v>56.8</c:v>
                </c:pt>
                <c:pt idx="619">
                  <c:v>57.3</c:v>
                </c:pt>
                <c:pt idx="620">
                  <c:v>57.8</c:v>
                </c:pt>
                <c:pt idx="621">
                  <c:v>55.6</c:v>
                </c:pt>
                <c:pt idx="622">
                  <c:v>58</c:v>
                </c:pt>
                <c:pt idx="623">
                  <c:v>58.6</c:v>
                </c:pt>
                <c:pt idx="624">
                  <c:v>57.1</c:v>
                </c:pt>
                <c:pt idx="625">
                  <c:v>58.2</c:v>
                </c:pt>
                <c:pt idx="626">
                  <c:v>59.2</c:v>
                </c:pt>
                <c:pt idx="627">
                  <c:v>58.2</c:v>
                </c:pt>
                <c:pt idx="628">
                  <c:v>59</c:v>
                </c:pt>
                <c:pt idx="629">
                  <c:v>56.4</c:v>
                </c:pt>
                <c:pt idx="630">
                  <c:v>59.2</c:v>
                </c:pt>
                <c:pt idx="631">
                  <c:v>56.1</c:v>
                </c:pt>
                <c:pt idx="632">
                  <c:v>57.2</c:v>
                </c:pt>
                <c:pt idx="633">
                  <c:v>57.7</c:v>
                </c:pt>
                <c:pt idx="634">
                  <c:v>56.2</c:v>
                </c:pt>
                <c:pt idx="635">
                  <c:v>56.4</c:v>
                </c:pt>
                <c:pt idx="636">
                  <c:v>57.2</c:v>
                </c:pt>
                <c:pt idx="637">
                  <c:v>56.5</c:v>
                </c:pt>
                <c:pt idx="638">
                  <c:v>56.9</c:v>
                </c:pt>
                <c:pt idx="639">
                  <c:v>55.8</c:v>
                </c:pt>
                <c:pt idx="640">
                  <c:v>55.9</c:v>
                </c:pt>
                <c:pt idx="641">
                  <c:v>56.8</c:v>
                </c:pt>
                <c:pt idx="642">
                  <c:v>55.9</c:v>
                </c:pt>
                <c:pt idx="643">
                  <c:v>55.2</c:v>
                </c:pt>
                <c:pt idx="644">
                  <c:v>55.4</c:v>
                </c:pt>
                <c:pt idx="645">
                  <c:v>54.8</c:v>
                </c:pt>
                <c:pt idx="646">
                  <c:v>55.1</c:v>
                </c:pt>
                <c:pt idx="647">
                  <c:v>55.5</c:v>
                </c:pt>
                <c:pt idx="648">
                  <c:v>54.6</c:v>
                </c:pt>
                <c:pt idx="649">
                  <c:v>55.3</c:v>
                </c:pt>
                <c:pt idx="650">
                  <c:v>55.9</c:v>
                </c:pt>
                <c:pt idx="651">
                  <c:v>54.7</c:v>
                </c:pt>
                <c:pt idx="652">
                  <c:v>56.4</c:v>
                </c:pt>
                <c:pt idx="653">
                  <c:v>54.6</c:v>
                </c:pt>
                <c:pt idx="654">
                  <c:v>54.6</c:v>
                </c:pt>
                <c:pt idx="655">
                  <c:v>55.1</c:v>
                </c:pt>
                <c:pt idx="656">
                  <c:v>55</c:v>
                </c:pt>
                <c:pt idx="657">
                  <c:v>55.6</c:v>
                </c:pt>
                <c:pt idx="658">
                  <c:v>55.4</c:v>
                </c:pt>
                <c:pt idx="659">
                  <c:v>55.9</c:v>
                </c:pt>
                <c:pt idx="660">
                  <c:v>55.8</c:v>
                </c:pt>
                <c:pt idx="661">
                  <c:v>54.7</c:v>
                </c:pt>
                <c:pt idx="662">
                  <c:v>54.8</c:v>
                </c:pt>
                <c:pt idx="663">
                  <c:v>55.5</c:v>
                </c:pt>
                <c:pt idx="664">
                  <c:v>55.6</c:v>
                </c:pt>
                <c:pt idx="665">
                  <c:v>55.3</c:v>
                </c:pt>
                <c:pt idx="666">
                  <c:v>55.7</c:v>
                </c:pt>
                <c:pt idx="667">
                  <c:v>54.5</c:v>
                </c:pt>
                <c:pt idx="668">
                  <c:v>55.5</c:v>
                </c:pt>
                <c:pt idx="669">
                  <c:v>54.5</c:v>
                </c:pt>
                <c:pt idx="670">
                  <c:v>55.2</c:v>
                </c:pt>
                <c:pt idx="671">
                  <c:v>54.9</c:v>
                </c:pt>
                <c:pt idx="672">
                  <c:v>53.3</c:v>
                </c:pt>
                <c:pt idx="673">
                  <c:v>55.8</c:v>
                </c:pt>
                <c:pt idx="674">
                  <c:v>53.8</c:v>
                </c:pt>
                <c:pt idx="675">
                  <c:v>55.2</c:v>
                </c:pt>
                <c:pt idx="676">
                  <c:v>55.1</c:v>
                </c:pt>
                <c:pt idx="677">
                  <c:v>54.9</c:v>
                </c:pt>
                <c:pt idx="678">
                  <c:v>54.4</c:v>
                </c:pt>
                <c:pt idx="679">
                  <c:v>55.2</c:v>
                </c:pt>
                <c:pt idx="680">
                  <c:v>55.2</c:v>
                </c:pt>
                <c:pt idx="681">
                  <c:v>55.6</c:v>
                </c:pt>
                <c:pt idx="682">
                  <c:v>55.3</c:v>
                </c:pt>
                <c:pt idx="683">
                  <c:v>54.8</c:v>
                </c:pt>
                <c:pt idx="684">
                  <c:v>53.9</c:v>
                </c:pt>
                <c:pt idx="685">
                  <c:v>55.2</c:v>
                </c:pt>
                <c:pt idx="686">
                  <c:v>54.1</c:v>
                </c:pt>
                <c:pt idx="687">
                  <c:v>54.1</c:v>
                </c:pt>
                <c:pt idx="688">
                  <c:v>53.2</c:v>
                </c:pt>
                <c:pt idx="689">
                  <c:v>54.1</c:v>
                </c:pt>
                <c:pt idx="690">
                  <c:v>54.2</c:v>
                </c:pt>
                <c:pt idx="691">
                  <c:v>54.6</c:v>
                </c:pt>
                <c:pt idx="692">
                  <c:v>54.5</c:v>
                </c:pt>
                <c:pt idx="693">
                  <c:v>53.1</c:v>
                </c:pt>
                <c:pt idx="694">
                  <c:v>53.6</c:v>
                </c:pt>
                <c:pt idx="695">
                  <c:v>52.8</c:v>
                </c:pt>
                <c:pt idx="696">
                  <c:v>53.9</c:v>
                </c:pt>
                <c:pt idx="697">
                  <c:v>54</c:v>
                </c:pt>
                <c:pt idx="698">
                  <c:v>53.7</c:v>
                </c:pt>
                <c:pt idx="699">
                  <c:v>54.3</c:v>
                </c:pt>
                <c:pt idx="700">
                  <c:v>53.6</c:v>
                </c:pt>
                <c:pt idx="701">
                  <c:v>53.5</c:v>
                </c:pt>
                <c:pt idx="702">
                  <c:v>54.8</c:v>
                </c:pt>
                <c:pt idx="703">
                  <c:v>53.9</c:v>
                </c:pt>
                <c:pt idx="704">
                  <c:v>55.4</c:v>
                </c:pt>
                <c:pt idx="705">
                  <c:v>54.1</c:v>
                </c:pt>
                <c:pt idx="706">
                  <c:v>53.6</c:v>
                </c:pt>
                <c:pt idx="707">
                  <c:v>52.8</c:v>
                </c:pt>
                <c:pt idx="708">
                  <c:v>52.8</c:v>
                </c:pt>
                <c:pt idx="709">
                  <c:v>53.9</c:v>
                </c:pt>
                <c:pt idx="710">
                  <c:v>53.2</c:v>
                </c:pt>
                <c:pt idx="711">
                  <c:v>54</c:v>
                </c:pt>
                <c:pt idx="712">
                  <c:v>54.5</c:v>
                </c:pt>
                <c:pt idx="713">
                  <c:v>53.6</c:v>
                </c:pt>
                <c:pt idx="714">
                  <c:v>54.1</c:v>
                </c:pt>
                <c:pt idx="715">
                  <c:v>53.5</c:v>
                </c:pt>
                <c:pt idx="716">
                  <c:v>54.2</c:v>
                </c:pt>
                <c:pt idx="717">
                  <c:v>53.1</c:v>
                </c:pt>
                <c:pt idx="718">
                  <c:v>52.8</c:v>
                </c:pt>
                <c:pt idx="719">
                  <c:v>53.3</c:v>
                </c:pt>
                <c:pt idx="720">
                  <c:v>54.3</c:v>
                </c:pt>
                <c:pt idx="721">
                  <c:v>54.8</c:v>
                </c:pt>
                <c:pt idx="722">
                  <c:v>53.9</c:v>
                </c:pt>
                <c:pt idx="723">
                  <c:v>54</c:v>
                </c:pt>
                <c:pt idx="724">
                  <c:v>54.7</c:v>
                </c:pt>
                <c:pt idx="725">
                  <c:v>54.4</c:v>
                </c:pt>
                <c:pt idx="726">
                  <c:v>54.4</c:v>
                </c:pt>
                <c:pt idx="727">
                  <c:v>52.4</c:v>
                </c:pt>
                <c:pt idx="728">
                  <c:v>53.4</c:v>
                </c:pt>
                <c:pt idx="729">
                  <c:v>54</c:v>
                </c:pt>
                <c:pt idx="730">
                  <c:v>52.3</c:v>
                </c:pt>
                <c:pt idx="731">
                  <c:v>52.6</c:v>
                </c:pt>
                <c:pt idx="732">
                  <c:v>52.3</c:v>
                </c:pt>
                <c:pt idx="733">
                  <c:v>52.1</c:v>
                </c:pt>
                <c:pt idx="734">
                  <c:v>52.8</c:v>
                </c:pt>
                <c:pt idx="735">
                  <c:v>51.8</c:v>
                </c:pt>
                <c:pt idx="736">
                  <c:v>52.1</c:v>
                </c:pt>
                <c:pt idx="737">
                  <c:v>52.2</c:v>
                </c:pt>
                <c:pt idx="738">
                  <c:v>52.4</c:v>
                </c:pt>
                <c:pt idx="739">
                  <c:v>52.5</c:v>
                </c:pt>
                <c:pt idx="740">
                  <c:v>52.1</c:v>
                </c:pt>
                <c:pt idx="741">
                  <c:v>52.3</c:v>
                </c:pt>
                <c:pt idx="742">
                  <c:v>52.2</c:v>
                </c:pt>
                <c:pt idx="743">
                  <c:v>51.8</c:v>
                </c:pt>
                <c:pt idx="744">
                  <c:v>52.4</c:v>
                </c:pt>
                <c:pt idx="745">
                  <c:v>52.6</c:v>
                </c:pt>
                <c:pt idx="746">
                  <c:v>53.3</c:v>
                </c:pt>
                <c:pt idx="747">
                  <c:v>53.5</c:v>
                </c:pt>
                <c:pt idx="748">
                  <c:v>53.3</c:v>
                </c:pt>
                <c:pt idx="749">
                  <c:v>53</c:v>
                </c:pt>
                <c:pt idx="750">
                  <c:v>53</c:v>
                </c:pt>
                <c:pt idx="751">
                  <c:v>53</c:v>
                </c:pt>
                <c:pt idx="752">
                  <c:v>52.7</c:v>
                </c:pt>
                <c:pt idx="753">
                  <c:v>52.3</c:v>
                </c:pt>
                <c:pt idx="754">
                  <c:v>52.3</c:v>
                </c:pt>
                <c:pt idx="755">
                  <c:v>52.1</c:v>
                </c:pt>
                <c:pt idx="756">
                  <c:v>53.3</c:v>
                </c:pt>
                <c:pt idx="757">
                  <c:v>53.7</c:v>
                </c:pt>
                <c:pt idx="758">
                  <c:v>53.2</c:v>
                </c:pt>
                <c:pt idx="759">
                  <c:v>53</c:v>
                </c:pt>
                <c:pt idx="760">
                  <c:v>52.6</c:v>
                </c:pt>
                <c:pt idx="761">
                  <c:v>53.6</c:v>
                </c:pt>
                <c:pt idx="762">
                  <c:v>53.9</c:v>
                </c:pt>
                <c:pt idx="763">
                  <c:v>51.7</c:v>
                </c:pt>
                <c:pt idx="764">
                  <c:v>51.5</c:v>
                </c:pt>
                <c:pt idx="765">
                  <c:v>52</c:v>
                </c:pt>
                <c:pt idx="766">
                  <c:v>52.5</c:v>
                </c:pt>
                <c:pt idx="767">
                  <c:v>51.6</c:v>
                </c:pt>
                <c:pt idx="768">
                  <c:v>52.3</c:v>
                </c:pt>
                <c:pt idx="769">
                  <c:v>52</c:v>
                </c:pt>
                <c:pt idx="770">
                  <c:v>52.1</c:v>
                </c:pt>
                <c:pt idx="771">
                  <c:v>51.7</c:v>
                </c:pt>
                <c:pt idx="772">
                  <c:v>52</c:v>
                </c:pt>
                <c:pt idx="773">
                  <c:v>52.6</c:v>
                </c:pt>
                <c:pt idx="774">
                  <c:v>52.4</c:v>
                </c:pt>
                <c:pt idx="775">
                  <c:v>52</c:v>
                </c:pt>
                <c:pt idx="776">
                  <c:v>52.5</c:v>
                </c:pt>
                <c:pt idx="777">
                  <c:v>52.7</c:v>
                </c:pt>
                <c:pt idx="778">
                  <c:v>52.9</c:v>
                </c:pt>
                <c:pt idx="779">
                  <c:v>52.6</c:v>
                </c:pt>
                <c:pt idx="780">
                  <c:v>52</c:v>
                </c:pt>
                <c:pt idx="781">
                  <c:v>52.6</c:v>
                </c:pt>
                <c:pt idx="782">
                  <c:v>51.4</c:v>
                </c:pt>
                <c:pt idx="783">
                  <c:v>53.1</c:v>
                </c:pt>
                <c:pt idx="784">
                  <c:v>51.3</c:v>
                </c:pt>
                <c:pt idx="785">
                  <c:v>51.9</c:v>
                </c:pt>
                <c:pt idx="786">
                  <c:v>52.3</c:v>
                </c:pt>
                <c:pt idx="787">
                  <c:v>50.9</c:v>
                </c:pt>
                <c:pt idx="788">
                  <c:v>51.4</c:v>
                </c:pt>
                <c:pt idx="789">
                  <c:v>51.8</c:v>
                </c:pt>
                <c:pt idx="790">
                  <c:v>52.1</c:v>
                </c:pt>
                <c:pt idx="791">
                  <c:v>51.8</c:v>
                </c:pt>
                <c:pt idx="792">
                  <c:v>50.8</c:v>
                </c:pt>
                <c:pt idx="793">
                  <c:v>50.6</c:v>
                </c:pt>
                <c:pt idx="794">
                  <c:v>51.2</c:v>
                </c:pt>
                <c:pt idx="795">
                  <c:v>51.3</c:v>
                </c:pt>
                <c:pt idx="796">
                  <c:v>51.7</c:v>
                </c:pt>
                <c:pt idx="797">
                  <c:v>51.8</c:v>
                </c:pt>
                <c:pt idx="798">
                  <c:v>51.6</c:v>
                </c:pt>
                <c:pt idx="799">
                  <c:v>51.8</c:v>
                </c:pt>
                <c:pt idx="800">
                  <c:v>50.7</c:v>
                </c:pt>
                <c:pt idx="801">
                  <c:v>50.6</c:v>
                </c:pt>
                <c:pt idx="802">
                  <c:v>50.8</c:v>
                </c:pt>
                <c:pt idx="803">
                  <c:v>51.2</c:v>
                </c:pt>
                <c:pt idx="804">
                  <c:v>51</c:v>
                </c:pt>
                <c:pt idx="805">
                  <c:v>51.3</c:v>
                </c:pt>
                <c:pt idx="806">
                  <c:v>50.2</c:v>
                </c:pt>
                <c:pt idx="807">
                  <c:v>50.5</c:v>
                </c:pt>
                <c:pt idx="808">
                  <c:v>50.2</c:v>
                </c:pt>
                <c:pt idx="809">
                  <c:v>49.4</c:v>
                </c:pt>
                <c:pt idx="810">
                  <c:v>49.5</c:v>
                </c:pt>
                <c:pt idx="811">
                  <c:v>49.8</c:v>
                </c:pt>
                <c:pt idx="812">
                  <c:v>48.8</c:v>
                </c:pt>
                <c:pt idx="813">
                  <c:v>48.8</c:v>
                </c:pt>
                <c:pt idx="814">
                  <c:v>49.2</c:v>
                </c:pt>
                <c:pt idx="815">
                  <c:v>48.8</c:v>
                </c:pt>
                <c:pt idx="816">
                  <c:v>49.2</c:v>
                </c:pt>
                <c:pt idx="817">
                  <c:v>49.2</c:v>
                </c:pt>
                <c:pt idx="818">
                  <c:v>49.3</c:v>
                </c:pt>
                <c:pt idx="819">
                  <c:v>50</c:v>
                </c:pt>
                <c:pt idx="820">
                  <c:v>49.4</c:v>
                </c:pt>
                <c:pt idx="821">
                  <c:v>49.8</c:v>
                </c:pt>
                <c:pt idx="822">
                  <c:v>48.5</c:v>
                </c:pt>
                <c:pt idx="823">
                  <c:v>48.4</c:v>
                </c:pt>
                <c:pt idx="824">
                  <c:v>49.3</c:v>
                </c:pt>
                <c:pt idx="825">
                  <c:v>48.9</c:v>
                </c:pt>
                <c:pt idx="826">
                  <c:v>50.5</c:v>
                </c:pt>
                <c:pt idx="827">
                  <c:v>49.9</c:v>
                </c:pt>
                <c:pt idx="828">
                  <c:v>50.5</c:v>
                </c:pt>
                <c:pt idx="829">
                  <c:v>49.9</c:v>
                </c:pt>
                <c:pt idx="830">
                  <c:v>49.7</c:v>
                </c:pt>
                <c:pt idx="831">
                  <c:v>49.7</c:v>
                </c:pt>
                <c:pt idx="832">
                  <c:v>51.2</c:v>
                </c:pt>
                <c:pt idx="833">
                  <c:v>50.8</c:v>
                </c:pt>
                <c:pt idx="834">
                  <c:v>50.6</c:v>
                </c:pt>
                <c:pt idx="835">
                  <c:v>51.3</c:v>
                </c:pt>
                <c:pt idx="836">
                  <c:v>50.7</c:v>
                </c:pt>
                <c:pt idx="837">
                  <c:v>51</c:v>
                </c:pt>
                <c:pt idx="838">
                  <c:v>51</c:v>
                </c:pt>
                <c:pt idx="839">
                  <c:v>51.6</c:v>
                </c:pt>
                <c:pt idx="840">
                  <c:v>50.8</c:v>
                </c:pt>
                <c:pt idx="841">
                  <c:v>50.5</c:v>
                </c:pt>
                <c:pt idx="842">
                  <c:v>50.5</c:v>
                </c:pt>
                <c:pt idx="843">
                  <c:v>50.6</c:v>
                </c:pt>
                <c:pt idx="844">
                  <c:v>49.8</c:v>
                </c:pt>
                <c:pt idx="845">
                  <c:v>50.2</c:v>
                </c:pt>
                <c:pt idx="846">
                  <c:v>50.1</c:v>
                </c:pt>
                <c:pt idx="847">
                  <c:v>50.8</c:v>
                </c:pt>
                <c:pt idx="848">
                  <c:v>50.2</c:v>
                </c:pt>
                <c:pt idx="849">
                  <c:v>49.9</c:v>
                </c:pt>
                <c:pt idx="850">
                  <c:v>50.5</c:v>
                </c:pt>
                <c:pt idx="851">
                  <c:v>50.7</c:v>
                </c:pt>
                <c:pt idx="852">
                  <c:v>51.3</c:v>
                </c:pt>
                <c:pt idx="853">
                  <c:v>51.6</c:v>
                </c:pt>
                <c:pt idx="854">
                  <c:v>51.2</c:v>
                </c:pt>
                <c:pt idx="855">
                  <c:v>51</c:v>
                </c:pt>
                <c:pt idx="856">
                  <c:v>50.7</c:v>
                </c:pt>
                <c:pt idx="857">
                  <c:v>50.9</c:v>
                </c:pt>
                <c:pt idx="858">
                  <c:v>51.1</c:v>
                </c:pt>
                <c:pt idx="859">
                  <c:v>51.5</c:v>
                </c:pt>
                <c:pt idx="860">
                  <c:v>50.7</c:v>
                </c:pt>
                <c:pt idx="861">
                  <c:v>51.8</c:v>
                </c:pt>
                <c:pt idx="862">
                  <c:v>50.9</c:v>
                </c:pt>
                <c:pt idx="863">
                  <c:v>51</c:v>
                </c:pt>
                <c:pt idx="864">
                  <c:v>50.9</c:v>
                </c:pt>
                <c:pt idx="865">
                  <c:v>51.5</c:v>
                </c:pt>
                <c:pt idx="866">
                  <c:v>51</c:v>
                </c:pt>
                <c:pt idx="867">
                  <c:v>51.8</c:v>
                </c:pt>
                <c:pt idx="868">
                  <c:v>51.2</c:v>
                </c:pt>
                <c:pt idx="869">
                  <c:v>51.3</c:v>
                </c:pt>
                <c:pt idx="870">
                  <c:v>51.9</c:v>
                </c:pt>
                <c:pt idx="871">
                  <c:v>51.6</c:v>
                </c:pt>
                <c:pt idx="872">
                  <c:v>51.5</c:v>
                </c:pt>
                <c:pt idx="873">
                  <c:v>51.5</c:v>
                </c:pt>
                <c:pt idx="874">
                  <c:v>51.4</c:v>
                </c:pt>
                <c:pt idx="875">
                  <c:v>52</c:v>
                </c:pt>
                <c:pt idx="876">
                  <c:v>51.9</c:v>
                </c:pt>
                <c:pt idx="877">
                  <c:v>51.9</c:v>
                </c:pt>
                <c:pt idx="878">
                  <c:v>51.3</c:v>
                </c:pt>
                <c:pt idx="879">
                  <c:v>51.2</c:v>
                </c:pt>
                <c:pt idx="880">
                  <c:v>52</c:v>
                </c:pt>
                <c:pt idx="881">
                  <c:v>52.1</c:v>
                </c:pt>
                <c:pt idx="882">
                  <c:v>52.7</c:v>
                </c:pt>
                <c:pt idx="883">
                  <c:v>53.1</c:v>
                </c:pt>
                <c:pt idx="884">
                  <c:v>52.9</c:v>
                </c:pt>
                <c:pt idx="885">
                  <c:v>52.1</c:v>
                </c:pt>
                <c:pt idx="886">
                  <c:v>51.7</c:v>
                </c:pt>
                <c:pt idx="887">
                  <c:v>52.3</c:v>
                </c:pt>
                <c:pt idx="888">
                  <c:v>51.9</c:v>
                </c:pt>
                <c:pt idx="889">
                  <c:v>52.9</c:v>
                </c:pt>
                <c:pt idx="890">
                  <c:v>51.5</c:v>
                </c:pt>
                <c:pt idx="891">
                  <c:v>51.9</c:v>
                </c:pt>
                <c:pt idx="892">
                  <c:v>52.5</c:v>
                </c:pt>
                <c:pt idx="893">
                  <c:v>52.1</c:v>
                </c:pt>
                <c:pt idx="894">
                  <c:v>51.5</c:v>
                </c:pt>
                <c:pt idx="895">
                  <c:v>51.9</c:v>
                </c:pt>
                <c:pt idx="896">
                  <c:v>51.8</c:v>
                </c:pt>
                <c:pt idx="897">
                  <c:v>52.3</c:v>
                </c:pt>
                <c:pt idx="898">
                  <c:v>52.2</c:v>
                </c:pt>
                <c:pt idx="899">
                  <c:v>52.2</c:v>
                </c:pt>
                <c:pt idx="900">
                  <c:v>52.1</c:v>
                </c:pt>
                <c:pt idx="901">
                  <c:v>52.5</c:v>
                </c:pt>
                <c:pt idx="902">
                  <c:v>53</c:v>
                </c:pt>
                <c:pt idx="903">
                  <c:v>52.8</c:v>
                </c:pt>
                <c:pt idx="904">
                  <c:v>53</c:v>
                </c:pt>
                <c:pt idx="905">
                  <c:v>52.9</c:v>
                </c:pt>
                <c:pt idx="906">
                  <c:v>52.9</c:v>
                </c:pt>
                <c:pt idx="907">
                  <c:v>52.7</c:v>
                </c:pt>
                <c:pt idx="908">
                  <c:v>53.2</c:v>
                </c:pt>
                <c:pt idx="909">
                  <c:v>52</c:v>
                </c:pt>
                <c:pt idx="910">
                  <c:v>53.3</c:v>
                </c:pt>
                <c:pt idx="911">
                  <c:v>52.7</c:v>
                </c:pt>
                <c:pt idx="912">
                  <c:v>52.9</c:v>
                </c:pt>
                <c:pt idx="913">
                  <c:v>53</c:v>
                </c:pt>
                <c:pt idx="914">
                  <c:v>53.3</c:v>
                </c:pt>
                <c:pt idx="915">
                  <c:v>53.3</c:v>
                </c:pt>
                <c:pt idx="916">
                  <c:v>53.2</c:v>
                </c:pt>
                <c:pt idx="917">
                  <c:v>53.4</c:v>
                </c:pt>
                <c:pt idx="918">
                  <c:v>52.7</c:v>
                </c:pt>
                <c:pt idx="919">
                  <c:v>53</c:v>
                </c:pt>
                <c:pt idx="920">
                  <c:v>52.7</c:v>
                </c:pt>
                <c:pt idx="921">
                  <c:v>53.1</c:v>
                </c:pt>
                <c:pt idx="922">
                  <c:v>53.2</c:v>
                </c:pt>
                <c:pt idx="923">
                  <c:v>52.6</c:v>
                </c:pt>
                <c:pt idx="924">
                  <c:v>52.4</c:v>
                </c:pt>
                <c:pt idx="925">
                  <c:v>53.4</c:v>
                </c:pt>
                <c:pt idx="926">
                  <c:v>53.3</c:v>
                </c:pt>
                <c:pt idx="927">
                  <c:v>52.9</c:v>
                </c:pt>
                <c:pt idx="928">
                  <c:v>53.3</c:v>
                </c:pt>
                <c:pt idx="929">
                  <c:v>53.3</c:v>
                </c:pt>
                <c:pt idx="930">
                  <c:v>52.8</c:v>
                </c:pt>
                <c:pt idx="931">
                  <c:v>52.5</c:v>
                </c:pt>
                <c:pt idx="932">
                  <c:v>52.3</c:v>
                </c:pt>
                <c:pt idx="933">
                  <c:v>51.7</c:v>
                </c:pt>
                <c:pt idx="934">
                  <c:v>51.9</c:v>
                </c:pt>
                <c:pt idx="935">
                  <c:v>51.9</c:v>
                </c:pt>
                <c:pt idx="936">
                  <c:v>51.4</c:v>
                </c:pt>
                <c:pt idx="937">
                  <c:v>51.2</c:v>
                </c:pt>
                <c:pt idx="938">
                  <c:v>52</c:v>
                </c:pt>
                <c:pt idx="939">
                  <c:v>51.5</c:v>
                </c:pt>
                <c:pt idx="940">
                  <c:v>51.8</c:v>
                </c:pt>
                <c:pt idx="941">
                  <c:v>51.1</c:v>
                </c:pt>
                <c:pt idx="942">
                  <c:v>50.3</c:v>
                </c:pt>
                <c:pt idx="943">
                  <c:v>50.1</c:v>
                </c:pt>
                <c:pt idx="944">
                  <c:v>50.9</c:v>
                </c:pt>
                <c:pt idx="945">
                  <c:v>50.6</c:v>
                </c:pt>
                <c:pt idx="946">
                  <c:v>50</c:v>
                </c:pt>
                <c:pt idx="947">
                  <c:v>49.9</c:v>
                </c:pt>
                <c:pt idx="948">
                  <c:v>49.7</c:v>
                </c:pt>
                <c:pt idx="949">
                  <c:v>50.6</c:v>
                </c:pt>
                <c:pt idx="950">
                  <c:v>50.3</c:v>
                </c:pt>
                <c:pt idx="951">
                  <c:v>50.4</c:v>
                </c:pt>
                <c:pt idx="952">
                  <c:v>50</c:v>
                </c:pt>
                <c:pt idx="953">
                  <c:v>49.8</c:v>
                </c:pt>
                <c:pt idx="954">
                  <c:v>50.4</c:v>
                </c:pt>
                <c:pt idx="955">
                  <c:v>51.7</c:v>
                </c:pt>
                <c:pt idx="956">
                  <c:v>50.5</c:v>
                </c:pt>
                <c:pt idx="957">
                  <c:v>51.7</c:v>
                </c:pt>
                <c:pt idx="958">
                  <c:v>50.3</c:v>
                </c:pt>
                <c:pt idx="959">
                  <c:v>51.5</c:v>
                </c:pt>
                <c:pt idx="960">
                  <c:v>51</c:v>
                </c:pt>
                <c:pt idx="961">
                  <c:v>52</c:v>
                </c:pt>
                <c:pt idx="962">
                  <c:v>50.8</c:v>
                </c:pt>
                <c:pt idx="963">
                  <c:v>51</c:v>
                </c:pt>
                <c:pt idx="964">
                  <c:v>51</c:v>
                </c:pt>
                <c:pt idx="965">
                  <c:v>51.6</c:v>
                </c:pt>
                <c:pt idx="966">
                  <c:v>50.6</c:v>
                </c:pt>
                <c:pt idx="967">
                  <c:v>51.7</c:v>
                </c:pt>
                <c:pt idx="968">
                  <c:v>52.1</c:v>
                </c:pt>
                <c:pt idx="969">
                  <c:v>51.8</c:v>
                </c:pt>
                <c:pt idx="970">
                  <c:v>51.1</c:v>
                </c:pt>
                <c:pt idx="971">
                  <c:v>51.5</c:v>
                </c:pt>
                <c:pt idx="972">
                  <c:v>51.9</c:v>
                </c:pt>
                <c:pt idx="973">
                  <c:v>50.2</c:v>
                </c:pt>
                <c:pt idx="974">
                  <c:v>51.5</c:v>
                </c:pt>
                <c:pt idx="975">
                  <c:v>52.3</c:v>
                </c:pt>
                <c:pt idx="976">
                  <c:v>51.6</c:v>
                </c:pt>
                <c:pt idx="977">
                  <c:v>51.8</c:v>
                </c:pt>
                <c:pt idx="978">
                  <c:v>51.4</c:v>
                </c:pt>
                <c:pt idx="979">
                  <c:v>51.7</c:v>
                </c:pt>
                <c:pt idx="980">
                  <c:v>51.6</c:v>
                </c:pt>
                <c:pt idx="981">
                  <c:v>51</c:v>
                </c:pt>
                <c:pt idx="982">
                  <c:v>50.9</c:v>
                </c:pt>
                <c:pt idx="983">
                  <c:v>51</c:v>
                </c:pt>
                <c:pt idx="984">
                  <c:v>50.6</c:v>
                </c:pt>
                <c:pt idx="985">
                  <c:v>49.5</c:v>
                </c:pt>
                <c:pt idx="986">
                  <c:v>50.8</c:v>
                </c:pt>
                <c:pt idx="987">
                  <c:v>50.8</c:v>
                </c:pt>
                <c:pt idx="988">
                  <c:v>51</c:v>
                </c:pt>
                <c:pt idx="989">
                  <c:v>50.4</c:v>
                </c:pt>
                <c:pt idx="990">
                  <c:v>50.5</c:v>
                </c:pt>
                <c:pt idx="991">
                  <c:v>50.6</c:v>
                </c:pt>
                <c:pt idx="992">
                  <c:v>51.2</c:v>
                </c:pt>
                <c:pt idx="993">
                  <c:v>51.6</c:v>
                </c:pt>
                <c:pt idx="994">
                  <c:v>51.5</c:v>
                </c:pt>
                <c:pt idx="995">
                  <c:v>51.4</c:v>
                </c:pt>
                <c:pt idx="996">
                  <c:v>51.9</c:v>
                </c:pt>
                <c:pt idx="997">
                  <c:v>52</c:v>
                </c:pt>
                <c:pt idx="998">
                  <c:v>51.2</c:v>
                </c:pt>
                <c:pt idx="999">
                  <c:v>52</c:v>
                </c:pt>
                <c:pt idx="1000">
                  <c:v>51.8</c:v>
                </c:pt>
                <c:pt idx="1001">
                  <c:v>52.3</c:v>
                </c:pt>
                <c:pt idx="1002">
                  <c:v>52.7</c:v>
                </c:pt>
                <c:pt idx="1003">
                  <c:v>51.6</c:v>
                </c:pt>
                <c:pt idx="1004">
                  <c:v>52.8</c:v>
                </c:pt>
                <c:pt idx="1005">
                  <c:v>52.9</c:v>
                </c:pt>
                <c:pt idx="1006">
                  <c:v>52.7</c:v>
                </c:pt>
                <c:pt idx="1007">
                  <c:v>51.8</c:v>
                </c:pt>
                <c:pt idx="1008">
                  <c:v>52</c:v>
                </c:pt>
                <c:pt idx="1009">
                  <c:v>51.4</c:v>
                </c:pt>
                <c:pt idx="1010">
                  <c:v>51</c:v>
                </c:pt>
                <c:pt idx="1011">
                  <c:v>51.6</c:v>
                </c:pt>
                <c:pt idx="1012">
                  <c:v>52</c:v>
                </c:pt>
                <c:pt idx="1013">
                  <c:v>51.8</c:v>
                </c:pt>
                <c:pt idx="1014">
                  <c:v>52.1</c:v>
                </c:pt>
                <c:pt idx="1015">
                  <c:v>52.5</c:v>
                </c:pt>
                <c:pt idx="1016">
                  <c:v>53.3</c:v>
                </c:pt>
                <c:pt idx="1017">
                  <c:v>53.5</c:v>
                </c:pt>
                <c:pt idx="1018">
                  <c:v>52.8</c:v>
                </c:pt>
                <c:pt idx="1019">
                  <c:v>52.8</c:v>
                </c:pt>
                <c:pt idx="1020">
                  <c:v>52.3</c:v>
                </c:pt>
                <c:pt idx="1021">
                  <c:v>53.2</c:v>
                </c:pt>
                <c:pt idx="1022">
                  <c:v>51.8</c:v>
                </c:pt>
                <c:pt idx="1023">
                  <c:v>52.4</c:v>
                </c:pt>
                <c:pt idx="1024">
                  <c:v>53.7</c:v>
                </c:pt>
                <c:pt idx="1025">
                  <c:v>53.5</c:v>
                </c:pt>
                <c:pt idx="1026">
                  <c:v>53.7</c:v>
                </c:pt>
                <c:pt idx="1027">
                  <c:v>53.9</c:v>
                </c:pt>
                <c:pt idx="1028">
                  <c:v>54.5</c:v>
                </c:pt>
                <c:pt idx="1029">
                  <c:v>53.3</c:v>
                </c:pt>
                <c:pt idx="1030">
                  <c:v>54.4</c:v>
                </c:pt>
                <c:pt idx="1031">
                  <c:v>54.2</c:v>
                </c:pt>
                <c:pt idx="1032">
                  <c:v>53.4</c:v>
                </c:pt>
                <c:pt idx="1033">
                  <c:v>54.6</c:v>
                </c:pt>
                <c:pt idx="1034">
                  <c:v>54.7</c:v>
                </c:pt>
                <c:pt idx="1035">
                  <c:v>54</c:v>
                </c:pt>
                <c:pt idx="1036">
                  <c:v>54.6</c:v>
                </c:pt>
                <c:pt idx="1037">
                  <c:v>54.8</c:v>
                </c:pt>
                <c:pt idx="1038">
                  <c:v>53.3</c:v>
                </c:pt>
                <c:pt idx="1039">
                  <c:v>54.1</c:v>
                </c:pt>
                <c:pt idx="1040">
                  <c:v>54</c:v>
                </c:pt>
                <c:pt idx="1041">
                  <c:v>54.5</c:v>
                </c:pt>
                <c:pt idx="1042">
                  <c:v>54.7</c:v>
                </c:pt>
                <c:pt idx="1043">
                  <c:v>54.7</c:v>
                </c:pt>
                <c:pt idx="1044">
                  <c:v>54</c:v>
                </c:pt>
                <c:pt idx="1045">
                  <c:v>54.6</c:v>
                </c:pt>
                <c:pt idx="1046">
                  <c:v>55.2</c:v>
                </c:pt>
                <c:pt idx="1047">
                  <c:v>55.7</c:v>
                </c:pt>
                <c:pt idx="1048">
                  <c:v>55.1</c:v>
                </c:pt>
                <c:pt idx="1049">
                  <c:v>55.3</c:v>
                </c:pt>
                <c:pt idx="1050">
                  <c:v>55.8</c:v>
                </c:pt>
                <c:pt idx="1051">
                  <c:v>55.6</c:v>
                </c:pt>
                <c:pt idx="1052">
                  <c:v>56.4</c:v>
                </c:pt>
                <c:pt idx="1053">
                  <c:v>56.4</c:v>
                </c:pt>
                <c:pt idx="1054">
                  <c:v>56.3</c:v>
                </c:pt>
                <c:pt idx="1055">
                  <c:v>56.5</c:v>
                </c:pt>
                <c:pt idx="1056">
                  <c:v>56.2</c:v>
                </c:pt>
                <c:pt idx="1057">
                  <c:v>56.1</c:v>
                </c:pt>
                <c:pt idx="1058">
                  <c:v>55.9</c:v>
                </c:pt>
                <c:pt idx="1059">
                  <c:v>56.8</c:v>
                </c:pt>
                <c:pt idx="1060">
                  <c:v>56.6</c:v>
                </c:pt>
                <c:pt idx="1061">
                  <c:v>56.4</c:v>
                </c:pt>
                <c:pt idx="1062">
                  <c:v>56.8</c:v>
                </c:pt>
                <c:pt idx="1063">
                  <c:v>56.8</c:v>
                </c:pt>
                <c:pt idx="1064">
                  <c:v>56.9</c:v>
                </c:pt>
                <c:pt idx="1065">
                  <c:v>57</c:v>
                </c:pt>
                <c:pt idx="1066">
                  <c:v>56.8</c:v>
                </c:pt>
                <c:pt idx="1067">
                  <c:v>57.5</c:v>
                </c:pt>
                <c:pt idx="1068">
                  <c:v>57.3</c:v>
                </c:pt>
                <c:pt idx="1069">
                  <c:v>57</c:v>
                </c:pt>
                <c:pt idx="1070">
                  <c:v>57.7</c:v>
                </c:pt>
                <c:pt idx="1071">
                  <c:v>57.7</c:v>
                </c:pt>
                <c:pt idx="1072">
                  <c:v>57.1</c:v>
                </c:pt>
                <c:pt idx="1073">
                  <c:v>57.6</c:v>
                </c:pt>
                <c:pt idx="1074">
                  <c:v>57.9</c:v>
                </c:pt>
                <c:pt idx="1075">
                  <c:v>57.3</c:v>
                </c:pt>
                <c:pt idx="1076">
                  <c:v>57.4</c:v>
                </c:pt>
                <c:pt idx="1077">
                  <c:v>57.6</c:v>
                </c:pt>
                <c:pt idx="1078">
                  <c:v>58.2</c:v>
                </c:pt>
                <c:pt idx="1079">
                  <c:v>57.5</c:v>
                </c:pt>
                <c:pt idx="1080">
                  <c:v>57.8</c:v>
                </c:pt>
                <c:pt idx="1081">
                  <c:v>58.2</c:v>
                </c:pt>
                <c:pt idx="1082">
                  <c:v>57.9</c:v>
                </c:pt>
                <c:pt idx="1083">
                  <c:v>58.2</c:v>
                </c:pt>
                <c:pt idx="1084">
                  <c:v>58.6</c:v>
                </c:pt>
                <c:pt idx="1085">
                  <c:v>58.5</c:v>
                </c:pt>
                <c:pt idx="1086">
                  <c:v>58.8</c:v>
                </c:pt>
                <c:pt idx="1087">
                  <c:v>58.8</c:v>
                </c:pt>
                <c:pt idx="1088">
                  <c:v>59.1</c:v>
                </c:pt>
                <c:pt idx="1089">
                  <c:v>59.2</c:v>
                </c:pt>
                <c:pt idx="1090">
                  <c:v>59.5</c:v>
                </c:pt>
                <c:pt idx="1091">
                  <c:v>59.7</c:v>
                </c:pt>
                <c:pt idx="1092">
                  <c:v>59.6</c:v>
                </c:pt>
                <c:pt idx="1093">
                  <c:v>59.5</c:v>
                </c:pt>
                <c:pt idx="1094">
                  <c:v>59.5</c:v>
                </c:pt>
                <c:pt idx="1095">
                  <c:v>59.7</c:v>
                </c:pt>
                <c:pt idx="1096">
                  <c:v>60</c:v>
                </c:pt>
                <c:pt idx="1097">
                  <c:v>60.1</c:v>
                </c:pt>
                <c:pt idx="1098">
                  <c:v>60.2</c:v>
                </c:pt>
                <c:pt idx="1099">
                  <c:v>60</c:v>
                </c:pt>
                <c:pt idx="1100">
                  <c:v>59.7</c:v>
                </c:pt>
                <c:pt idx="1101">
                  <c:v>59.8</c:v>
                </c:pt>
                <c:pt idx="1102">
                  <c:v>59.8</c:v>
                </c:pt>
                <c:pt idx="1103">
                  <c:v>60</c:v>
                </c:pt>
                <c:pt idx="1104">
                  <c:v>60.2</c:v>
                </c:pt>
                <c:pt idx="1105">
                  <c:v>60</c:v>
                </c:pt>
                <c:pt idx="1106">
                  <c:v>60</c:v>
                </c:pt>
                <c:pt idx="1107">
                  <c:v>59.8</c:v>
                </c:pt>
                <c:pt idx="1108">
                  <c:v>59.9</c:v>
                </c:pt>
                <c:pt idx="1109">
                  <c:v>60.1</c:v>
                </c:pt>
                <c:pt idx="1110">
                  <c:v>60.2</c:v>
                </c:pt>
                <c:pt idx="1111">
                  <c:v>60.1</c:v>
                </c:pt>
                <c:pt idx="1112">
                  <c:v>60.3</c:v>
                </c:pt>
                <c:pt idx="1113">
                  <c:v>60.2</c:v>
                </c:pt>
                <c:pt idx="1114">
                  <c:v>60.6</c:v>
                </c:pt>
                <c:pt idx="1115">
                  <c:v>60.6</c:v>
                </c:pt>
                <c:pt idx="1116">
                  <c:v>60.7</c:v>
                </c:pt>
                <c:pt idx="1117">
                  <c:v>61</c:v>
                </c:pt>
                <c:pt idx="1118">
                  <c:v>60.9</c:v>
                </c:pt>
                <c:pt idx="1119">
                  <c:v>61.1</c:v>
                </c:pt>
                <c:pt idx="1120">
                  <c:v>61.3</c:v>
                </c:pt>
                <c:pt idx="1121">
                  <c:v>61.1</c:v>
                </c:pt>
                <c:pt idx="1122">
                  <c:v>61.5</c:v>
                </c:pt>
                <c:pt idx="1123">
                  <c:v>61.7</c:v>
                </c:pt>
                <c:pt idx="1124">
                  <c:v>61.7</c:v>
                </c:pt>
                <c:pt idx="1125">
                  <c:v>61.7</c:v>
                </c:pt>
                <c:pt idx="1126">
                  <c:v>61.6</c:v>
                </c:pt>
                <c:pt idx="1127">
                  <c:v>61.4</c:v>
                </c:pt>
                <c:pt idx="1128">
                  <c:v>61.5</c:v>
                </c:pt>
                <c:pt idx="1129">
                  <c:v>61.6</c:v>
                </c:pt>
                <c:pt idx="1130">
                  <c:v>61.5</c:v>
                </c:pt>
                <c:pt idx="1131">
                  <c:v>61.5</c:v>
                </c:pt>
                <c:pt idx="1132">
                  <c:v>61.5</c:v>
                </c:pt>
                <c:pt idx="1133">
                  <c:v>61.4</c:v>
                </c:pt>
                <c:pt idx="1134">
                  <c:v>61.1</c:v>
                </c:pt>
                <c:pt idx="1135">
                  <c:v>61.2</c:v>
                </c:pt>
                <c:pt idx="1136">
                  <c:v>61.3</c:v>
                </c:pt>
                <c:pt idx="1137">
                  <c:v>61.3</c:v>
                </c:pt>
                <c:pt idx="1138">
                  <c:v>61.5</c:v>
                </c:pt>
                <c:pt idx="1139">
                  <c:v>61.4</c:v>
                </c:pt>
                <c:pt idx="1140">
                  <c:v>61.3</c:v>
                </c:pt>
                <c:pt idx="1141">
                  <c:v>61.4</c:v>
                </c:pt>
                <c:pt idx="1142">
                  <c:v>61.4</c:v>
                </c:pt>
                <c:pt idx="1143">
                  <c:v>61.3</c:v>
                </c:pt>
                <c:pt idx="1144">
                  <c:v>61.9</c:v>
                </c:pt>
                <c:pt idx="1145">
                  <c:v>61.3</c:v>
                </c:pt>
                <c:pt idx="1146">
                  <c:v>61.3</c:v>
                </c:pt>
                <c:pt idx="1147">
                  <c:v>61.9</c:v>
                </c:pt>
                <c:pt idx="1148">
                  <c:v>61.2</c:v>
                </c:pt>
                <c:pt idx="1149">
                  <c:v>61.7</c:v>
                </c:pt>
                <c:pt idx="1150">
                  <c:v>61.9</c:v>
                </c:pt>
                <c:pt idx="1151">
                  <c:v>61.3</c:v>
                </c:pt>
                <c:pt idx="1152">
                  <c:v>61.1</c:v>
                </c:pt>
                <c:pt idx="1153">
                  <c:v>61.7</c:v>
                </c:pt>
                <c:pt idx="1154">
                  <c:v>61.1</c:v>
                </c:pt>
                <c:pt idx="1155">
                  <c:v>62</c:v>
                </c:pt>
                <c:pt idx="1156">
                  <c:v>61.7</c:v>
                </c:pt>
                <c:pt idx="1157">
                  <c:v>61.2</c:v>
                </c:pt>
                <c:pt idx="1158">
                  <c:v>61.1</c:v>
                </c:pt>
                <c:pt idx="1159">
                  <c:v>61.1</c:v>
                </c:pt>
                <c:pt idx="1160">
                  <c:v>61.8</c:v>
                </c:pt>
                <c:pt idx="1161">
                  <c:v>61.4</c:v>
                </c:pt>
                <c:pt idx="1162">
                  <c:v>61.3</c:v>
                </c:pt>
                <c:pt idx="1163">
                  <c:v>61.6</c:v>
                </c:pt>
                <c:pt idx="1164">
                  <c:v>61.8</c:v>
                </c:pt>
                <c:pt idx="1165">
                  <c:v>62.5</c:v>
                </c:pt>
                <c:pt idx="1166">
                  <c:v>61.7</c:v>
                </c:pt>
                <c:pt idx="1167">
                  <c:v>61.7</c:v>
                </c:pt>
                <c:pt idx="1168">
                  <c:v>62.9</c:v>
                </c:pt>
                <c:pt idx="1169">
                  <c:v>62.4</c:v>
                </c:pt>
                <c:pt idx="1170">
                  <c:v>62</c:v>
                </c:pt>
                <c:pt idx="1171">
                  <c:v>61.8</c:v>
                </c:pt>
                <c:pt idx="1172">
                  <c:v>61.9</c:v>
                </c:pt>
                <c:pt idx="1173">
                  <c:v>61.8</c:v>
                </c:pt>
                <c:pt idx="1174">
                  <c:v>62.3</c:v>
                </c:pt>
                <c:pt idx="1175">
                  <c:v>62.9</c:v>
                </c:pt>
                <c:pt idx="1176">
                  <c:v>63.2</c:v>
                </c:pt>
                <c:pt idx="1177">
                  <c:v>63.4</c:v>
                </c:pt>
                <c:pt idx="1178">
                  <c:v>62.6</c:v>
                </c:pt>
                <c:pt idx="1179">
                  <c:v>61.9</c:v>
                </c:pt>
                <c:pt idx="1180">
                  <c:v>62.6</c:v>
                </c:pt>
                <c:pt idx="1181">
                  <c:v>61.9</c:v>
                </c:pt>
                <c:pt idx="1182">
                  <c:v>62</c:v>
                </c:pt>
                <c:pt idx="1183">
                  <c:v>62</c:v>
                </c:pt>
                <c:pt idx="1184">
                  <c:v>62.7</c:v>
                </c:pt>
                <c:pt idx="1185">
                  <c:v>62.2</c:v>
                </c:pt>
                <c:pt idx="1186">
                  <c:v>62.4</c:v>
                </c:pt>
                <c:pt idx="1187">
                  <c:v>62.6</c:v>
                </c:pt>
                <c:pt idx="1188">
                  <c:v>63</c:v>
                </c:pt>
                <c:pt idx="1189">
                  <c:v>64.099999999999994</c:v>
                </c:pt>
                <c:pt idx="1190">
                  <c:v>62.5</c:v>
                </c:pt>
                <c:pt idx="1191">
                  <c:v>62.5</c:v>
                </c:pt>
                <c:pt idx="1192">
                  <c:v>62.6</c:v>
                </c:pt>
                <c:pt idx="1193">
                  <c:v>64.400000000000006</c:v>
                </c:pt>
                <c:pt idx="1194">
                  <c:v>62.6</c:v>
                </c:pt>
                <c:pt idx="1195">
                  <c:v>62.6</c:v>
                </c:pt>
                <c:pt idx="1196">
                  <c:v>63.1</c:v>
                </c:pt>
                <c:pt idx="1197">
                  <c:v>62.7</c:v>
                </c:pt>
                <c:pt idx="1198">
                  <c:v>63.1</c:v>
                </c:pt>
                <c:pt idx="1199">
                  <c:v>63.8</c:v>
                </c:pt>
                <c:pt idx="1200">
                  <c:v>63.7</c:v>
                </c:pt>
                <c:pt idx="1201">
                  <c:v>63.4</c:v>
                </c:pt>
                <c:pt idx="1202">
                  <c:v>63.4</c:v>
                </c:pt>
                <c:pt idx="1203">
                  <c:v>63.2</c:v>
                </c:pt>
                <c:pt idx="1204">
                  <c:v>63.3</c:v>
                </c:pt>
                <c:pt idx="1205">
                  <c:v>63.8</c:v>
                </c:pt>
                <c:pt idx="1206">
                  <c:v>64.400000000000006</c:v>
                </c:pt>
                <c:pt idx="1207">
                  <c:v>62.8</c:v>
                </c:pt>
                <c:pt idx="1208">
                  <c:v>63.5</c:v>
                </c:pt>
                <c:pt idx="1209">
                  <c:v>63</c:v>
                </c:pt>
                <c:pt idx="1210">
                  <c:v>63</c:v>
                </c:pt>
                <c:pt idx="1211">
                  <c:v>63.3</c:v>
                </c:pt>
                <c:pt idx="1212">
                  <c:v>63.4</c:v>
                </c:pt>
                <c:pt idx="1213">
                  <c:v>63.1</c:v>
                </c:pt>
                <c:pt idx="1214">
                  <c:v>64.099999999999994</c:v>
                </c:pt>
                <c:pt idx="1215">
                  <c:v>63.6</c:v>
                </c:pt>
                <c:pt idx="1216">
                  <c:v>63.1</c:v>
                </c:pt>
                <c:pt idx="1217">
                  <c:v>63.5</c:v>
                </c:pt>
                <c:pt idx="1218">
                  <c:v>63.5</c:v>
                </c:pt>
                <c:pt idx="1219">
                  <c:v>63.2</c:v>
                </c:pt>
                <c:pt idx="1220">
                  <c:v>62.9</c:v>
                </c:pt>
                <c:pt idx="1221">
                  <c:v>63.4</c:v>
                </c:pt>
                <c:pt idx="1222">
                  <c:v>65.099999999999994</c:v>
                </c:pt>
                <c:pt idx="1223">
                  <c:v>64</c:v>
                </c:pt>
                <c:pt idx="1224">
                  <c:v>63</c:v>
                </c:pt>
                <c:pt idx="1225">
                  <c:v>63.4</c:v>
                </c:pt>
                <c:pt idx="1226">
                  <c:v>63.1</c:v>
                </c:pt>
                <c:pt idx="1227">
                  <c:v>63.2</c:v>
                </c:pt>
                <c:pt idx="1228">
                  <c:v>63.5</c:v>
                </c:pt>
                <c:pt idx="1229">
                  <c:v>63.5</c:v>
                </c:pt>
                <c:pt idx="1230">
                  <c:v>64</c:v>
                </c:pt>
                <c:pt idx="1231">
                  <c:v>64.099999999999994</c:v>
                </c:pt>
                <c:pt idx="1232">
                  <c:v>63.3</c:v>
                </c:pt>
                <c:pt idx="1233">
                  <c:v>63.4</c:v>
                </c:pt>
                <c:pt idx="1234">
                  <c:v>63.9</c:v>
                </c:pt>
                <c:pt idx="1235">
                  <c:v>64.099999999999994</c:v>
                </c:pt>
                <c:pt idx="1236">
                  <c:v>63.7</c:v>
                </c:pt>
                <c:pt idx="1237">
                  <c:v>63.6</c:v>
                </c:pt>
                <c:pt idx="1238">
                  <c:v>63.6</c:v>
                </c:pt>
                <c:pt idx="1239">
                  <c:v>63.5</c:v>
                </c:pt>
                <c:pt idx="1240">
                  <c:v>63.6</c:v>
                </c:pt>
                <c:pt idx="1241">
                  <c:v>63.7</c:v>
                </c:pt>
                <c:pt idx="1242">
                  <c:v>63.8</c:v>
                </c:pt>
                <c:pt idx="1243">
                  <c:v>63.9</c:v>
                </c:pt>
                <c:pt idx="1244">
                  <c:v>63.8</c:v>
                </c:pt>
                <c:pt idx="1245">
                  <c:v>64.099999999999994</c:v>
                </c:pt>
                <c:pt idx="1246">
                  <c:v>64</c:v>
                </c:pt>
                <c:pt idx="1247">
                  <c:v>63.7</c:v>
                </c:pt>
                <c:pt idx="1248">
                  <c:v>64.7</c:v>
                </c:pt>
                <c:pt idx="1249">
                  <c:v>63.9</c:v>
                </c:pt>
                <c:pt idx="1250">
                  <c:v>63.9</c:v>
                </c:pt>
                <c:pt idx="1251">
                  <c:v>63.9</c:v>
                </c:pt>
                <c:pt idx="1252">
                  <c:v>64.099999999999994</c:v>
                </c:pt>
                <c:pt idx="1253">
                  <c:v>65.099999999999994</c:v>
                </c:pt>
                <c:pt idx="1254">
                  <c:v>64</c:v>
                </c:pt>
                <c:pt idx="1255">
                  <c:v>63.9</c:v>
                </c:pt>
                <c:pt idx="1256">
                  <c:v>64</c:v>
                </c:pt>
                <c:pt idx="1257">
                  <c:v>63.9</c:v>
                </c:pt>
                <c:pt idx="1258">
                  <c:v>63.9</c:v>
                </c:pt>
                <c:pt idx="1259">
                  <c:v>64</c:v>
                </c:pt>
                <c:pt idx="1260">
                  <c:v>64</c:v>
                </c:pt>
                <c:pt idx="1261">
                  <c:v>64.099999999999994</c:v>
                </c:pt>
                <c:pt idx="1262">
                  <c:v>64.2</c:v>
                </c:pt>
                <c:pt idx="1263">
                  <c:v>64.099999999999994</c:v>
                </c:pt>
                <c:pt idx="1264">
                  <c:v>64.7</c:v>
                </c:pt>
                <c:pt idx="1265">
                  <c:v>64.099999999999994</c:v>
                </c:pt>
                <c:pt idx="1266">
                  <c:v>64.8</c:v>
                </c:pt>
                <c:pt idx="1267">
                  <c:v>64.3</c:v>
                </c:pt>
                <c:pt idx="1268">
                  <c:v>64.2</c:v>
                </c:pt>
                <c:pt idx="1269">
                  <c:v>64.2</c:v>
                </c:pt>
                <c:pt idx="1270">
                  <c:v>64.3</c:v>
                </c:pt>
                <c:pt idx="1271">
                  <c:v>64.599999999999994</c:v>
                </c:pt>
                <c:pt idx="1272">
                  <c:v>64.400000000000006</c:v>
                </c:pt>
                <c:pt idx="1273">
                  <c:v>64.3</c:v>
                </c:pt>
                <c:pt idx="1274">
                  <c:v>64.599999999999994</c:v>
                </c:pt>
                <c:pt idx="1275">
                  <c:v>64.5</c:v>
                </c:pt>
                <c:pt idx="1276">
                  <c:v>64.400000000000006</c:v>
                </c:pt>
                <c:pt idx="1277">
                  <c:v>64.3</c:v>
                </c:pt>
                <c:pt idx="1278">
                  <c:v>64.599999999999994</c:v>
                </c:pt>
                <c:pt idx="1279">
                  <c:v>64.400000000000006</c:v>
                </c:pt>
                <c:pt idx="1280">
                  <c:v>65.2</c:v>
                </c:pt>
                <c:pt idx="1281">
                  <c:v>64.8</c:v>
                </c:pt>
                <c:pt idx="1282">
                  <c:v>64.599999999999994</c:v>
                </c:pt>
                <c:pt idx="1283">
                  <c:v>65.400000000000006</c:v>
                </c:pt>
                <c:pt idx="1284">
                  <c:v>64.8</c:v>
                </c:pt>
                <c:pt idx="1285">
                  <c:v>64.8</c:v>
                </c:pt>
                <c:pt idx="1286">
                  <c:v>64.599999999999994</c:v>
                </c:pt>
                <c:pt idx="1287">
                  <c:v>64.7</c:v>
                </c:pt>
                <c:pt idx="1288">
                  <c:v>64.8</c:v>
                </c:pt>
                <c:pt idx="1289">
                  <c:v>65.099999999999994</c:v>
                </c:pt>
                <c:pt idx="1290">
                  <c:v>64.900000000000006</c:v>
                </c:pt>
                <c:pt idx="1291">
                  <c:v>64.7</c:v>
                </c:pt>
                <c:pt idx="1292">
                  <c:v>65.7</c:v>
                </c:pt>
                <c:pt idx="1293">
                  <c:v>64.7</c:v>
                </c:pt>
                <c:pt idx="1294">
                  <c:v>66.5</c:v>
                </c:pt>
                <c:pt idx="1295">
                  <c:v>65.099999999999994</c:v>
                </c:pt>
                <c:pt idx="1296">
                  <c:v>64.7</c:v>
                </c:pt>
                <c:pt idx="1297">
                  <c:v>64.599999999999994</c:v>
                </c:pt>
                <c:pt idx="1298">
                  <c:v>64.900000000000006</c:v>
                </c:pt>
                <c:pt idx="1299">
                  <c:v>65.7</c:v>
                </c:pt>
                <c:pt idx="1300">
                  <c:v>64.400000000000006</c:v>
                </c:pt>
                <c:pt idx="1301">
                  <c:v>66.3</c:v>
                </c:pt>
                <c:pt idx="1302">
                  <c:v>64.900000000000006</c:v>
                </c:pt>
                <c:pt idx="1303">
                  <c:v>64.5</c:v>
                </c:pt>
                <c:pt idx="1304">
                  <c:v>65</c:v>
                </c:pt>
                <c:pt idx="1305">
                  <c:v>64.599999999999994</c:v>
                </c:pt>
                <c:pt idx="1306">
                  <c:v>67.400000000000006</c:v>
                </c:pt>
                <c:pt idx="1307">
                  <c:v>64.3</c:v>
                </c:pt>
                <c:pt idx="1308">
                  <c:v>65.2</c:v>
                </c:pt>
                <c:pt idx="1309">
                  <c:v>67</c:v>
                </c:pt>
                <c:pt idx="1310">
                  <c:v>64.400000000000006</c:v>
                </c:pt>
                <c:pt idx="1311">
                  <c:v>64.5</c:v>
                </c:pt>
                <c:pt idx="1312">
                  <c:v>64.5</c:v>
                </c:pt>
                <c:pt idx="1313">
                  <c:v>65.099999999999994</c:v>
                </c:pt>
                <c:pt idx="1314">
                  <c:v>64.7</c:v>
                </c:pt>
                <c:pt idx="1315">
                  <c:v>64.900000000000006</c:v>
                </c:pt>
                <c:pt idx="1316">
                  <c:v>64.8</c:v>
                </c:pt>
                <c:pt idx="1317">
                  <c:v>64.8</c:v>
                </c:pt>
                <c:pt idx="1318">
                  <c:v>65.3</c:v>
                </c:pt>
                <c:pt idx="1319">
                  <c:v>65</c:v>
                </c:pt>
                <c:pt idx="1320">
                  <c:v>65.099999999999994</c:v>
                </c:pt>
                <c:pt idx="1321">
                  <c:v>65.2</c:v>
                </c:pt>
                <c:pt idx="1322">
                  <c:v>65.2</c:v>
                </c:pt>
                <c:pt idx="1323">
                  <c:v>65.2</c:v>
                </c:pt>
                <c:pt idx="1324">
                  <c:v>65.2</c:v>
                </c:pt>
                <c:pt idx="1325">
                  <c:v>65.3</c:v>
                </c:pt>
                <c:pt idx="1326">
                  <c:v>65.2</c:v>
                </c:pt>
                <c:pt idx="1327">
                  <c:v>66.3</c:v>
                </c:pt>
                <c:pt idx="1328">
                  <c:v>65.3</c:v>
                </c:pt>
                <c:pt idx="1329">
                  <c:v>65.400000000000006</c:v>
                </c:pt>
                <c:pt idx="1330">
                  <c:v>65.599999999999994</c:v>
                </c:pt>
                <c:pt idx="1331">
                  <c:v>65.400000000000006</c:v>
                </c:pt>
                <c:pt idx="1332">
                  <c:v>65.400000000000006</c:v>
                </c:pt>
                <c:pt idx="1333">
                  <c:v>65.400000000000006</c:v>
                </c:pt>
                <c:pt idx="1334">
                  <c:v>65.5</c:v>
                </c:pt>
                <c:pt idx="1335">
                  <c:v>65.599999999999994</c:v>
                </c:pt>
                <c:pt idx="1336">
                  <c:v>65.3</c:v>
                </c:pt>
                <c:pt idx="1337">
                  <c:v>65.3</c:v>
                </c:pt>
                <c:pt idx="1338">
                  <c:v>65.3</c:v>
                </c:pt>
                <c:pt idx="1339">
                  <c:v>65.3</c:v>
                </c:pt>
                <c:pt idx="1340">
                  <c:v>65.400000000000006</c:v>
                </c:pt>
                <c:pt idx="1341">
                  <c:v>65.2</c:v>
                </c:pt>
                <c:pt idx="1342">
                  <c:v>65.099999999999994</c:v>
                </c:pt>
                <c:pt idx="1343">
                  <c:v>65.2</c:v>
                </c:pt>
                <c:pt idx="1344">
                  <c:v>65</c:v>
                </c:pt>
                <c:pt idx="1345">
                  <c:v>65.5</c:v>
                </c:pt>
                <c:pt idx="1346">
                  <c:v>65.3</c:v>
                </c:pt>
                <c:pt idx="1347">
                  <c:v>66.099999999999994</c:v>
                </c:pt>
                <c:pt idx="1348">
                  <c:v>64.900000000000006</c:v>
                </c:pt>
                <c:pt idx="1349">
                  <c:v>65.2</c:v>
                </c:pt>
                <c:pt idx="1350">
                  <c:v>65</c:v>
                </c:pt>
                <c:pt idx="1351">
                  <c:v>65</c:v>
                </c:pt>
                <c:pt idx="1352">
                  <c:v>64.900000000000006</c:v>
                </c:pt>
                <c:pt idx="1353">
                  <c:v>65.099999999999994</c:v>
                </c:pt>
                <c:pt idx="1354">
                  <c:v>65.099999999999994</c:v>
                </c:pt>
                <c:pt idx="1355">
                  <c:v>65.099999999999994</c:v>
                </c:pt>
                <c:pt idx="1356">
                  <c:v>65.8</c:v>
                </c:pt>
                <c:pt idx="1357">
                  <c:v>65</c:v>
                </c:pt>
                <c:pt idx="1358">
                  <c:v>65.3</c:v>
                </c:pt>
                <c:pt idx="1359">
                  <c:v>65.099999999999994</c:v>
                </c:pt>
                <c:pt idx="1360">
                  <c:v>65.3</c:v>
                </c:pt>
                <c:pt idx="1361">
                  <c:v>65.3</c:v>
                </c:pt>
                <c:pt idx="1362">
                  <c:v>65.900000000000006</c:v>
                </c:pt>
                <c:pt idx="1363">
                  <c:v>65.400000000000006</c:v>
                </c:pt>
                <c:pt idx="1364">
                  <c:v>65.400000000000006</c:v>
                </c:pt>
                <c:pt idx="1365">
                  <c:v>65.5</c:v>
                </c:pt>
                <c:pt idx="1366">
                  <c:v>65.5</c:v>
                </c:pt>
                <c:pt idx="1367">
                  <c:v>65.599999999999994</c:v>
                </c:pt>
                <c:pt idx="1368">
                  <c:v>65.5</c:v>
                </c:pt>
                <c:pt idx="1369">
                  <c:v>65.599999999999994</c:v>
                </c:pt>
                <c:pt idx="1370">
                  <c:v>65.7</c:v>
                </c:pt>
                <c:pt idx="1371">
                  <c:v>65.599999999999994</c:v>
                </c:pt>
                <c:pt idx="1372">
                  <c:v>65.599999999999994</c:v>
                </c:pt>
                <c:pt idx="1373">
                  <c:v>65.7</c:v>
                </c:pt>
                <c:pt idx="1374">
                  <c:v>66.599999999999994</c:v>
                </c:pt>
                <c:pt idx="1375">
                  <c:v>65.7</c:v>
                </c:pt>
                <c:pt idx="1376">
                  <c:v>65.900000000000006</c:v>
                </c:pt>
                <c:pt idx="1377">
                  <c:v>65.599999999999994</c:v>
                </c:pt>
                <c:pt idx="1378">
                  <c:v>67</c:v>
                </c:pt>
                <c:pt idx="1379">
                  <c:v>65.8</c:v>
                </c:pt>
                <c:pt idx="1380">
                  <c:v>66.599999999999994</c:v>
                </c:pt>
                <c:pt idx="1381">
                  <c:v>65.8</c:v>
                </c:pt>
                <c:pt idx="1382">
                  <c:v>66.8</c:v>
                </c:pt>
                <c:pt idx="1383">
                  <c:v>66.400000000000006</c:v>
                </c:pt>
                <c:pt idx="1384">
                  <c:v>66.099999999999994</c:v>
                </c:pt>
                <c:pt idx="1385">
                  <c:v>65.8</c:v>
                </c:pt>
                <c:pt idx="1386">
                  <c:v>66</c:v>
                </c:pt>
                <c:pt idx="1387">
                  <c:v>66.599999999999994</c:v>
                </c:pt>
                <c:pt idx="1388">
                  <c:v>66</c:v>
                </c:pt>
                <c:pt idx="1389">
                  <c:v>66.3</c:v>
                </c:pt>
                <c:pt idx="1390">
                  <c:v>66.099999999999994</c:v>
                </c:pt>
                <c:pt idx="1391">
                  <c:v>66.599999999999994</c:v>
                </c:pt>
                <c:pt idx="1392">
                  <c:v>66.099999999999994</c:v>
                </c:pt>
                <c:pt idx="1393">
                  <c:v>65.8</c:v>
                </c:pt>
                <c:pt idx="1394">
                  <c:v>66</c:v>
                </c:pt>
                <c:pt idx="1395">
                  <c:v>66.5</c:v>
                </c:pt>
                <c:pt idx="1396">
                  <c:v>65.7</c:v>
                </c:pt>
                <c:pt idx="1397">
                  <c:v>67.900000000000006</c:v>
                </c:pt>
                <c:pt idx="1398">
                  <c:v>66</c:v>
                </c:pt>
                <c:pt idx="1399">
                  <c:v>66.5</c:v>
                </c:pt>
                <c:pt idx="1400">
                  <c:v>67.099999999999994</c:v>
                </c:pt>
                <c:pt idx="1401">
                  <c:v>65.8</c:v>
                </c:pt>
                <c:pt idx="1402">
                  <c:v>66.400000000000006</c:v>
                </c:pt>
                <c:pt idx="1403">
                  <c:v>65.8</c:v>
                </c:pt>
                <c:pt idx="1404">
                  <c:v>65.8</c:v>
                </c:pt>
                <c:pt idx="1405">
                  <c:v>66.900000000000006</c:v>
                </c:pt>
                <c:pt idx="1406">
                  <c:v>65.8</c:v>
                </c:pt>
                <c:pt idx="1407">
                  <c:v>65.8</c:v>
                </c:pt>
                <c:pt idx="1408">
                  <c:v>68.599999999999994</c:v>
                </c:pt>
                <c:pt idx="1409">
                  <c:v>67.5</c:v>
                </c:pt>
                <c:pt idx="1410">
                  <c:v>65.8</c:v>
                </c:pt>
                <c:pt idx="1411">
                  <c:v>65.900000000000006</c:v>
                </c:pt>
                <c:pt idx="1412">
                  <c:v>65.8</c:v>
                </c:pt>
                <c:pt idx="1413">
                  <c:v>65.900000000000006</c:v>
                </c:pt>
                <c:pt idx="1414">
                  <c:v>66</c:v>
                </c:pt>
                <c:pt idx="1415">
                  <c:v>65.8</c:v>
                </c:pt>
                <c:pt idx="1416">
                  <c:v>65.8</c:v>
                </c:pt>
                <c:pt idx="1417">
                  <c:v>66.599999999999994</c:v>
                </c:pt>
                <c:pt idx="1418">
                  <c:v>65.900000000000006</c:v>
                </c:pt>
                <c:pt idx="1419">
                  <c:v>66.400000000000006</c:v>
                </c:pt>
                <c:pt idx="1420">
                  <c:v>66.2</c:v>
                </c:pt>
                <c:pt idx="1421">
                  <c:v>66.599999999999994</c:v>
                </c:pt>
                <c:pt idx="1422">
                  <c:v>65.599999999999994</c:v>
                </c:pt>
                <c:pt idx="1423">
                  <c:v>65.900000000000006</c:v>
                </c:pt>
                <c:pt idx="1424">
                  <c:v>65.8</c:v>
                </c:pt>
                <c:pt idx="1425">
                  <c:v>65.7</c:v>
                </c:pt>
                <c:pt idx="1426">
                  <c:v>65.5</c:v>
                </c:pt>
                <c:pt idx="1427">
                  <c:v>66</c:v>
                </c:pt>
                <c:pt idx="1428">
                  <c:v>65.599999999999994</c:v>
                </c:pt>
                <c:pt idx="1429">
                  <c:v>65.5</c:v>
                </c:pt>
                <c:pt idx="1430">
                  <c:v>66.400000000000006</c:v>
                </c:pt>
                <c:pt idx="1431">
                  <c:v>65.5</c:v>
                </c:pt>
                <c:pt idx="1432">
                  <c:v>65.599999999999994</c:v>
                </c:pt>
                <c:pt idx="1433">
                  <c:v>66</c:v>
                </c:pt>
                <c:pt idx="1434">
                  <c:v>65.599999999999994</c:v>
                </c:pt>
                <c:pt idx="1435">
                  <c:v>65.5</c:v>
                </c:pt>
                <c:pt idx="1436">
                  <c:v>65.400000000000006</c:v>
                </c:pt>
                <c:pt idx="1437">
                  <c:v>65.3</c:v>
                </c:pt>
                <c:pt idx="1438">
                  <c:v>65.2</c:v>
                </c:pt>
                <c:pt idx="1439">
                  <c:v>65.7</c:v>
                </c:pt>
                <c:pt idx="1440">
                  <c:v>65.400000000000006</c:v>
                </c:pt>
                <c:pt idx="1441">
                  <c:v>64.900000000000006</c:v>
                </c:pt>
                <c:pt idx="1442">
                  <c:v>65</c:v>
                </c:pt>
                <c:pt idx="1443">
                  <c:v>64.7</c:v>
                </c:pt>
                <c:pt idx="1444">
                  <c:v>64.7</c:v>
                </c:pt>
                <c:pt idx="1445">
                  <c:v>64.400000000000006</c:v>
                </c:pt>
                <c:pt idx="1446">
                  <c:v>64.900000000000006</c:v>
                </c:pt>
                <c:pt idx="1447">
                  <c:v>64.2</c:v>
                </c:pt>
                <c:pt idx="1448">
                  <c:v>64.400000000000006</c:v>
                </c:pt>
                <c:pt idx="1449">
                  <c:v>64.2</c:v>
                </c:pt>
                <c:pt idx="1450">
                  <c:v>64.8</c:v>
                </c:pt>
                <c:pt idx="1451">
                  <c:v>64.099999999999994</c:v>
                </c:pt>
                <c:pt idx="1452">
                  <c:v>64.2</c:v>
                </c:pt>
                <c:pt idx="1453">
                  <c:v>64.7</c:v>
                </c:pt>
                <c:pt idx="1454">
                  <c:v>64</c:v>
                </c:pt>
                <c:pt idx="1455">
                  <c:v>64.099999999999994</c:v>
                </c:pt>
                <c:pt idx="1456">
                  <c:v>63.6</c:v>
                </c:pt>
                <c:pt idx="1457">
                  <c:v>64</c:v>
                </c:pt>
                <c:pt idx="1458">
                  <c:v>63.6</c:v>
                </c:pt>
                <c:pt idx="1459">
                  <c:v>63.6</c:v>
                </c:pt>
                <c:pt idx="1460">
                  <c:v>63.5</c:v>
                </c:pt>
                <c:pt idx="1461">
                  <c:v>63.3</c:v>
                </c:pt>
                <c:pt idx="1462">
                  <c:v>63.5</c:v>
                </c:pt>
                <c:pt idx="1463">
                  <c:v>63.1</c:v>
                </c:pt>
                <c:pt idx="1464">
                  <c:v>63.9</c:v>
                </c:pt>
                <c:pt idx="1465">
                  <c:v>63.4</c:v>
                </c:pt>
                <c:pt idx="1466">
                  <c:v>64.3</c:v>
                </c:pt>
                <c:pt idx="1467">
                  <c:v>64.900000000000006</c:v>
                </c:pt>
                <c:pt idx="1468">
                  <c:v>63.3</c:v>
                </c:pt>
                <c:pt idx="1469">
                  <c:v>63.4</c:v>
                </c:pt>
                <c:pt idx="1470">
                  <c:v>63.1</c:v>
                </c:pt>
                <c:pt idx="1471">
                  <c:v>63.5</c:v>
                </c:pt>
                <c:pt idx="1472">
                  <c:v>63.7</c:v>
                </c:pt>
                <c:pt idx="1473">
                  <c:v>63.8</c:v>
                </c:pt>
                <c:pt idx="1474">
                  <c:v>63</c:v>
                </c:pt>
                <c:pt idx="1475">
                  <c:v>63.1</c:v>
                </c:pt>
                <c:pt idx="1476">
                  <c:v>63.4</c:v>
                </c:pt>
                <c:pt idx="1477">
                  <c:v>63.1</c:v>
                </c:pt>
                <c:pt idx="1478">
                  <c:v>63.4</c:v>
                </c:pt>
                <c:pt idx="1479">
                  <c:v>62.9</c:v>
                </c:pt>
                <c:pt idx="1480">
                  <c:v>63.1</c:v>
                </c:pt>
                <c:pt idx="1481">
                  <c:v>63</c:v>
                </c:pt>
                <c:pt idx="1482">
                  <c:v>64.599999999999994</c:v>
                </c:pt>
                <c:pt idx="1483">
                  <c:v>63.4</c:v>
                </c:pt>
                <c:pt idx="1484">
                  <c:v>63</c:v>
                </c:pt>
                <c:pt idx="1485">
                  <c:v>62.9</c:v>
                </c:pt>
                <c:pt idx="1486">
                  <c:v>62.4</c:v>
                </c:pt>
                <c:pt idx="1487">
                  <c:v>62.4</c:v>
                </c:pt>
                <c:pt idx="1488">
                  <c:v>63</c:v>
                </c:pt>
                <c:pt idx="1489">
                  <c:v>62.3</c:v>
                </c:pt>
                <c:pt idx="1490">
                  <c:v>62.6</c:v>
                </c:pt>
                <c:pt idx="1491">
                  <c:v>62.6</c:v>
                </c:pt>
                <c:pt idx="1492">
                  <c:v>62.2</c:v>
                </c:pt>
                <c:pt idx="1493">
                  <c:v>62.1</c:v>
                </c:pt>
                <c:pt idx="1494">
                  <c:v>62.3</c:v>
                </c:pt>
                <c:pt idx="1495">
                  <c:v>62</c:v>
                </c:pt>
                <c:pt idx="1496">
                  <c:v>61.8</c:v>
                </c:pt>
                <c:pt idx="1497">
                  <c:v>63</c:v>
                </c:pt>
                <c:pt idx="1498">
                  <c:v>61.8</c:v>
                </c:pt>
                <c:pt idx="1499">
                  <c:v>61.8</c:v>
                </c:pt>
                <c:pt idx="1500">
                  <c:v>61.6</c:v>
                </c:pt>
                <c:pt idx="1501">
                  <c:v>61.4</c:v>
                </c:pt>
                <c:pt idx="1502">
                  <c:v>61.4</c:v>
                </c:pt>
                <c:pt idx="1503">
                  <c:v>61</c:v>
                </c:pt>
                <c:pt idx="1504">
                  <c:v>61.1</c:v>
                </c:pt>
                <c:pt idx="1505">
                  <c:v>60.9</c:v>
                </c:pt>
                <c:pt idx="1506">
                  <c:v>61</c:v>
                </c:pt>
                <c:pt idx="1507">
                  <c:v>60.9</c:v>
                </c:pt>
                <c:pt idx="1508">
                  <c:v>61</c:v>
                </c:pt>
                <c:pt idx="1509">
                  <c:v>61.4</c:v>
                </c:pt>
                <c:pt idx="1510">
                  <c:v>60.7</c:v>
                </c:pt>
                <c:pt idx="1511">
                  <c:v>60.8</c:v>
                </c:pt>
                <c:pt idx="1512">
                  <c:v>60.7</c:v>
                </c:pt>
                <c:pt idx="1513">
                  <c:v>60.7</c:v>
                </c:pt>
                <c:pt idx="1514">
                  <c:v>60.5</c:v>
                </c:pt>
                <c:pt idx="1515">
                  <c:v>60.7</c:v>
                </c:pt>
                <c:pt idx="1516">
                  <c:v>60.4</c:v>
                </c:pt>
                <c:pt idx="1517">
                  <c:v>61.4</c:v>
                </c:pt>
                <c:pt idx="1518">
                  <c:v>60.5</c:v>
                </c:pt>
                <c:pt idx="1519">
                  <c:v>60.2</c:v>
                </c:pt>
                <c:pt idx="1520">
                  <c:v>60.3</c:v>
                </c:pt>
                <c:pt idx="1521">
                  <c:v>60.4</c:v>
                </c:pt>
                <c:pt idx="1522">
                  <c:v>60</c:v>
                </c:pt>
                <c:pt idx="1523">
                  <c:v>60</c:v>
                </c:pt>
                <c:pt idx="1524">
                  <c:v>60.3</c:v>
                </c:pt>
                <c:pt idx="1525">
                  <c:v>60.1</c:v>
                </c:pt>
                <c:pt idx="1526">
                  <c:v>60</c:v>
                </c:pt>
                <c:pt idx="1527">
                  <c:v>59.8</c:v>
                </c:pt>
                <c:pt idx="1528">
                  <c:v>59.9</c:v>
                </c:pt>
                <c:pt idx="1529">
                  <c:v>60</c:v>
                </c:pt>
                <c:pt idx="1530">
                  <c:v>59.9</c:v>
                </c:pt>
                <c:pt idx="1531">
                  <c:v>60</c:v>
                </c:pt>
                <c:pt idx="1532">
                  <c:v>60.8</c:v>
                </c:pt>
                <c:pt idx="1533">
                  <c:v>61</c:v>
                </c:pt>
                <c:pt idx="1534">
                  <c:v>60.2</c:v>
                </c:pt>
                <c:pt idx="1535">
                  <c:v>60.2</c:v>
                </c:pt>
                <c:pt idx="1536">
                  <c:v>62.9</c:v>
                </c:pt>
                <c:pt idx="1537">
                  <c:v>60.6</c:v>
                </c:pt>
                <c:pt idx="1538">
                  <c:v>60.1</c:v>
                </c:pt>
                <c:pt idx="1539">
                  <c:v>62.3</c:v>
                </c:pt>
                <c:pt idx="1540">
                  <c:v>60.7</c:v>
                </c:pt>
                <c:pt idx="1541">
                  <c:v>62.2</c:v>
                </c:pt>
                <c:pt idx="1542">
                  <c:v>61</c:v>
                </c:pt>
                <c:pt idx="1543">
                  <c:v>60.7</c:v>
                </c:pt>
                <c:pt idx="1544">
                  <c:v>60.9</c:v>
                </c:pt>
                <c:pt idx="1545">
                  <c:v>60.3</c:v>
                </c:pt>
                <c:pt idx="1546">
                  <c:v>60.7</c:v>
                </c:pt>
                <c:pt idx="1547">
                  <c:v>61.4</c:v>
                </c:pt>
                <c:pt idx="1548">
                  <c:v>60.4</c:v>
                </c:pt>
                <c:pt idx="1549">
                  <c:v>61</c:v>
                </c:pt>
                <c:pt idx="1550">
                  <c:v>60.6</c:v>
                </c:pt>
                <c:pt idx="1551">
                  <c:v>60.8</c:v>
                </c:pt>
                <c:pt idx="1552">
                  <c:v>60.6</c:v>
                </c:pt>
                <c:pt idx="1553">
                  <c:v>61.2</c:v>
                </c:pt>
                <c:pt idx="1554">
                  <c:v>61.3</c:v>
                </c:pt>
                <c:pt idx="1555">
                  <c:v>60.7</c:v>
                </c:pt>
                <c:pt idx="1556">
                  <c:v>60.8</c:v>
                </c:pt>
                <c:pt idx="1557">
                  <c:v>60.8</c:v>
                </c:pt>
                <c:pt idx="1558">
                  <c:v>60.9</c:v>
                </c:pt>
                <c:pt idx="1559">
                  <c:v>60.8</c:v>
                </c:pt>
                <c:pt idx="1560">
                  <c:v>60.8</c:v>
                </c:pt>
                <c:pt idx="1561">
                  <c:v>61</c:v>
                </c:pt>
                <c:pt idx="1562">
                  <c:v>63</c:v>
                </c:pt>
                <c:pt idx="1563">
                  <c:v>61.6</c:v>
                </c:pt>
                <c:pt idx="1564">
                  <c:v>62</c:v>
                </c:pt>
                <c:pt idx="1565">
                  <c:v>61.6</c:v>
                </c:pt>
                <c:pt idx="1566">
                  <c:v>61.3</c:v>
                </c:pt>
                <c:pt idx="1567">
                  <c:v>61.8</c:v>
                </c:pt>
                <c:pt idx="1568">
                  <c:v>61.2</c:v>
                </c:pt>
                <c:pt idx="1569">
                  <c:v>61.9</c:v>
                </c:pt>
                <c:pt idx="1570">
                  <c:v>62.3</c:v>
                </c:pt>
                <c:pt idx="1571">
                  <c:v>61.4</c:v>
                </c:pt>
                <c:pt idx="1572">
                  <c:v>64.400000000000006</c:v>
                </c:pt>
                <c:pt idx="1573">
                  <c:v>63</c:v>
                </c:pt>
                <c:pt idx="1574">
                  <c:v>61.7</c:v>
                </c:pt>
                <c:pt idx="1575">
                  <c:v>61.6</c:v>
                </c:pt>
                <c:pt idx="1576">
                  <c:v>62.4</c:v>
                </c:pt>
                <c:pt idx="1577">
                  <c:v>61.8</c:v>
                </c:pt>
                <c:pt idx="1578">
                  <c:v>63</c:v>
                </c:pt>
                <c:pt idx="1579">
                  <c:v>62.3</c:v>
                </c:pt>
                <c:pt idx="1580">
                  <c:v>64.5</c:v>
                </c:pt>
                <c:pt idx="1581">
                  <c:v>62.8</c:v>
                </c:pt>
                <c:pt idx="1582">
                  <c:v>62.6</c:v>
                </c:pt>
                <c:pt idx="1583">
                  <c:v>64</c:v>
                </c:pt>
                <c:pt idx="1584">
                  <c:v>64.400000000000006</c:v>
                </c:pt>
                <c:pt idx="1585">
                  <c:v>65.3</c:v>
                </c:pt>
                <c:pt idx="1586">
                  <c:v>62</c:v>
                </c:pt>
                <c:pt idx="1587">
                  <c:v>62.4</c:v>
                </c:pt>
                <c:pt idx="1588">
                  <c:v>62</c:v>
                </c:pt>
                <c:pt idx="1589">
                  <c:v>62.1</c:v>
                </c:pt>
                <c:pt idx="1590">
                  <c:v>65</c:v>
                </c:pt>
                <c:pt idx="1591">
                  <c:v>63.4</c:v>
                </c:pt>
                <c:pt idx="1592">
                  <c:v>62.4</c:v>
                </c:pt>
                <c:pt idx="1593">
                  <c:v>65.099999999999994</c:v>
                </c:pt>
                <c:pt idx="1594">
                  <c:v>64.900000000000006</c:v>
                </c:pt>
                <c:pt idx="1595">
                  <c:v>62.5</c:v>
                </c:pt>
                <c:pt idx="1596">
                  <c:v>62.1</c:v>
                </c:pt>
                <c:pt idx="1597">
                  <c:v>62.3</c:v>
                </c:pt>
                <c:pt idx="1598">
                  <c:v>62.3</c:v>
                </c:pt>
                <c:pt idx="1599">
                  <c:v>62.6</c:v>
                </c:pt>
                <c:pt idx="1600">
                  <c:v>62.2</c:v>
                </c:pt>
                <c:pt idx="1601">
                  <c:v>62.8</c:v>
                </c:pt>
                <c:pt idx="1602">
                  <c:v>62.7</c:v>
                </c:pt>
                <c:pt idx="1603">
                  <c:v>62.9</c:v>
                </c:pt>
                <c:pt idx="1604">
                  <c:v>63.3</c:v>
                </c:pt>
                <c:pt idx="1605">
                  <c:v>62.4</c:v>
                </c:pt>
                <c:pt idx="1606">
                  <c:v>62.2</c:v>
                </c:pt>
                <c:pt idx="1607">
                  <c:v>64.8</c:v>
                </c:pt>
                <c:pt idx="1608">
                  <c:v>62.5</c:v>
                </c:pt>
                <c:pt idx="1609">
                  <c:v>66.400000000000006</c:v>
                </c:pt>
                <c:pt idx="1610">
                  <c:v>64.900000000000006</c:v>
                </c:pt>
                <c:pt idx="1611">
                  <c:v>63</c:v>
                </c:pt>
                <c:pt idx="1612">
                  <c:v>62.3</c:v>
                </c:pt>
                <c:pt idx="1613">
                  <c:v>62.1</c:v>
                </c:pt>
                <c:pt idx="1614">
                  <c:v>64.7</c:v>
                </c:pt>
                <c:pt idx="1615">
                  <c:v>64.5</c:v>
                </c:pt>
                <c:pt idx="1616">
                  <c:v>62.4</c:v>
                </c:pt>
                <c:pt idx="1617">
                  <c:v>62.5</c:v>
                </c:pt>
                <c:pt idx="1618">
                  <c:v>62.6</c:v>
                </c:pt>
                <c:pt idx="1619">
                  <c:v>64.8</c:v>
                </c:pt>
                <c:pt idx="1620">
                  <c:v>63.1</c:v>
                </c:pt>
                <c:pt idx="1621">
                  <c:v>62</c:v>
                </c:pt>
                <c:pt idx="1622">
                  <c:v>62.3</c:v>
                </c:pt>
                <c:pt idx="1623">
                  <c:v>63</c:v>
                </c:pt>
                <c:pt idx="1624">
                  <c:v>61.7</c:v>
                </c:pt>
                <c:pt idx="1625">
                  <c:v>62.4</c:v>
                </c:pt>
                <c:pt idx="1626">
                  <c:v>62.1</c:v>
                </c:pt>
                <c:pt idx="1627">
                  <c:v>61.7</c:v>
                </c:pt>
                <c:pt idx="1628">
                  <c:v>62.8</c:v>
                </c:pt>
                <c:pt idx="1629">
                  <c:v>63.4</c:v>
                </c:pt>
                <c:pt idx="1630">
                  <c:v>61.7</c:v>
                </c:pt>
                <c:pt idx="1631">
                  <c:v>62</c:v>
                </c:pt>
                <c:pt idx="1632">
                  <c:v>62</c:v>
                </c:pt>
                <c:pt idx="1633">
                  <c:v>62.5</c:v>
                </c:pt>
                <c:pt idx="1634">
                  <c:v>62.9</c:v>
                </c:pt>
                <c:pt idx="1635">
                  <c:v>61.7</c:v>
                </c:pt>
                <c:pt idx="1636">
                  <c:v>62.2</c:v>
                </c:pt>
                <c:pt idx="1637">
                  <c:v>61.4</c:v>
                </c:pt>
                <c:pt idx="1638">
                  <c:v>63.2</c:v>
                </c:pt>
                <c:pt idx="1639">
                  <c:v>61.8</c:v>
                </c:pt>
                <c:pt idx="1640">
                  <c:v>63.8</c:v>
                </c:pt>
                <c:pt idx="1641">
                  <c:v>62.5</c:v>
                </c:pt>
                <c:pt idx="1642">
                  <c:v>61.7</c:v>
                </c:pt>
                <c:pt idx="1643">
                  <c:v>62.3</c:v>
                </c:pt>
                <c:pt idx="1644">
                  <c:v>62.5</c:v>
                </c:pt>
                <c:pt idx="1645">
                  <c:v>61</c:v>
                </c:pt>
                <c:pt idx="1646">
                  <c:v>61.7</c:v>
                </c:pt>
                <c:pt idx="1647">
                  <c:v>64.8</c:v>
                </c:pt>
                <c:pt idx="1648">
                  <c:v>61.3</c:v>
                </c:pt>
                <c:pt idx="1649">
                  <c:v>63.3</c:v>
                </c:pt>
                <c:pt idx="1650">
                  <c:v>63.3</c:v>
                </c:pt>
                <c:pt idx="1651">
                  <c:v>65.900000000000006</c:v>
                </c:pt>
                <c:pt idx="1652">
                  <c:v>62</c:v>
                </c:pt>
                <c:pt idx="1653">
                  <c:v>61</c:v>
                </c:pt>
                <c:pt idx="1654">
                  <c:v>63.2</c:v>
                </c:pt>
                <c:pt idx="1655">
                  <c:v>64.5</c:v>
                </c:pt>
                <c:pt idx="1656">
                  <c:v>61.1</c:v>
                </c:pt>
                <c:pt idx="1657">
                  <c:v>60.8</c:v>
                </c:pt>
                <c:pt idx="1658">
                  <c:v>60.8</c:v>
                </c:pt>
                <c:pt idx="1659">
                  <c:v>60.8</c:v>
                </c:pt>
                <c:pt idx="1660">
                  <c:v>61.9</c:v>
                </c:pt>
                <c:pt idx="1661">
                  <c:v>63.3</c:v>
                </c:pt>
                <c:pt idx="1662">
                  <c:v>60.7</c:v>
                </c:pt>
                <c:pt idx="1663">
                  <c:v>61</c:v>
                </c:pt>
                <c:pt idx="1664">
                  <c:v>61.7</c:v>
                </c:pt>
                <c:pt idx="1665">
                  <c:v>61.9</c:v>
                </c:pt>
                <c:pt idx="1666">
                  <c:v>68.2</c:v>
                </c:pt>
                <c:pt idx="1667">
                  <c:v>65.2</c:v>
                </c:pt>
                <c:pt idx="1668">
                  <c:v>61.8</c:v>
                </c:pt>
                <c:pt idx="1669">
                  <c:v>62.9</c:v>
                </c:pt>
                <c:pt idx="1670">
                  <c:v>70.2</c:v>
                </c:pt>
                <c:pt idx="1671">
                  <c:v>61.4</c:v>
                </c:pt>
                <c:pt idx="1672">
                  <c:v>65.2</c:v>
                </c:pt>
                <c:pt idx="1673">
                  <c:v>61.3</c:v>
                </c:pt>
                <c:pt idx="1674">
                  <c:v>61.1</c:v>
                </c:pt>
                <c:pt idx="1675">
                  <c:v>62.3</c:v>
                </c:pt>
                <c:pt idx="1676">
                  <c:v>62.3</c:v>
                </c:pt>
                <c:pt idx="1677">
                  <c:v>62.7</c:v>
                </c:pt>
                <c:pt idx="1678">
                  <c:v>63.6</c:v>
                </c:pt>
                <c:pt idx="1679">
                  <c:v>66</c:v>
                </c:pt>
                <c:pt idx="1680">
                  <c:v>64.2</c:v>
                </c:pt>
                <c:pt idx="1681">
                  <c:v>70.099999999999994</c:v>
                </c:pt>
                <c:pt idx="1682">
                  <c:v>72.400000000000006</c:v>
                </c:pt>
                <c:pt idx="1683">
                  <c:v>68.2</c:v>
                </c:pt>
                <c:pt idx="1684">
                  <c:v>67.8</c:v>
                </c:pt>
                <c:pt idx="1685">
                  <c:v>70.7</c:v>
                </c:pt>
                <c:pt idx="1686">
                  <c:v>66.900000000000006</c:v>
                </c:pt>
                <c:pt idx="1687">
                  <c:v>72.599999999999994</c:v>
                </c:pt>
                <c:pt idx="1688">
                  <c:v>70.400000000000006</c:v>
                </c:pt>
                <c:pt idx="1689">
                  <c:v>68.099999999999994</c:v>
                </c:pt>
                <c:pt idx="1690">
                  <c:v>69.7</c:v>
                </c:pt>
                <c:pt idx="1691">
                  <c:v>71.8</c:v>
                </c:pt>
                <c:pt idx="1692">
                  <c:v>66.2</c:v>
                </c:pt>
                <c:pt idx="1693">
                  <c:v>68.099999999999994</c:v>
                </c:pt>
                <c:pt idx="1694">
                  <c:v>72.599999999999994</c:v>
                </c:pt>
                <c:pt idx="1695">
                  <c:v>68.2</c:v>
                </c:pt>
                <c:pt idx="1696">
                  <c:v>69.400000000000006</c:v>
                </c:pt>
                <c:pt idx="1697">
                  <c:v>69.2</c:v>
                </c:pt>
                <c:pt idx="1698">
                  <c:v>70.2</c:v>
                </c:pt>
                <c:pt idx="1699">
                  <c:v>73.3</c:v>
                </c:pt>
                <c:pt idx="1700">
                  <c:v>72.7</c:v>
                </c:pt>
                <c:pt idx="1701">
                  <c:v>70.2</c:v>
                </c:pt>
                <c:pt idx="1702">
                  <c:v>72.2</c:v>
                </c:pt>
                <c:pt idx="1703">
                  <c:v>68.400000000000006</c:v>
                </c:pt>
                <c:pt idx="1704">
                  <c:v>68.400000000000006</c:v>
                </c:pt>
                <c:pt idx="1705">
                  <c:v>72.3</c:v>
                </c:pt>
                <c:pt idx="1706">
                  <c:v>68.099999999999994</c:v>
                </c:pt>
                <c:pt idx="1707">
                  <c:v>69.2</c:v>
                </c:pt>
                <c:pt idx="1708">
                  <c:v>70.900000000000006</c:v>
                </c:pt>
                <c:pt idx="1709">
                  <c:v>71.099999999999994</c:v>
                </c:pt>
                <c:pt idx="1710">
                  <c:v>70.8</c:v>
                </c:pt>
                <c:pt idx="1711">
                  <c:v>71.3</c:v>
                </c:pt>
                <c:pt idx="1712">
                  <c:v>68.3</c:v>
                </c:pt>
                <c:pt idx="1713">
                  <c:v>72.900000000000006</c:v>
                </c:pt>
                <c:pt idx="1714">
                  <c:v>65.2</c:v>
                </c:pt>
                <c:pt idx="1715">
                  <c:v>67.900000000000006</c:v>
                </c:pt>
                <c:pt idx="1716">
                  <c:v>72.5</c:v>
                </c:pt>
                <c:pt idx="1717">
                  <c:v>69.900000000000006</c:v>
                </c:pt>
                <c:pt idx="1718">
                  <c:v>63.8</c:v>
                </c:pt>
                <c:pt idx="1719">
                  <c:v>65.3</c:v>
                </c:pt>
                <c:pt idx="1720">
                  <c:v>66.900000000000006</c:v>
                </c:pt>
                <c:pt idx="1721">
                  <c:v>73.099999999999994</c:v>
                </c:pt>
                <c:pt idx="1722">
                  <c:v>66.599999999999994</c:v>
                </c:pt>
                <c:pt idx="1723">
                  <c:v>71</c:v>
                </c:pt>
                <c:pt idx="1724">
                  <c:v>67.8</c:v>
                </c:pt>
                <c:pt idx="1725">
                  <c:v>73.400000000000006</c:v>
                </c:pt>
                <c:pt idx="1726">
                  <c:v>74.5</c:v>
                </c:pt>
                <c:pt idx="1727">
                  <c:v>74.2</c:v>
                </c:pt>
                <c:pt idx="1728">
                  <c:v>71.599999999999994</c:v>
                </c:pt>
                <c:pt idx="1729">
                  <c:v>74.400000000000006</c:v>
                </c:pt>
                <c:pt idx="1730">
                  <c:v>73.3</c:v>
                </c:pt>
                <c:pt idx="1731">
                  <c:v>70.7</c:v>
                </c:pt>
                <c:pt idx="1732">
                  <c:v>70.900000000000006</c:v>
                </c:pt>
                <c:pt idx="1733">
                  <c:v>72.599999999999994</c:v>
                </c:pt>
                <c:pt idx="1734">
                  <c:v>74.7</c:v>
                </c:pt>
                <c:pt idx="1735">
                  <c:v>74.8</c:v>
                </c:pt>
                <c:pt idx="1736">
                  <c:v>75</c:v>
                </c:pt>
                <c:pt idx="1737">
                  <c:v>73.400000000000006</c:v>
                </c:pt>
                <c:pt idx="1738">
                  <c:v>70.2</c:v>
                </c:pt>
                <c:pt idx="1739">
                  <c:v>71.099999999999994</c:v>
                </c:pt>
                <c:pt idx="1740">
                  <c:v>73.599999999999994</c:v>
                </c:pt>
                <c:pt idx="1741">
                  <c:v>72</c:v>
                </c:pt>
                <c:pt idx="1742">
                  <c:v>75.5</c:v>
                </c:pt>
                <c:pt idx="1743">
                  <c:v>74.7</c:v>
                </c:pt>
                <c:pt idx="1744">
                  <c:v>74.599999999999994</c:v>
                </c:pt>
                <c:pt idx="1745">
                  <c:v>68.099999999999994</c:v>
                </c:pt>
                <c:pt idx="1746">
                  <c:v>72.7</c:v>
                </c:pt>
                <c:pt idx="1747">
                  <c:v>74.099999999999994</c:v>
                </c:pt>
                <c:pt idx="1748">
                  <c:v>71.400000000000006</c:v>
                </c:pt>
                <c:pt idx="1749">
                  <c:v>73.7</c:v>
                </c:pt>
                <c:pt idx="1750">
                  <c:v>75.599999999999994</c:v>
                </c:pt>
                <c:pt idx="1751">
                  <c:v>74.3</c:v>
                </c:pt>
                <c:pt idx="1752">
                  <c:v>71.400000000000006</c:v>
                </c:pt>
                <c:pt idx="1753">
                  <c:v>71.8</c:v>
                </c:pt>
                <c:pt idx="1754">
                  <c:v>75.3</c:v>
                </c:pt>
                <c:pt idx="1755">
                  <c:v>70.7</c:v>
                </c:pt>
                <c:pt idx="1756">
                  <c:v>69.5</c:v>
                </c:pt>
                <c:pt idx="1757">
                  <c:v>72.099999999999994</c:v>
                </c:pt>
                <c:pt idx="1758">
                  <c:v>74.8</c:v>
                </c:pt>
                <c:pt idx="1759">
                  <c:v>75.7</c:v>
                </c:pt>
                <c:pt idx="1760">
                  <c:v>74.400000000000006</c:v>
                </c:pt>
                <c:pt idx="1761">
                  <c:v>72.900000000000006</c:v>
                </c:pt>
                <c:pt idx="1762">
                  <c:v>71.7</c:v>
                </c:pt>
                <c:pt idx="1763">
                  <c:v>71.5</c:v>
                </c:pt>
                <c:pt idx="1764">
                  <c:v>72.099999999999994</c:v>
                </c:pt>
                <c:pt idx="1765">
                  <c:v>75.2</c:v>
                </c:pt>
                <c:pt idx="1766">
                  <c:v>73</c:v>
                </c:pt>
                <c:pt idx="1767">
                  <c:v>72.400000000000006</c:v>
                </c:pt>
                <c:pt idx="1768">
                  <c:v>75.3</c:v>
                </c:pt>
                <c:pt idx="1769">
                  <c:v>75.5</c:v>
                </c:pt>
                <c:pt idx="1770">
                  <c:v>73.3</c:v>
                </c:pt>
                <c:pt idx="1771">
                  <c:v>72.5</c:v>
                </c:pt>
                <c:pt idx="1772">
                  <c:v>72.400000000000006</c:v>
                </c:pt>
                <c:pt idx="1773">
                  <c:v>74.099999999999994</c:v>
                </c:pt>
                <c:pt idx="1774">
                  <c:v>73.2</c:v>
                </c:pt>
                <c:pt idx="1775">
                  <c:v>74.3</c:v>
                </c:pt>
                <c:pt idx="1776">
                  <c:v>72</c:v>
                </c:pt>
                <c:pt idx="1777">
                  <c:v>73.099999999999994</c:v>
                </c:pt>
                <c:pt idx="1778">
                  <c:v>74.8</c:v>
                </c:pt>
                <c:pt idx="1779">
                  <c:v>75.7</c:v>
                </c:pt>
                <c:pt idx="1780">
                  <c:v>75.5</c:v>
                </c:pt>
                <c:pt idx="1781">
                  <c:v>74.7</c:v>
                </c:pt>
                <c:pt idx="1782">
                  <c:v>75.099999999999994</c:v>
                </c:pt>
                <c:pt idx="1783">
                  <c:v>73.7</c:v>
                </c:pt>
                <c:pt idx="1784">
                  <c:v>75</c:v>
                </c:pt>
                <c:pt idx="1785">
                  <c:v>72.2</c:v>
                </c:pt>
                <c:pt idx="1786">
                  <c:v>71.8</c:v>
                </c:pt>
                <c:pt idx="1787">
                  <c:v>73.099999999999994</c:v>
                </c:pt>
                <c:pt idx="1788">
                  <c:v>76.099999999999994</c:v>
                </c:pt>
                <c:pt idx="1789">
                  <c:v>76</c:v>
                </c:pt>
                <c:pt idx="1790">
                  <c:v>75.7</c:v>
                </c:pt>
                <c:pt idx="1791">
                  <c:v>75.900000000000006</c:v>
                </c:pt>
                <c:pt idx="1792">
                  <c:v>69.599999999999994</c:v>
                </c:pt>
                <c:pt idx="1793">
                  <c:v>76.2</c:v>
                </c:pt>
                <c:pt idx="1794">
                  <c:v>71.7</c:v>
                </c:pt>
                <c:pt idx="1795">
                  <c:v>76.5</c:v>
                </c:pt>
                <c:pt idx="1796">
                  <c:v>73.8</c:v>
                </c:pt>
                <c:pt idx="1797">
                  <c:v>74.599999999999994</c:v>
                </c:pt>
                <c:pt idx="1798">
                  <c:v>76.2</c:v>
                </c:pt>
                <c:pt idx="1799">
                  <c:v>75.2</c:v>
                </c:pt>
                <c:pt idx="1800">
                  <c:v>75.5</c:v>
                </c:pt>
                <c:pt idx="1801">
                  <c:v>74.099999999999994</c:v>
                </c:pt>
                <c:pt idx="1802">
                  <c:v>76.599999999999994</c:v>
                </c:pt>
                <c:pt idx="1803">
                  <c:v>71.8</c:v>
                </c:pt>
                <c:pt idx="1804">
                  <c:v>75.400000000000006</c:v>
                </c:pt>
                <c:pt idx="1805">
                  <c:v>71.3</c:v>
                </c:pt>
                <c:pt idx="1806">
                  <c:v>74.5</c:v>
                </c:pt>
                <c:pt idx="1807">
                  <c:v>72.400000000000006</c:v>
                </c:pt>
                <c:pt idx="1808">
                  <c:v>67</c:v>
                </c:pt>
                <c:pt idx="1809">
                  <c:v>73</c:v>
                </c:pt>
                <c:pt idx="1810">
                  <c:v>75</c:v>
                </c:pt>
                <c:pt idx="1811">
                  <c:v>75.8</c:v>
                </c:pt>
                <c:pt idx="1812">
                  <c:v>67.400000000000006</c:v>
                </c:pt>
                <c:pt idx="1813">
                  <c:v>73.099999999999994</c:v>
                </c:pt>
                <c:pt idx="1814">
                  <c:v>77</c:v>
                </c:pt>
                <c:pt idx="1815">
                  <c:v>67.900000000000006</c:v>
                </c:pt>
                <c:pt idx="1816">
                  <c:v>75.2</c:v>
                </c:pt>
                <c:pt idx="1817">
                  <c:v>73.599999999999994</c:v>
                </c:pt>
                <c:pt idx="1818">
                  <c:v>75.7</c:v>
                </c:pt>
                <c:pt idx="1819">
                  <c:v>67.2</c:v>
                </c:pt>
                <c:pt idx="1820">
                  <c:v>71.599999999999994</c:v>
                </c:pt>
                <c:pt idx="1821">
                  <c:v>76.2</c:v>
                </c:pt>
                <c:pt idx="1822">
                  <c:v>75.3</c:v>
                </c:pt>
                <c:pt idx="1823">
                  <c:v>75.900000000000006</c:v>
                </c:pt>
                <c:pt idx="1824">
                  <c:v>73</c:v>
                </c:pt>
                <c:pt idx="1825">
                  <c:v>73.5</c:v>
                </c:pt>
                <c:pt idx="1826">
                  <c:v>77</c:v>
                </c:pt>
                <c:pt idx="1827">
                  <c:v>76.400000000000006</c:v>
                </c:pt>
                <c:pt idx="1828">
                  <c:v>74.599999999999994</c:v>
                </c:pt>
                <c:pt idx="1829">
                  <c:v>77</c:v>
                </c:pt>
                <c:pt idx="1830">
                  <c:v>76.2</c:v>
                </c:pt>
                <c:pt idx="1831">
                  <c:v>75.400000000000006</c:v>
                </c:pt>
                <c:pt idx="1832">
                  <c:v>66.8</c:v>
                </c:pt>
                <c:pt idx="1833">
                  <c:v>77.099999999999994</c:v>
                </c:pt>
                <c:pt idx="1834">
                  <c:v>77.2</c:v>
                </c:pt>
                <c:pt idx="1835">
                  <c:v>77</c:v>
                </c:pt>
                <c:pt idx="1836">
                  <c:v>75.400000000000006</c:v>
                </c:pt>
                <c:pt idx="1837">
                  <c:v>75.8</c:v>
                </c:pt>
                <c:pt idx="1838">
                  <c:v>76.8</c:v>
                </c:pt>
                <c:pt idx="1839">
                  <c:v>77.099999999999994</c:v>
                </c:pt>
                <c:pt idx="1840">
                  <c:v>77.5</c:v>
                </c:pt>
                <c:pt idx="1841">
                  <c:v>76.7</c:v>
                </c:pt>
                <c:pt idx="1842">
                  <c:v>75.8</c:v>
                </c:pt>
                <c:pt idx="1843">
                  <c:v>74.3</c:v>
                </c:pt>
                <c:pt idx="1844">
                  <c:v>76.900000000000006</c:v>
                </c:pt>
                <c:pt idx="1845">
                  <c:v>76.5</c:v>
                </c:pt>
                <c:pt idx="1846">
                  <c:v>76.599999999999994</c:v>
                </c:pt>
                <c:pt idx="1847">
                  <c:v>77.8</c:v>
                </c:pt>
                <c:pt idx="1848">
                  <c:v>73.2</c:v>
                </c:pt>
                <c:pt idx="1849">
                  <c:v>76.599999999999994</c:v>
                </c:pt>
                <c:pt idx="1850">
                  <c:v>67.900000000000006</c:v>
                </c:pt>
                <c:pt idx="1851">
                  <c:v>70.7</c:v>
                </c:pt>
                <c:pt idx="1852">
                  <c:v>76.3</c:v>
                </c:pt>
                <c:pt idx="1853">
                  <c:v>75</c:v>
                </c:pt>
                <c:pt idx="1854">
                  <c:v>71.2</c:v>
                </c:pt>
                <c:pt idx="1855">
                  <c:v>77.400000000000006</c:v>
                </c:pt>
                <c:pt idx="1856">
                  <c:v>75.8</c:v>
                </c:pt>
                <c:pt idx="1857">
                  <c:v>72.2</c:v>
                </c:pt>
                <c:pt idx="1858">
                  <c:v>72.900000000000006</c:v>
                </c:pt>
                <c:pt idx="1859">
                  <c:v>77.3</c:v>
                </c:pt>
                <c:pt idx="1860">
                  <c:v>77.5</c:v>
                </c:pt>
                <c:pt idx="1861">
                  <c:v>71.7</c:v>
                </c:pt>
                <c:pt idx="1862">
                  <c:v>65.7</c:v>
                </c:pt>
                <c:pt idx="1863">
                  <c:v>73.900000000000006</c:v>
                </c:pt>
                <c:pt idx="1864">
                  <c:v>76.099999999999994</c:v>
                </c:pt>
                <c:pt idx="1865">
                  <c:v>78.3</c:v>
                </c:pt>
                <c:pt idx="1866">
                  <c:v>77.099999999999994</c:v>
                </c:pt>
                <c:pt idx="1867">
                  <c:v>62.6</c:v>
                </c:pt>
                <c:pt idx="1868">
                  <c:v>59</c:v>
                </c:pt>
                <c:pt idx="1869">
                  <c:v>76</c:v>
                </c:pt>
                <c:pt idx="1870">
                  <c:v>78.8</c:v>
                </c:pt>
                <c:pt idx="1871">
                  <c:v>63.6</c:v>
                </c:pt>
                <c:pt idx="1872">
                  <c:v>64.900000000000006</c:v>
                </c:pt>
                <c:pt idx="1873">
                  <c:v>71.7</c:v>
                </c:pt>
                <c:pt idx="1874">
                  <c:v>74.400000000000006</c:v>
                </c:pt>
                <c:pt idx="1875">
                  <c:v>73.099999999999994</c:v>
                </c:pt>
                <c:pt idx="1876">
                  <c:v>74.7</c:v>
                </c:pt>
                <c:pt idx="1877">
                  <c:v>74.3</c:v>
                </c:pt>
                <c:pt idx="1878">
                  <c:v>75</c:v>
                </c:pt>
                <c:pt idx="1879">
                  <c:v>74.099999999999994</c:v>
                </c:pt>
                <c:pt idx="1880">
                  <c:v>76.3</c:v>
                </c:pt>
                <c:pt idx="1881">
                  <c:v>74.900000000000006</c:v>
                </c:pt>
                <c:pt idx="1882">
                  <c:v>72.599999999999994</c:v>
                </c:pt>
                <c:pt idx="1883">
                  <c:v>71.2</c:v>
                </c:pt>
                <c:pt idx="1884">
                  <c:v>74.400000000000006</c:v>
                </c:pt>
                <c:pt idx="1885">
                  <c:v>72.900000000000006</c:v>
                </c:pt>
                <c:pt idx="1886">
                  <c:v>79.400000000000006</c:v>
                </c:pt>
                <c:pt idx="1887">
                  <c:v>79.400000000000006</c:v>
                </c:pt>
                <c:pt idx="1888">
                  <c:v>69.900000000000006</c:v>
                </c:pt>
                <c:pt idx="1889">
                  <c:v>74.400000000000006</c:v>
                </c:pt>
                <c:pt idx="1890">
                  <c:v>67.5</c:v>
                </c:pt>
                <c:pt idx="1891">
                  <c:v>65.8</c:v>
                </c:pt>
                <c:pt idx="1892">
                  <c:v>61.6</c:v>
                </c:pt>
                <c:pt idx="1893">
                  <c:v>63.1</c:v>
                </c:pt>
                <c:pt idx="1894">
                  <c:v>65.2</c:v>
                </c:pt>
                <c:pt idx="1895">
                  <c:v>60.8</c:v>
                </c:pt>
                <c:pt idx="1896">
                  <c:v>58.1</c:v>
                </c:pt>
                <c:pt idx="1897">
                  <c:v>58</c:v>
                </c:pt>
                <c:pt idx="1898">
                  <c:v>63.5</c:v>
                </c:pt>
                <c:pt idx="1899">
                  <c:v>57.8</c:v>
                </c:pt>
                <c:pt idx="1900">
                  <c:v>60.5</c:v>
                </c:pt>
                <c:pt idx="1901">
                  <c:v>57.6</c:v>
                </c:pt>
                <c:pt idx="1902">
                  <c:v>57.6</c:v>
                </c:pt>
                <c:pt idx="1903">
                  <c:v>57.5</c:v>
                </c:pt>
                <c:pt idx="1904">
                  <c:v>59.7</c:v>
                </c:pt>
                <c:pt idx="1905">
                  <c:v>57.6</c:v>
                </c:pt>
                <c:pt idx="1906">
                  <c:v>60.7</c:v>
                </c:pt>
                <c:pt idx="1907">
                  <c:v>59.5</c:v>
                </c:pt>
                <c:pt idx="1908">
                  <c:v>58.9</c:v>
                </c:pt>
                <c:pt idx="1909">
                  <c:v>60</c:v>
                </c:pt>
                <c:pt idx="1910">
                  <c:v>59.5</c:v>
                </c:pt>
                <c:pt idx="1911">
                  <c:v>59.9</c:v>
                </c:pt>
                <c:pt idx="1912">
                  <c:v>61.2</c:v>
                </c:pt>
                <c:pt idx="1913">
                  <c:v>58.7</c:v>
                </c:pt>
                <c:pt idx="1914">
                  <c:v>66.900000000000006</c:v>
                </c:pt>
                <c:pt idx="1915">
                  <c:v>68.3</c:v>
                </c:pt>
                <c:pt idx="1916">
                  <c:v>68.5</c:v>
                </c:pt>
                <c:pt idx="1917">
                  <c:v>69.7</c:v>
                </c:pt>
                <c:pt idx="1918">
                  <c:v>64.099999999999994</c:v>
                </c:pt>
                <c:pt idx="1919">
                  <c:v>59.9</c:v>
                </c:pt>
                <c:pt idx="1920">
                  <c:v>69</c:v>
                </c:pt>
                <c:pt idx="1921">
                  <c:v>80.7</c:v>
                </c:pt>
                <c:pt idx="1922">
                  <c:v>67</c:v>
                </c:pt>
                <c:pt idx="1923">
                  <c:v>60.7</c:v>
                </c:pt>
                <c:pt idx="1924">
                  <c:v>60.3</c:v>
                </c:pt>
                <c:pt idx="1925">
                  <c:v>60.8</c:v>
                </c:pt>
                <c:pt idx="1926">
                  <c:v>60.7</c:v>
                </c:pt>
                <c:pt idx="1927">
                  <c:v>60.9</c:v>
                </c:pt>
                <c:pt idx="1928">
                  <c:v>61.6</c:v>
                </c:pt>
                <c:pt idx="1929">
                  <c:v>62.2</c:v>
                </c:pt>
                <c:pt idx="1930">
                  <c:v>63.4</c:v>
                </c:pt>
                <c:pt idx="1931">
                  <c:v>64</c:v>
                </c:pt>
                <c:pt idx="1932">
                  <c:v>65.099999999999994</c:v>
                </c:pt>
                <c:pt idx="1933">
                  <c:v>65.7</c:v>
                </c:pt>
                <c:pt idx="1934">
                  <c:v>66</c:v>
                </c:pt>
                <c:pt idx="1935">
                  <c:v>66.7</c:v>
                </c:pt>
                <c:pt idx="1936">
                  <c:v>68</c:v>
                </c:pt>
                <c:pt idx="1937">
                  <c:v>68.599999999999994</c:v>
                </c:pt>
                <c:pt idx="1938">
                  <c:v>69.099999999999994</c:v>
                </c:pt>
                <c:pt idx="1939">
                  <c:v>69.599999999999994</c:v>
                </c:pt>
                <c:pt idx="1940">
                  <c:v>70.5</c:v>
                </c:pt>
                <c:pt idx="1941">
                  <c:v>70.900000000000006</c:v>
                </c:pt>
                <c:pt idx="1942">
                  <c:v>71</c:v>
                </c:pt>
                <c:pt idx="1943">
                  <c:v>71.5</c:v>
                </c:pt>
                <c:pt idx="1944">
                  <c:v>71.8</c:v>
                </c:pt>
                <c:pt idx="1945">
                  <c:v>71.599999999999994</c:v>
                </c:pt>
                <c:pt idx="1946">
                  <c:v>71.2</c:v>
                </c:pt>
                <c:pt idx="1947">
                  <c:v>71.400000000000006</c:v>
                </c:pt>
                <c:pt idx="1948">
                  <c:v>71.5</c:v>
                </c:pt>
                <c:pt idx="1949">
                  <c:v>70.900000000000006</c:v>
                </c:pt>
                <c:pt idx="1950">
                  <c:v>71.3</c:v>
                </c:pt>
                <c:pt idx="1951">
                  <c:v>71.7</c:v>
                </c:pt>
                <c:pt idx="1952">
                  <c:v>71</c:v>
                </c:pt>
                <c:pt idx="1953">
                  <c:v>76.5</c:v>
                </c:pt>
                <c:pt idx="1954">
                  <c:v>74.400000000000006</c:v>
                </c:pt>
                <c:pt idx="1955">
                  <c:v>72.099999999999994</c:v>
                </c:pt>
                <c:pt idx="1956">
                  <c:v>71.7</c:v>
                </c:pt>
                <c:pt idx="1957">
                  <c:v>77.599999999999994</c:v>
                </c:pt>
                <c:pt idx="1958">
                  <c:v>72.900000000000006</c:v>
                </c:pt>
                <c:pt idx="1959">
                  <c:v>74.5</c:v>
                </c:pt>
                <c:pt idx="1960">
                  <c:v>70.2</c:v>
                </c:pt>
                <c:pt idx="1961">
                  <c:v>72.400000000000006</c:v>
                </c:pt>
                <c:pt idx="1962">
                  <c:v>77.2</c:v>
                </c:pt>
                <c:pt idx="1963">
                  <c:v>69.900000000000006</c:v>
                </c:pt>
                <c:pt idx="1964">
                  <c:v>70</c:v>
                </c:pt>
                <c:pt idx="1965">
                  <c:v>74.2</c:v>
                </c:pt>
                <c:pt idx="1966">
                  <c:v>70.099999999999994</c:v>
                </c:pt>
                <c:pt idx="1967">
                  <c:v>72.7</c:v>
                </c:pt>
                <c:pt idx="1968">
                  <c:v>71.099999999999994</c:v>
                </c:pt>
                <c:pt idx="1969">
                  <c:v>72.400000000000006</c:v>
                </c:pt>
                <c:pt idx="1970">
                  <c:v>69.900000000000006</c:v>
                </c:pt>
                <c:pt idx="1971">
                  <c:v>73.099999999999994</c:v>
                </c:pt>
                <c:pt idx="1972">
                  <c:v>69.099999999999994</c:v>
                </c:pt>
                <c:pt idx="1973">
                  <c:v>74.7</c:v>
                </c:pt>
                <c:pt idx="1974">
                  <c:v>73.400000000000006</c:v>
                </c:pt>
                <c:pt idx="1975">
                  <c:v>74.2</c:v>
                </c:pt>
                <c:pt idx="1976">
                  <c:v>73.599999999999994</c:v>
                </c:pt>
                <c:pt idx="1977">
                  <c:v>71.8</c:v>
                </c:pt>
                <c:pt idx="1978">
                  <c:v>71.5</c:v>
                </c:pt>
                <c:pt idx="1979">
                  <c:v>71.7</c:v>
                </c:pt>
                <c:pt idx="1980">
                  <c:v>70.900000000000006</c:v>
                </c:pt>
                <c:pt idx="1981">
                  <c:v>73.900000000000006</c:v>
                </c:pt>
                <c:pt idx="1982">
                  <c:v>72.099999999999994</c:v>
                </c:pt>
                <c:pt idx="1983">
                  <c:v>68.099999999999994</c:v>
                </c:pt>
                <c:pt idx="1984">
                  <c:v>72.400000000000006</c:v>
                </c:pt>
                <c:pt idx="1985">
                  <c:v>71.7</c:v>
                </c:pt>
                <c:pt idx="1986">
                  <c:v>73.400000000000006</c:v>
                </c:pt>
                <c:pt idx="1987">
                  <c:v>70.599999999999994</c:v>
                </c:pt>
                <c:pt idx="1988">
                  <c:v>73.3</c:v>
                </c:pt>
                <c:pt idx="1989">
                  <c:v>70.099999999999994</c:v>
                </c:pt>
                <c:pt idx="1990">
                  <c:v>71.8</c:v>
                </c:pt>
                <c:pt idx="1991">
                  <c:v>75.099999999999994</c:v>
                </c:pt>
                <c:pt idx="1992">
                  <c:v>72</c:v>
                </c:pt>
                <c:pt idx="1993">
                  <c:v>68.5</c:v>
                </c:pt>
                <c:pt idx="1994">
                  <c:v>72.099999999999994</c:v>
                </c:pt>
                <c:pt idx="1995">
                  <c:v>70.8</c:v>
                </c:pt>
                <c:pt idx="1996">
                  <c:v>73.599999999999994</c:v>
                </c:pt>
                <c:pt idx="1997">
                  <c:v>70.599999999999994</c:v>
                </c:pt>
                <c:pt idx="1998">
                  <c:v>66.7</c:v>
                </c:pt>
                <c:pt idx="1999">
                  <c:v>67.5</c:v>
                </c:pt>
                <c:pt idx="2000">
                  <c:v>76.400000000000006</c:v>
                </c:pt>
                <c:pt idx="2001">
                  <c:v>72.3</c:v>
                </c:pt>
                <c:pt idx="2002">
                  <c:v>77.2</c:v>
                </c:pt>
                <c:pt idx="2003">
                  <c:v>70.5</c:v>
                </c:pt>
                <c:pt idx="2004">
                  <c:v>69</c:v>
                </c:pt>
                <c:pt idx="2005">
                  <c:v>67.900000000000006</c:v>
                </c:pt>
                <c:pt idx="2006">
                  <c:v>71</c:v>
                </c:pt>
                <c:pt idx="2007">
                  <c:v>66.599999999999994</c:v>
                </c:pt>
                <c:pt idx="2008">
                  <c:v>66.099999999999994</c:v>
                </c:pt>
                <c:pt idx="2009">
                  <c:v>65.400000000000006</c:v>
                </c:pt>
                <c:pt idx="2010">
                  <c:v>65.7</c:v>
                </c:pt>
                <c:pt idx="2011">
                  <c:v>65.900000000000006</c:v>
                </c:pt>
                <c:pt idx="2012">
                  <c:v>77.099999999999994</c:v>
                </c:pt>
                <c:pt idx="2013">
                  <c:v>66.7</c:v>
                </c:pt>
                <c:pt idx="2014">
                  <c:v>66.099999999999994</c:v>
                </c:pt>
                <c:pt idx="2015">
                  <c:v>66</c:v>
                </c:pt>
                <c:pt idx="2016">
                  <c:v>67.099999999999994</c:v>
                </c:pt>
                <c:pt idx="2017">
                  <c:v>66.8</c:v>
                </c:pt>
                <c:pt idx="2018">
                  <c:v>67.2</c:v>
                </c:pt>
                <c:pt idx="2019">
                  <c:v>66.8</c:v>
                </c:pt>
                <c:pt idx="2020">
                  <c:v>70.599999999999994</c:v>
                </c:pt>
                <c:pt idx="2021">
                  <c:v>66.2</c:v>
                </c:pt>
                <c:pt idx="2022">
                  <c:v>70.5</c:v>
                </c:pt>
                <c:pt idx="2023">
                  <c:v>74</c:v>
                </c:pt>
                <c:pt idx="2024">
                  <c:v>77.099999999999994</c:v>
                </c:pt>
                <c:pt idx="2025">
                  <c:v>74.900000000000006</c:v>
                </c:pt>
                <c:pt idx="2026">
                  <c:v>69.400000000000006</c:v>
                </c:pt>
                <c:pt idx="2027">
                  <c:v>77.2</c:v>
                </c:pt>
                <c:pt idx="2028">
                  <c:v>66.3</c:v>
                </c:pt>
                <c:pt idx="2029">
                  <c:v>66</c:v>
                </c:pt>
                <c:pt idx="2030">
                  <c:v>71</c:v>
                </c:pt>
                <c:pt idx="2031">
                  <c:v>70.099999999999994</c:v>
                </c:pt>
                <c:pt idx="2032">
                  <c:v>75.5</c:v>
                </c:pt>
                <c:pt idx="2033">
                  <c:v>63.9</c:v>
                </c:pt>
                <c:pt idx="2034">
                  <c:v>70.5</c:v>
                </c:pt>
                <c:pt idx="2035">
                  <c:v>77.8</c:v>
                </c:pt>
                <c:pt idx="2036">
                  <c:v>64.5</c:v>
                </c:pt>
                <c:pt idx="2037">
                  <c:v>71.3</c:v>
                </c:pt>
                <c:pt idx="2038">
                  <c:v>74.3</c:v>
                </c:pt>
                <c:pt idx="2039">
                  <c:v>77.900000000000006</c:v>
                </c:pt>
                <c:pt idx="2040">
                  <c:v>59.9</c:v>
                </c:pt>
                <c:pt idx="2041">
                  <c:v>76.900000000000006</c:v>
                </c:pt>
                <c:pt idx="2042">
                  <c:v>70.3</c:v>
                </c:pt>
                <c:pt idx="2043">
                  <c:v>70.400000000000006</c:v>
                </c:pt>
                <c:pt idx="2044">
                  <c:v>66.8</c:v>
                </c:pt>
                <c:pt idx="2045">
                  <c:v>71</c:v>
                </c:pt>
                <c:pt idx="2046">
                  <c:v>70.099999999999994</c:v>
                </c:pt>
                <c:pt idx="2047">
                  <c:v>69.099999999999994</c:v>
                </c:pt>
                <c:pt idx="2048">
                  <c:v>72.900000000000006</c:v>
                </c:pt>
                <c:pt idx="2049">
                  <c:v>66.2</c:v>
                </c:pt>
                <c:pt idx="2050">
                  <c:v>74.8</c:v>
                </c:pt>
                <c:pt idx="2051">
                  <c:v>72.099999999999994</c:v>
                </c:pt>
                <c:pt idx="2052">
                  <c:v>74.8</c:v>
                </c:pt>
                <c:pt idx="2053">
                  <c:v>74.3</c:v>
                </c:pt>
                <c:pt idx="2054">
                  <c:v>73.099999999999994</c:v>
                </c:pt>
                <c:pt idx="2055">
                  <c:v>65</c:v>
                </c:pt>
                <c:pt idx="2056">
                  <c:v>64.2</c:v>
                </c:pt>
                <c:pt idx="2057">
                  <c:v>72.599999999999994</c:v>
                </c:pt>
                <c:pt idx="2058">
                  <c:v>70.599999999999994</c:v>
                </c:pt>
                <c:pt idx="2059">
                  <c:v>64.400000000000006</c:v>
                </c:pt>
                <c:pt idx="2060">
                  <c:v>71</c:v>
                </c:pt>
                <c:pt idx="2061">
                  <c:v>67.3</c:v>
                </c:pt>
                <c:pt idx="2062">
                  <c:v>76.2</c:v>
                </c:pt>
                <c:pt idx="2063">
                  <c:v>75</c:v>
                </c:pt>
                <c:pt idx="2064">
                  <c:v>76</c:v>
                </c:pt>
                <c:pt idx="2065">
                  <c:v>70.2</c:v>
                </c:pt>
                <c:pt idx="2066">
                  <c:v>74</c:v>
                </c:pt>
                <c:pt idx="2067">
                  <c:v>75.8</c:v>
                </c:pt>
                <c:pt idx="2068">
                  <c:v>72.2</c:v>
                </c:pt>
                <c:pt idx="2069">
                  <c:v>64.2</c:v>
                </c:pt>
                <c:pt idx="2070">
                  <c:v>71.5</c:v>
                </c:pt>
                <c:pt idx="2071">
                  <c:v>67.099999999999994</c:v>
                </c:pt>
                <c:pt idx="2072">
                  <c:v>68.8</c:v>
                </c:pt>
                <c:pt idx="2073">
                  <c:v>69.7</c:v>
                </c:pt>
                <c:pt idx="2074">
                  <c:v>60.1</c:v>
                </c:pt>
                <c:pt idx="2075">
                  <c:v>72</c:v>
                </c:pt>
                <c:pt idx="2076">
                  <c:v>70.099999999999994</c:v>
                </c:pt>
                <c:pt idx="2077">
                  <c:v>65.900000000000006</c:v>
                </c:pt>
                <c:pt idx="2078">
                  <c:v>74.400000000000006</c:v>
                </c:pt>
                <c:pt idx="2079">
                  <c:v>77.400000000000006</c:v>
                </c:pt>
                <c:pt idx="2080">
                  <c:v>69.900000000000006</c:v>
                </c:pt>
                <c:pt idx="2081">
                  <c:v>64.8</c:v>
                </c:pt>
                <c:pt idx="2082">
                  <c:v>77.3</c:v>
                </c:pt>
                <c:pt idx="2083">
                  <c:v>74.5</c:v>
                </c:pt>
                <c:pt idx="2084">
                  <c:v>73.7</c:v>
                </c:pt>
                <c:pt idx="2085">
                  <c:v>69.3</c:v>
                </c:pt>
                <c:pt idx="2086">
                  <c:v>71.599999999999994</c:v>
                </c:pt>
                <c:pt idx="2087">
                  <c:v>76.5</c:v>
                </c:pt>
                <c:pt idx="2088">
                  <c:v>77.599999999999994</c:v>
                </c:pt>
                <c:pt idx="2089">
                  <c:v>75.400000000000006</c:v>
                </c:pt>
                <c:pt idx="2090">
                  <c:v>75.5</c:v>
                </c:pt>
                <c:pt idx="2091">
                  <c:v>73.099999999999994</c:v>
                </c:pt>
                <c:pt idx="2092">
                  <c:v>69.3</c:v>
                </c:pt>
                <c:pt idx="2093">
                  <c:v>74.5</c:v>
                </c:pt>
                <c:pt idx="2094">
                  <c:v>66.599999999999994</c:v>
                </c:pt>
                <c:pt idx="2095">
                  <c:v>69.5</c:v>
                </c:pt>
                <c:pt idx="2096">
                  <c:v>71.7</c:v>
                </c:pt>
                <c:pt idx="2097">
                  <c:v>73.900000000000006</c:v>
                </c:pt>
                <c:pt idx="2098">
                  <c:v>64.900000000000006</c:v>
                </c:pt>
                <c:pt idx="2099">
                  <c:v>70.8</c:v>
                </c:pt>
                <c:pt idx="2100">
                  <c:v>75.599999999999994</c:v>
                </c:pt>
                <c:pt idx="2101">
                  <c:v>75.400000000000006</c:v>
                </c:pt>
                <c:pt idx="2102">
                  <c:v>60.9</c:v>
                </c:pt>
                <c:pt idx="2103">
                  <c:v>75.5</c:v>
                </c:pt>
                <c:pt idx="2104">
                  <c:v>64.5</c:v>
                </c:pt>
                <c:pt idx="2105">
                  <c:v>62.6</c:v>
                </c:pt>
                <c:pt idx="2106">
                  <c:v>65.900000000000006</c:v>
                </c:pt>
                <c:pt idx="2107">
                  <c:v>70.400000000000006</c:v>
                </c:pt>
                <c:pt idx="2108">
                  <c:v>63.3</c:v>
                </c:pt>
                <c:pt idx="2109">
                  <c:v>54.6</c:v>
                </c:pt>
                <c:pt idx="2110">
                  <c:v>54.6</c:v>
                </c:pt>
                <c:pt idx="2111">
                  <c:v>62.1</c:v>
                </c:pt>
                <c:pt idx="2112">
                  <c:v>63.8</c:v>
                </c:pt>
                <c:pt idx="2113">
                  <c:v>68.099999999999994</c:v>
                </c:pt>
                <c:pt idx="2114">
                  <c:v>61.2</c:v>
                </c:pt>
                <c:pt idx="2115">
                  <c:v>67.400000000000006</c:v>
                </c:pt>
                <c:pt idx="2116">
                  <c:v>60</c:v>
                </c:pt>
                <c:pt idx="2117">
                  <c:v>58.8</c:v>
                </c:pt>
                <c:pt idx="2118">
                  <c:v>53.8</c:v>
                </c:pt>
                <c:pt idx="2119">
                  <c:v>61.7</c:v>
                </c:pt>
                <c:pt idx="2120">
                  <c:v>54.8</c:v>
                </c:pt>
                <c:pt idx="2121">
                  <c:v>67.7</c:v>
                </c:pt>
                <c:pt idx="2122">
                  <c:v>61.1</c:v>
                </c:pt>
                <c:pt idx="2123">
                  <c:v>55</c:v>
                </c:pt>
                <c:pt idx="2124">
                  <c:v>60</c:v>
                </c:pt>
                <c:pt idx="2125">
                  <c:v>56.3</c:v>
                </c:pt>
                <c:pt idx="2126">
                  <c:v>59.6</c:v>
                </c:pt>
                <c:pt idx="2127">
                  <c:v>54</c:v>
                </c:pt>
                <c:pt idx="2128">
                  <c:v>56.9</c:v>
                </c:pt>
                <c:pt idx="2129">
                  <c:v>56.5</c:v>
                </c:pt>
                <c:pt idx="2130">
                  <c:v>57.8</c:v>
                </c:pt>
                <c:pt idx="2131">
                  <c:v>55.1</c:v>
                </c:pt>
                <c:pt idx="2132">
                  <c:v>64.099999999999994</c:v>
                </c:pt>
                <c:pt idx="2133">
                  <c:v>61.4</c:v>
                </c:pt>
                <c:pt idx="2134">
                  <c:v>61.5</c:v>
                </c:pt>
                <c:pt idx="2135">
                  <c:v>65.7</c:v>
                </c:pt>
                <c:pt idx="2136">
                  <c:v>62.1</c:v>
                </c:pt>
                <c:pt idx="2137">
                  <c:v>59.3</c:v>
                </c:pt>
                <c:pt idx="2138">
                  <c:v>64.2</c:v>
                </c:pt>
                <c:pt idx="2139">
                  <c:v>56.2</c:v>
                </c:pt>
                <c:pt idx="2140">
                  <c:v>63.9</c:v>
                </c:pt>
                <c:pt idx="2141">
                  <c:v>63.8</c:v>
                </c:pt>
                <c:pt idx="2142">
                  <c:v>64.599999999999994</c:v>
                </c:pt>
                <c:pt idx="2143">
                  <c:v>64.5</c:v>
                </c:pt>
                <c:pt idx="2144">
                  <c:v>52.2</c:v>
                </c:pt>
                <c:pt idx="2145">
                  <c:v>52.1</c:v>
                </c:pt>
                <c:pt idx="2146">
                  <c:v>60.8</c:v>
                </c:pt>
                <c:pt idx="2147">
                  <c:v>55.3</c:v>
                </c:pt>
                <c:pt idx="2148">
                  <c:v>59.8</c:v>
                </c:pt>
                <c:pt idx="2149">
                  <c:v>55.7</c:v>
                </c:pt>
                <c:pt idx="2150">
                  <c:v>59.9</c:v>
                </c:pt>
                <c:pt idx="2151">
                  <c:v>60</c:v>
                </c:pt>
                <c:pt idx="2152">
                  <c:v>48.4</c:v>
                </c:pt>
                <c:pt idx="2153">
                  <c:v>41.5</c:v>
                </c:pt>
                <c:pt idx="2154">
                  <c:v>57.5</c:v>
                </c:pt>
                <c:pt idx="2155">
                  <c:v>57.1</c:v>
                </c:pt>
                <c:pt idx="2156">
                  <c:v>46.9</c:v>
                </c:pt>
                <c:pt idx="2157">
                  <c:v>56.7</c:v>
                </c:pt>
                <c:pt idx="2158">
                  <c:v>47.9</c:v>
                </c:pt>
                <c:pt idx="2159">
                  <c:v>51.9</c:v>
                </c:pt>
                <c:pt idx="2160">
                  <c:v>54.7</c:v>
                </c:pt>
                <c:pt idx="2161">
                  <c:v>51.5</c:v>
                </c:pt>
                <c:pt idx="2162">
                  <c:v>56.8</c:v>
                </c:pt>
                <c:pt idx="2163">
                  <c:v>49.3</c:v>
                </c:pt>
                <c:pt idx="2164">
                  <c:v>46.7</c:v>
                </c:pt>
                <c:pt idx="2165">
                  <c:v>52.4</c:v>
                </c:pt>
                <c:pt idx="2166">
                  <c:v>53.8</c:v>
                </c:pt>
                <c:pt idx="2167">
                  <c:v>54.9</c:v>
                </c:pt>
                <c:pt idx="2168">
                  <c:v>55</c:v>
                </c:pt>
                <c:pt idx="2169">
                  <c:v>55.4</c:v>
                </c:pt>
                <c:pt idx="2170">
                  <c:v>55.7</c:v>
                </c:pt>
                <c:pt idx="2171">
                  <c:v>58.1</c:v>
                </c:pt>
                <c:pt idx="2172">
                  <c:v>54.4</c:v>
                </c:pt>
                <c:pt idx="2173">
                  <c:v>56.4</c:v>
                </c:pt>
                <c:pt idx="2174">
                  <c:v>58.1</c:v>
                </c:pt>
                <c:pt idx="2175">
                  <c:v>58.9</c:v>
                </c:pt>
                <c:pt idx="2176">
                  <c:v>52.6</c:v>
                </c:pt>
                <c:pt idx="2177">
                  <c:v>56.9</c:v>
                </c:pt>
                <c:pt idx="2178">
                  <c:v>55.5</c:v>
                </c:pt>
                <c:pt idx="2179">
                  <c:v>62</c:v>
                </c:pt>
                <c:pt idx="2180">
                  <c:v>60.3</c:v>
                </c:pt>
                <c:pt idx="2181">
                  <c:v>59.9</c:v>
                </c:pt>
                <c:pt idx="2182">
                  <c:v>59</c:v>
                </c:pt>
                <c:pt idx="2183">
                  <c:v>57.1</c:v>
                </c:pt>
                <c:pt idx="2184">
                  <c:v>59.9</c:v>
                </c:pt>
                <c:pt idx="2185">
                  <c:v>57.1</c:v>
                </c:pt>
                <c:pt idx="2186">
                  <c:v>62.4</c:v>
                </c:pt>
                <c:pt idx="2187">
                  <c:v>59.3</c:v>
                </c:pt>
                <c:pt idx="2188">
                  <c:v>60</c:v>
                </c:pt>
                <c:pt idx="2189">
                  <c:v>63.6</c:v>
                </c:pt>
                <c:pt idx="2190">
                  <c:v>60.4</c:v>
                </c:pt>
                <c:pt idx="2191">
                  <c:v>58.1</c:v>
                </c:pt>
                <c:pt idx="2192">
                  <c:v>56.7</c:v>
                </c:pt>
                <c:pt idx="2193">
                  <c:v>56.1</c:v>
                </c:pt>
                <c:pt idx="2194">
                  <c:v>63.5</c:v>
                </c:pt>
                <c:pt idx="2195">
                  <c:v>62.5</c:v>
                </c:pt>
                <c:pt idx="2196">
                  <c:v>55.3</c:v>
                </c:pt>
                <c:pt idx="2197">
                  <c:v>61</c:v>
                </c:pt>
                <c:pt idx="2198">
                  <c:v>62.4</c:v>
                </c:pt>
                <c:pt idx="2199">
                  <c:v>61.5</c:v>
                </c:pt>
                <c:pt idx="2200">
                  <c:v>60.3</c:v>
                </c:pt>
                <c:pt idx="2201">
                  <c:v>61.2</c:v>
                </c:pt>
                <c:pt idx="2202">
                  <c:v>56.7</c:v>
                </c:pt>
                <c:pt idx="2203">
                  <c:v>58.4</c:v>
                </c:pt>
                <c:pt idx="2204">
                  <c:v>62.1</c:v>
                </c:pt>
                <c:pt idx="2205">
                  <c:v>57.8</c:v>
                </c:pt>
                <c:pt idx="2206">
                  <c:v>56.1</c:v>
                </c:pt>
                <c:pt idx="2207">
                  <c:v>59.4</c:v>
                </c:pt>
                <c:pt idx="2208">
                  <c:v>62.5</c:v>
                </c:pt>
                <c:pt idx="2209">
                  <c:v>57.3</c:v>
                </c:pt>
                <c:pt idx="2210">
                  <c:v>58</c:v>
                </c:pt>
                <c:pt idx="2211">
                  <c:v>56</c:v>
                </c:pt>
                <c:pt idx="2212">
                  <c:v>59.8</c:v>
                </c:pt>
                <c:pt idx="2213">
                  <c:v>57.5</c:v>
                </c:pt>
                <c:pt idx="2214">
                  <c:v>54.8</c:v>
                </c:pt>
                <c:pt idx="2215">
                  <c:v>56.1</c:v>
                </c:pt>
                <c:pt idx="2216">
                  <c:v>54.7</c:v>
                </c:pt>
                <c:pt idx="2217">
                  <c:v>54.5</c:v>
                </c:pt>
                <c:pt idx="2218">
                  <c:v>53.9</c:v>
                </c:pt>
                <c:pt idx="2219">
                  <c:v>54.4</c:v>
                </c:pt>
                <c:pt idx="2220">
                  <c:v>54.4</c:v>
                </c:pt>
                <c:pt idx="2221">
                  <c:v>51.3</c:v>
                </c:pt>
                <c:pt idx="2222">
                  <c:v>59.6</c:v>
                </c:pt>
                <c:pt idx="2223">
                  <c:v>50.5</c:v>
                </c:pt>
                <c:pt idx="2224">
                  <c:v>51.7</c:v>
                </c:pt>
                <c:pt idx="2225">
                  <c:v>54.2</c:v>
                </c:pt>
                <c:pt idx="2226">
                  <c:v>48.7</c:v>
                </c:pt>
                <c:pt idx="2227">
                  <c:v>53.4</c:v>
                </c:pt>
                <c:pt idx="2228">
                  <c:v>53.3</c:v>
                </c:pt>
                <c:pt idx="2229">
                  <c:v>46.6</c:v>
                </c:pt>
                <c:pt idx="2230">
                  <c:v>56.9</c:v>
                </c:pt>
                <c:pt idx="2231">
                  <c:v>48.8</c:v>
                </c:pt>
                <c:pt idx="2232">
                  <c:v>45.4</c:v>
                </c:pt>
                <c:pt idx="2233">
                  <c:v>50.5</c:v>
                </c:pt>
                <c:pt idx="2234">
                  <c:v>52.9</c:v>
                </c:pt>
                <c:pt idx="2235">
                  <c:v>59.2</c:v>
                </c:pt>
                <c:pt idx="2236">
                  <c:v>46.2</c:v>
                </c:pt>
                <c:pt idx="2237">
                  <c:v>57.6</c:v>
                </c:pt>
                <c:pt idx="2238">
                  <c:v>53</c:v>
                </c:pt>
                <c:pt idx="2239">
                  <c:v>48.5</c:v>
                </c:pt>
                <c:pt idx="2240">
                  <c:v>49.2</c:v>
                </c:pt>
                <c:pt idx="2241">
                  <c:v>48</c:v>
                </c:pt>
                <c:pt idx="2242">
                  <c:v>49.7</c:v>
                </c:pt>
                <c:pt idx="2243">
                  <c:v>52.3</c:v>
                </c:pt>
                <c:pt idx="2244">
                  <c:v>43.1</c:v>
                </c:pt>
                <c:pt idx="2245">
                  <c:v>50.7</c:v>
                </c:pt>
                <c:pt idx="2246">
                  <c:v>45.9</c:v>
                </c:pt>
                <c:pt idx="2247">
                  <c:v>54.1</c:v>
                </c:pt>
                <c:pt idx="2248">
                  <c:v>47.3</c:v>
                </c:pt>
                <c:pt idx="2249">
                  <c:v>50.4</c:v>
                </c:pt>
                <c:pt idx="2250">
                  <c:v>43.5</c:v>
                </c:pt>
                <c:pt idx="2251">
                  <c:v>56.1</c:v>
                </c:pt>
                <c:pt idx="2252">
                  <c:v>50.4</c:v>
                </c:pt>
                <c:pt idx="2253">
                  <c:v>42.2</c:v>
                </c:pt>
                <c:pt idx="2254">
                  <c:v>44.9</c:v>
                </c:pt>
                <c:pt idx="2255">
                  <c:v>48.8</c:v>
                </c:pt>
                <c:pt idx="2256">
                  <c:v>50.8</c:v>
                </c:pt>
                <c:pt idx="2257">
                  <c:v>49.3</c:v>
                </c:pt>
                <c:pt idx="2258">
                  <c:v>45.7</c:v>
                </c:pt>
                <c:pt idx="2259">
                  <c:v>50.5</c:v>
                </c:pt>
                <c:pt idx="2260">
                  <c:v>52</c:v>
                </c:pt>
                <c:pt idx="2261">
                  <c:v>41.3</c:v>
                </c:pt>
                <c:pt idx="2262">
                  <c:v>47.2</c:v>
                </c:pt>
                <c:pt idx="2263">
                  <c:v>55.9</c:v>
                </c:pt>
                <c:pt idx="2264">
                  <c:v>51.8</c:v>
                </c:pt>
                <c:pt idx="2265">
                  <c:v>52.1</c:v>
                </c:pt>
                <c:pt idx="2266">
                  <c:v>52.5</c:v>
                </c:pt>
                <c:pt idx="2267">
                  <c:v>43.6</c:v>
                </c:pt>
                <c:pt idx="2268">
                  <c:v>46.6</c:v>
                </c:pt>
                <c:pt idx="2269">
                  <c:v>49.7</c:v>
                </c:pt>
                <c:pt idx="2270">
                  <c:v>45.1</c:v>
                </c:pt>
                <c:pt idx="2271">
                  <c:v>52.6</c:v>
                </c:pt>
                <c:pt idx="2272">
                  <c:v>51.9</c:v>
                </c:pt>
                <c:pt idx="2273">
                  <c:v>43.2</c:v>
                </c:pt>
                <c:pt idx="2274">
                  <c:v>48.6</c:v>
                </c:pt>
                <c:pt idx="2275">
                  <c:v>44.4</c:v>
                </c:pt>
                <c:pt idx="2276">
                  <c:v>46</c:v>
                </c:pt>
                <c:pt idx="2277">
                  <c:v>39.6</c:v>
                </c:pt>
                <c:pt idx="2278">
                  <c:v>47.2</c:v>
                </c:pt>
                <c:pt idx="2279">
                  <c:v>41.7</c:v>
                </c:pt>
                <c:pt idx="2280">
                  <c:v>44.4</c:v>
                </c:pt>
                <c:pt idx="2281">
                  <c:v>50</c:v>
                </c:pt>
                <c:pt idx="2282">
                  <c:v>44.2</c:v>
                </c:pt>
                <c:pt idx="2283">
                  <c:v>38.700000000000003</c:v>
                </c:pt>
                <c:pt idx="2284">
                  <c:v>45.3</c:v>
                </c:pt>
                <c:pt idx="2285">
                  <c:v>42.5</c:v>
                </c:pt>
                <c:pt idx="2286">
                  <c:v>39.9</c:v>
                </c:pt>
                <c:pt idx="2287">
                  <c:v>42.7</c:v>
                </c:pt>
                <c:pt idx="2288">
                  <c:v>47.6</c:v>
                </c:pt>
                <c:pt idx="2289">
                  <c:v>46.5</c:v>
                </c:pt>
                <c:pt idx="2290">
                  <c:v>45.2</c:v>
                </c:pt>
                <c:pt idx="2291">
                  <c:v>39.700000000000003</c:v>
                </c:pt>
                <c:pt idx="2292">
                  <c:v>43.1</c:v>
                </c:pt>
                <c:pt idx="2293">
                  <c:v>41.7</c:v>
                </c:pt>
                <c:pt idx="2294">
                  <c:v>43.8</c:v>
                </c:pt>
                <c:pt idx="2295">
                  <c:v>45.3</c:v>
                </c:pt>
                <c:pt idx="2296">
                  <c:v>48.3</c:v>
                </c:pt>
                <c:pt idx="2297">
                  <c:v>45.6</c:v>
                </c:pt>
                <c:pt idx="2298">
                  <c:v>49.8</c:v>
                </c:pt>
                <c:pt idx="2299">
                  <c:v>43.2</c:v>
                </c:pt>
                <c:pt idx="2300">
                  <c:v>46.7</c:v>
                </c:pt>
                <c:pt idx="2301">
                  <c:v>41.2</c:v>
                </c:pt>
                <c:pt idx="2302">
                  <c:v>50.5</c:v>
                </c:pt>
                <c:pt idx="2303">
                  <c:v>50.5</c:v>
                </c:pt>
                <c:pt idx="2304">
                  <c:v>48.1</c:v>
                </c:pt>
                <c:pt idx="2305">
                  <c:v>49.4</c:v>
                </c:pt>
                <c:pt idx="2306">
                  <c:v>49.6</c:v>
                </c:pt>
                <c:pt idx="2307">
                  <c:v>47</c:v>
                </c:pt>
                <c:pt idx="2308">
                  <c:v>47.3</c:v>
                </c:pt>
                <c:pt idx="2309">
                  <c:v>49.6</c:v>
                </c:pt>
                <c:pt idx="2310">
                  <c:v>49.1</c:v>
                </c:pt>
                <c:pt idx="2311">
                  <c:v>49.6</c:v>
                </c:pt>
                <c:pt idx="2312">
                  <c:v>45.9</c:v>
                </c:pt>
                <c:pt idx="2313">
                  <c:v>44.4</c:v>
                </c:pt>
                <c:pt idx="2314">
                  <c:v>50.6</c:v>
                </c:pt>
                <c:pt idx="2315">
                  <c:v>44.7</c:v>
                </c:pt>
                <c:pt idx="2316">
                  <c:v>45.3</c:v>
                </c:pt>
                <c:pt idx="2317">
                  <c:v>41.9</c:v>
                </c:pt>
                <c:pt idx="2318">
                  <c:v>46.2</c:v>
                </c:pt>
                <c:pt idx="2319">
                  <c:v>38.200000000000003</c:v>
                </c:pt>
                <c:pt idx="2320">
                  <c:v>36.299999999999997</c:v>
                </c:pt>
                <c:pt idx="2321">
                  <c:v>36.700000000000003</c:v>
                </c:pt>
                <c:pt idx="2322">
                  <c:v>42</c:v>
                </c:pt>
                <c:pt idx="2323">
                  <c:v>45.2</c:v>
                </c:pt>
                <c:pt idx="2324">
                  <c:v>46.7</c:v>
                </c:pt>
                <c:pt idx="2325">
                  <c:v>48.5</c:v>
                </c:pt>
                <c:pt idx="2326">
                  <c:v>40.700000000000003</c:v>
                </c:pt>
                <c:pt idx="2327">
                  <c:v>49</c:v>
                </c:pt>
                <c:pt idx="2328">
                  <c:v>46.8</c:v>
                </c:pt>
                <c:pt idx="2329">
                  <c:v>43.5</c:v>
                </c:pt>
                <c:pt idx="2330">
                  <c:v>42.1</c:v>
                </c:pt>
                <c:pt idx="2331">
                  <c:v>42.9</c:v>
                </c:pt>
                <c:pt idx="2332">
                  <c:v>50.1</c:v>
                </c:pt>
                <c:pt idx="2333">
                  <c:v>48</c:v>
                </c:pt>
                <c:pt idx="2334">
                  <c:v>48</c:v>
                </c:pt>
                <c:pt idx="2335">
                  <c:v>48.9</c:v>
                </c:pt>
                <c:pt idx="2336">
                  <c:v>43.9</c:v>
                </c:pt>
                <c:pt idx="2337">
                  <c:v>41.5</c:v>
                </c:pt>
                <c:pt idx="2338">
                  <c:v>48.8</c:v>
                </c:pt>
                <c:pt idx="2339">
                  <c:v>47.3</c:v>
                </c:pt>
                <c:pt idx="2340">
                  <c:v>44.4</c:v>
                </c:pt>
                <c:pt idx="2341">
                  <c:v>43.8</c:v>
                </c:pt>
                <c:pt idx="2342">
                  <c:v>45.2</c:v>
                </c:pt>
                <c:pt idx="2343">
                  <c:v>48.1</c:v>
                </c:pt>
                <c:pt idx="2344">
                  <c:v>48.5</c:v>
                </c:pt>
                <c:pt idx="2345">
                  <c:v>45.8</c:v>
                </c:pt>
                <c:pt idx="2346">
                  <c:v>41.1</c:v>
                </c:pt>
                <c:pt idx="2347">
                  <c:v>41.2</c:v>
                </c:pt>
                <c:pt idx="2348">
                  <c:v>49</c:v>
                </c:pt>
                <c:pt idx="2349">
                  <c:v>46.1</c:v>
                </c:pt>
                <c:pt idx="2350">
                  <c:v>48.1</c:v>
                </c:pt>
                <c:pt idx="2351">
                  <c:v>46.3</c:v>
                </c:pt>
                <c:pt idx="2352">
                  <c:v>47.1</c:v>
                </c:pt>
                <c:pt idx="2353">
                  <c:v>47.1</c:v>
                </c:pt>
                <c:pt idx="2354">
                  <c:v>49</c:v>
                </c:pt>
                <c:pt idx="2355">
                  <c:v>48.7</c:v>
                </c:pt>
                <c:pt idx="2356">
                  <c:v>49.3</c:v>
                </c:pt>
                <c:pt idx="2357">
                  <c:v>48.9</c:v>
                </c:pt>
                <c:pt idx="2358">
                  <c:v>46</c:v>
                </c:pt>
                <c:pt idx="2359">
                  <c:v>40.700000000000003</c:v>
                </c:pt>
                <c:pt idx="2360">
                  <c:v>46.4</c:v>
                </c:pt>
                <c:pt idx="2361">
                  <c:v>49.4</c:v>
                </c:pt>
                <c:pt idx="2362">
                  <c:v>48.4</c:v>
                </c:pt>
                <c:pt idx="2363">
                  <c:v>49.6</c:v>
                </c:pt>
                <c:pt idx="2364">
                  <c:v>47.1</c:v>
                </c:pt>
                <c:pt idx="2365">
                  <c:v>46.8</c:v>
                </c:pt>
                <c:pt idx="2366">
                  <c:v>48.2</c:v>
                </c:pt>
                <c:pt idx="2367">
                  <c:v>48.7</c:v>
                </c:pt>
                <c:pt idx="2368">
                  <c:v>49.5</c:v>
                </c:pt>
                <c:pt idx="2369">
                  <c:v>49.7</c:v>
                </c:pt>
                <c:pt idx="2370">
                  <c:v>45.9</c:v>
                </c:pt>
                <c:pt idx="2371">
                  <c:v>49.3</c:v>
                </c:pt>
                <c:pt idx="2372">
                  <c:v>49.2</c:v>
                </c:pt>
                <c:pt idx="2373">
                  <c:v>49.9</c:v>
                </c:pt>
                <c:pt idx="2374">
                  <c:v>43.4</c:v>
                </c:pt>
                <c:pt idx="2375">
                  <c:v>46</c:v>
                </c:pt>
                <c:pt idx="2376">
                  <c:v>49.8</c:v>
                </c:pt>
                <c:pt idx="2377">
                  <c:v>50.3</c:v>
                </c:pt>
                <c:pt idx="2378">
                  <c:v>50.6</c:v>
                </c:pt>
                <c:pt idx="2379">
                  <c:v>50.6</c:v>
                </c:pt>
                <c:pt idx="2380">
                  <c:v>50.5</c:v>
                </c:pt>
                <c:pt idx="2381">
                  <c:v>49.5</c:v>
                </c:pt>
                <c:pt idx="2382">
                  <c:v>47.7</c:v>
                </c:pt>
                <c:pt idx="2383">
                  <c:v>48.7</c:v>
                </c:pt>
                <c:pt idx="2384">
                  <c:v>46.6</c:v>
                </c:pt>
                <c:pt idx="2385">
                  <c:v>48.3</c:v>
                </c:pt>
                <c:pt idx="2386">
                  <c:v>47.7</c:v>
                </c:pt>
                <c:pt idx="2387">
                  <c:v>45.6</c:v>
                </c:pt>
                <c:pt idx="2388">
                  <c:v>48.4</c:v>
                </c:pt>
                <c:pt idx="2389">
                  <c:v>45.6</c:v>
                </c:pt>
                <c:pt idx="2390">
                  <c:v>49.6</c:v>
                </c:pt>
                <c:pt idx="2391">
                  <c:v>49.7</c:v>
                </c:pt>
                <c:pt idx="2392">
                  <c:v>49.3</c:v>
                </c:pt>
                <c:pt idx="2393">
                  <c:v>47.7</c:v>
                </c:pt>
                <c:pt idx="2394">
                  <c:v>50.5</c:v>
                </c:pt>
                <c:pt idx="2395">
                  <c:v>50.5</c:v>
                </c:pt>
                <c:pt idx="2396">
                  <c:v>50.1</c:v>
                </c:pt>
                <c:pt idx="2397">
                  <c:v>44.4</c:v>
                </c:pt>
                <c:pt idx="2398">
                  <c:v>48.9</c:v>
                </c:pt>
                <c:pt idx="2399">
                  <c:v>50.1</c:v>
                </c:pt>
                <c:pt idx="2400">
                  <c:v>49.3</c:v>
                </c:pt>
                <c:pt idx="2401">
                  <c:v>47</c:v>
                </c:pt>
                <c:pt idx="2402">
                  <c:v>42.8</c:v>
                </c:pt>
                <c:pt idx="2403">
                  <c:v>42.3</c:v>
                </c:pt>
                <c:pt idx="2404">
                  <c:v>47.1</c:v>
                </c:pt>
                <c:pt idx="2405">
                  <c:v>47</c:v>
                </c:pt>
                <c:pt idx="2406">
                  <c:v>43.8</c:v>
                </c:pt>
                <c:pt idx="2407">
                  <c:v>47.6</c:v>
                </c:pt>
                <c:pt idx="2408">
                  <c:v>42</c:v>
                </c:pt>
                <c:pt idx="2409">
                  <c:v>47</c:v>
                </c:pt>
                <c:pt idx="2410">
                  <c:v>45.7</c:v>
                </c:pt>
                <c:pt idx="2411">
                  <c:v>39.799999999999997</c:v>
                </c:pt>
                <c:pt idx="2412">
                  <c:v>49.6</c:v>
                </c:pt>
                <c:pt idx="2413">
                  <c:v>47.6</c:v>
                </c:pt>
                <c:pt idx="2414">
                  <c:v>48.7</c:v>
                </c:pt>
                <c:pt idx="2415">
                  <c:v>43.6</c:v>
                </c:pt>
                <c:pt idx="2416">
                  <c:v>50</c:v>
                </c:pt>
                <c:pt idx="2417">
                  <c:v>41.1</c:v>
                </c:pt>
                <c:pt idx="2418">
                  <c:v>49.2</c:v>
                </c:pt>
                <c:pt idx="2419">
                  <c:v>48.6</c:v>
                </c:pt>
                <c:pt idx="2420">
                  <c:v>49.7</c:v>
                </c:pt>
                <c:pt idx="2421">
                  <c:v>48.7</c:v>
                </c:pt>
                <c:pt idx="2422">
                  <c:v>49.7</c:v>
                </c:pt>
                <c:pt idx="2423">
                  <c:v>49.2</c:v>
                </c:pt>
                <c:pt idx="2424">
                  <c:v>44.9</c:v>
                </c:pt>
                <c:pt idx="2425">
                  <c:v>46.6</c:v>
                </c:pt>
                <c:pt idx="2426">
                  <c:v>49.6</c:v>
                </c:pt>
                <c:pt idx="2427">
                  <c:v>49.8</c:v>
                </c:pt>
                <c:pt idx="2428">
                  <c:v>49.1</c:v>
                </c:pt>
                <c:pt idx="2429">
                  <c:v>50</c:v>
                </c:pt>
                <c:pt idx="2430">
                  <c:v>48.5</c:v>
                </c:pt>
                <c:pt idx="2431">
                  <c:v>47.2</c:v>
                </c:pt>
                <c:pt idx="2432">
                  <c:v>47.7</c:v>
                </c:pt>
                <c:pt idx="2433">
                  <c:v>44.2</c:v>
                </c:pt>
                <c:pt idx="2434">
                  <c:v>44.1</c:v>
                </c:pt>
                <c:pt idx="2435">
                  <c:v>43.3</c:v>
                </c:pt>
                <c:pt idx="2436">
                  <c:v>45.5</c:v>
                </c:pt>
                <c:pt idx="2437">
                  <c:v>43.9</c:v>
                </c:pt>
                <c:pt idx="2438">
                  <c:v>44.3</c:v>
                </c:pt>
                <c:pt idx="2439">
                  <c:v>45.4</c:v>
                </c:pt>
                <c:pt idx="2440">
                  <c:v>48.9</c:v>
                </c:pt>
                <c:pt idx="2441">
                  <c:v>44.2</c:v>
                </c:pt>
                <c:pt idx="2442">
                  <c:v>47</c:v>
                </c:pt>
                <c:pt idx="2443">
                  <c:v>47.8</c:v>
                </c:pt>
                <c:pt idx="2444">
                  <c:v>47.8</c:v>
                </c:pt>
                <c:pt idx="2445">
                  <c:v>48.9</c:v>
                </c:pt>
                <c:pt idx="2446">
                  <c:v>49.3</c:v>
                </c:pt>
                <c:pt idx="2447">
                  <c:v>50.4</c:v>
                </c:pt>
                <c:pt idx="2448">
                  <c:v>50.3</c:v>
                </c:pt>
                <c:pt idx="2449">
                  <c:v>50.7</c:v>
                </c:pt>
                <c:pt idx="2450">
                  <c:v>50.8</c:v>
                </c:pt>
                <c:pt idx="2451">
                  <c:v>48.2</c:v>
                </c:pt>
                <c:pt idx="2452">
                  <c:v>49.4</c:v>
                </c:pt>
                <c:pt idx="2453">
                  <c:v>50.7</c:v>
                </c:pt>
                <c:pt idx="2454">
                  <c:v>50.8</c:v>
                </c:pt>
                <c:pt idx="2455">
                  <c:v>47.9</c:v>
                </c:pt>
                <c:pt idx="2456">
                  <c:v>44.6</c:v>
                </c:pt>
                <c:pt idx="2457">
                  <c:v>46.1</c:v>
                </c:pt>
                <c:pt idx="2458">
                  <c:v>46.8</c:v>
                </c:pt>
                <c:pt idx="2459">
                  <c:v>45.7</c:v>
                </c:pt>
                <c:pt idx="2460">
                  <c:v>50.2</c:v>
                </c:pt>
                <c:pt idx="2461">
                  <c:v>51</c:v>
                </c:pt>
                <c:pt idx="2462">
                  <c:v>43.8</c:v>
                </c:pt>
                <c:pt idx="2463">
                  <c:v>46.7</c:v>
                </c:pt>
                <c:pt idx="2464">
                  <c:v>47.7</c:v>
                </c:pt>
                <c:pt idx="2465">
                  <c:v>50.9</c:v>
                </c:pt>
                <c:pt idx="2466">
                  <c:v>48.2</c:v>
                </c:pt>
                <c:pt idx="2467">
                  <c:v>43.9</c:v>
                </c:pt>
                <c:pt idx="2468">
                  <c:v>45.1</c:v>
                </c:pt>
                <c:pt idx="2469">
                  <c:v>42.6</c:v>
                </c:pt>
                <c:pt idx="2470">
                  <c:v>39.4</c:v>
                </c:pt>
                <c:pt idx="2471">
                  <c:v>45.3</c:v>
                </c:pt>
                <c:pt idx="2472">
                  <c:v>44.7</c:v>
                </c:pt>
                <c:pt idx="2473">
                  <c:v>41.6</c:v>
                </c:pt>
                <c:pt idx="2474">
                  <c:v>42.3</c:v>
                </c:pt>
                <c:pt idx="2475">
                  <c:v>40.9</c:v>
                </c:pt>
                <c:pt idx="2476">
                  <c:v>50</c:v>
                </c:pt>
                <c:pt idx="2477">
                  <c:v>48.3</c:v>
                </c:pt>
                <c:pt idx="2478">
                  <c:v>45.6</c:v>
                </c:pt>
                <c:pt idx="2479">
                  <c:v>49.4</c:v>
                </c:pt>
                <c:pt idx="2480">
                  <c:v>46.3</c:v>
                </c:pt>
                <c:pt idx="2481">
                  <c:v>39.5</c:v>
                </c:pt>
                <c:pt idx="2482">
                  <c:v>41.2</c:v>
                </c:pt>
                <c:pt idx="2483">
                  <c:v>43.2</c:v>
                </c:pt>
                <c:pt idx="2484">
                  <c:v>45.3</c:v>
                </c:pt>
                <c:pt idx="2485">
                  <c:v>43.4</c:v>
                </c:pt>
                <c:pt idx="2486">
                  <c:v>46.6</c:v>
                </c:pt>
                <c:pt idx="2487">
                  <c:v>45.8</c:v>
                </c:pt>
                <c:pt idx="2488">
                  <c:v>47.4</c:v>
                </c:pt>
                <c:pt idx="2489">
                  <c:v>46.8</c:v>
                </c:pt>
                <c:pt idx="2490">
                  <c:v>47.2</c:v>
                </c:pt>
                <c:pt idx="2491">
                  <c:v>49.1</c:v>
                </c:pt>
                <c:pt idx="2492">
                  <c:v>43.4</c:v>
                </c:pt>
                <c:pt idx="2493">
                  <c:v>50.1</c:v>
                </c:pt>
                <c:pt idx="2494">
                  <c:v>46.8</c:v>
                </c:pt>
                <c:pt idx="2495">
                  <c:v>49.6</c:v>
                </c:pt>
                <c:pt idx="2496">
                  <c:v>46.3</c:v>
                </c:pt>
                <c:pt idx="2497">
                  <c:v>50.8</c:v>
                </c:pt>
                <c:pt idx="2498">
                  <c:v>53.8</c:v>
                </c:pt>
                <c:pt idx="2499">
                  <c:v>51.6</c:v>
                </c:pt>
                <c:pt idx="2500">
                  <c:v>43.3</c:v>
                </c:pt>
                <c:pt idx="2501">
                  <c:v>42.3</c:v>
                </c:pt>
                <c:pt idx="2502">
                  <c:v>42</c:v>
                </c:pt>
                <c:pt idx="2503">
                  <c:v>41</c:v>
                </c:pt>
                <c:pt idx="2504">
                  <c:v>47</c:v>
                </c:pt>
                <c:pt idx="2505">
                  <c:v>46.9</c:v>
                </c:pt>
                <c:pt idx="2506">
                  <c:v>42.7</c:v>
                </c:pt>
                <c:pt idx="2507">
                  <c:v>52.7</c:v>
                </c:pt>
                <c:pt idx="2508">
                  <c:v>53.7</c:v>
                </c:pt>
                <c:pt idx="2509">
                  <c:v>50.1</c:v>
                </c:pt>
                <c:pt idx="2510">
                  <c:v>53.6</c:v>
                </c:pt>
                <c:pt idx="2511">
                  <c:v>45.2</c:v>
                </c:pt>
                <c:pt idx="2512">
                  <c:v>54.2</c:v>
                </c:pt>
                <c:pt idx="2513">
                  <c:v>45.1</c:v>
                </c:pt>
                <c:pt idx="2514">
                  <c:v>47.1</c:v>
                </c:pt>
                <c:pt idx="2515">
                  <c:v>44.9</c:v>
                </c:pt>
                <c:pt idx="2516">
                  <c:v>43.1</c:v>
                </c:pt>
                <c:pt idx="2517">
                  <c:v>42.4</c:v>
                </c:pt>
                <c:pt idx="2518">
                  <c:v>42.8</c:v>
                </c:pt>
                <c:pt idx="2519">
                  <c:v>45.4</c:v>
                </c:pt>
                <c:pt idx="2520">
                  <c:v>44.6</c:v>
                </c:pt>
                <c:pt idx="2521">
                  <c:v>47.4</c:v>
                </c:pt>
                <c:pt idx="2522">
                  <c:v>50.3</c:v>
                </c:pt>
                <c:pt idx="2523">
                  <c:v>51.1</c:v>
                </c:pt>
                <c:pt idx="2524">
                  <c:v>49.4</c:v>
                </c:pt>
                <c:pt idx="2525">
                  <c:v>57</c:v>
                </c:pt>
                <c:pt idx="2526">
                  <c:v>60.6</c:v>
                </c:pt>
                <c:pt idx="2527">
                  <c:v>59.4</c:v>
                </c:pt>
                <c:pt idx="2528">
                  <c:v>59.5</c:v>
                </c:pt>
                <c:pt idx="2529">
                  <c:v>61.7</c:v>
                </c:pt>
                <c:pt idx="2530">
                  <c:v>49</c:v>
                </c:pt>
                <c:pt idx="2531">
                  <c:v>51.6</c:v>
                </c:pt>
                <c:pt idx="2532">
                  <c:v>57.8</c:v>
                </c:pt>
                <c:pt idx="2533">
                  <c:v>65.5</c:v>
                </c:pt>
                <c:pt idx="2534">
                  <c:v>65.099999999999994</c:v>
                </c:pt>
                <c:pt idx="2535">
                  <c:v>58.1</c:v>
                </c:pt>
                <c:pt idx="2536">
                  <c:v>48.8</c:v>
                </c:pt>
                <c:pt idx="2537">
                  <c:v>59.4</c:v>
                </c:pt>
                <c:pt idx="2538">
                  <c:v>57.5</c:v>
                </c:pt>
                <c:pt idx="2539">
                  <c:v>51.6</c:v>
                </c:pt>
                <c:pt idx="2540">
                  <c:v>50.3</c:v>
                </c:pt>
                <c:pt idx="2541">
                  <c:v>47</c:v>
                </c:pt>
                <c:pt idx="2542">
                  <c:v>50.5</c:v>
                </c:pt>
                <c:pt idx="2543">
                  <c:v>55.2</c:v>
                </c:pt>
                <c:pt idx="2544">
                  <c:v>54.5</c:v>
                </c:pt>
                <c:pt idx="2545">
                  <c:v>47.6</c:v>
                </c:pt>
                <c:pt idx="2546">
                  <c:v>49.5</c:v>
                </c:pt>
                <c:pt idx="2547">
                  <c:v>50.1</c:v>
                </c:pt>
                <c:pt idx="2548">
                  <c:v>48.2</c:v>
                </c:pt>
                <c:pt idx="2549">
                  <c:v>51.8</c:v>
                </c:pt>
                <c:pt idx="2550">
                  <c:v>45.3</c:v>
                </c:pt>
                <c:pt idx="2551">
                  <c:v>56.3</c:v>
                </c:pt>
                <c:pt idx="2552">
                  <c:v>56.6</c:v>
                </c:pt>
                <c:pt idx="2553">
                  <c:v>57.7</c:v>
                </c:pt>
                <c:pt idx="2554">
                  <c:v>44.5</c:v>
                </c:pt>
                <c:pt idx="2555">
                  <c:v>44.7</c:v>
                </c:pt>
                <c:pt idx="2556">
                  <c:v>49.2</c:v>
                </c:pt>
                <c:pt idx="2557">
                  <c:v>62.9</c:v>
                </c:pt>
                <c:pt idx="2558">
                  <c:v>45.6</c:v>
                </c:pt>
                <c:pt idx="2559">
                  <c:v>45.7</c:v>
                </c:pt>
                <c:pt idx="2560">
                  <c:v>55.4</c:v>
                </c:pt>
                <c:pt idx="2561">
                  <c:v>51.5</c:v>
                </c:pt>
                <c:pt idx="2562">
                  <c:v>49.6</c:v>
                </c:pt>
                <c:pt idx="2563">
                  <c:v>49.5</c:v>
                </c:pt>
                <c:pt idx="2564">
                  <c:v>58.7</c:v>
                </c:pt>
                <c:pt idx="2565">
                  <c:v>48.4</c:v>
                </c:pt>
                <c:pt idx="2566">
                  <c:v>48.4</c:v>
                </c:pt>
                <c:pt idx="2567">
                  <c:v>58.8</c:v>
                </c:pt>
                <c:pt idx="2568">
                  <c:v>51.6</c:v>
                </c:pt>
                <c:pt idx="2569">
                  <c:v>53.7</c:v>
                </c:pt>
                <c:pt idx="2570">
                  <c:v>54.1</c:v>
                </c:pt>
                <c:pt idx="2571">
                  <c:v>44.7</c:v>
                </c:pt>
                <c:pt idx="2572">
                  <c:v>50.8</c:v>
                </c:pt>
                <c:pt idx="2573">
                  <c:v>46.8</c:v>
                </c:pt>
                <c:pt idx="2574">
                  <c:v>46.4</c:v>
                </c:pt>
                <c:pt idx="2575">
                  <c:v>51.5</c:v>
                </c:pt>
                <c:pt idx="2576">
                  <c:v>46.3</c:v>
                </c:pt>
                <c:pt idx="2577">
                  <c:v>45.2</c:v>
                </c:pt>
                <c:pt idx="2578">
                  <c:v>46.6</c:v>
                </c:pt>
                <c:pt idx="2579">
                  <c:v>45.7</c:v>
                </c:pt>
                <c:pt idx="2580">
                  <c:v>51</c:v>
                </c:pt>
                <c:pt idx="2581">
                  <c:v>49.6</c:v>
                </c:pt>
                <c:pt idx="2582">
                  <c:v>47.7</c:v>
                </c:pt>
                <c:pt idx="2583">
                  <c:v>46.6</c:v>
                </c:pt>
                <c:pt idx="2584">
                  <c:v>46.8</c:v>
                </c:pt>
                <c:pt idx="2585">
                  <c:v>52.6</c:v>
                </c:pt>
                <c:pt idx="2586">
                  <c:v>45.7</c:v>
                </c:pt>
                <c:pt idx="2587">
                  <c:v>48.8</c:v>
                </c:pt>
                <c:pt idx="2588">
                  <c:v>49.6</c:v>
                </c:pt>
                <c:pt idx="2589">
                  <c:v>48.3</c:v>
                </c:pt>
                <c:pt idx="2590">
                  <c:v>45.8</c:v>
                </c:pt>
                <c:pt idx="2591">
                  <c:v>49.8</c:v>
                </c:pt>
                <c:pt idx="2592">
                  <c:v>48.9</c:v>
                </c:pt>
                <c:pt idx="2593">
                  <c:v>46.3</c:v>
                </c:pt>
                <c:pt idx="2594">
                  <c:v>49.7</c:v>
                </c:pt>
                <c:pt idx="2595">
                  <c:v>45.6</c:v>
                </c:pt>
                <c:pt idx="2596">
                  <c:v>47.1</c:v>
                </c:pt>
                <c:pt idx="2597">
                  <c:v>51.8</c:v>
                </c:pt>
                <c:pt idx="2598">
                  <c:v>45.7</c:v>
                </c:pt>
                <c:pt idx="2599">
                  <c:v>52.6</c:v>
                </c:pt>
                <c:pt idx="2600">
                  <c:v>45.2</c:v>
                </c:pt>
                <c:pt idx="2601">
                  <c:v>51.1</c:v>
                </c:pt>
                <c:pt idx="2602">
                  <c:v>46.3</c:v>
                </c:pt>
                <c:pt idx="2603">
                  <c:v>45.6</c:v>
                </c:pt>
                <c:pt idx="2604">
                  <c:v>56.2</c:v>
                </c:pt>
                <c:pt idx="2605">
                  <c:v>46.6</c:v>
                </c:pt>
                <c:pt idx="2606">
                  <c:v>47.3</c:v>
                </c:pt>
                <c:pt idx="2607">
                  <c:v>59.4</c:v>
                </c:pt>
                <c:pt idx="2608">
                  <c:v>49.1</c:v>
                </c:pt>
                <c:pt idx="2609">
                  <c:v>45.3</c:v>
                </c:pt>
                <c:pt idx="2610">
                  <c:v>49</c:v>
                </c:pt>
                <c:pt idx="2611">
                  <c:v>47.7</c:v>
                </c:pt>
                <c:pt idx="2612">
                  <c:v>48.5</c:v>
                </c:pt>
                <c:pt idx="2613">
                  <c:v>46</c:v>
                </c:pt>
                <c:pt idx="2614">
                  <c:v>45.5</c:v>
                </c:pt>
                <c:pt idx="2615">
                  <c:v>46.5</c:v>
                </c:pt>
                <c:pt idx="2616">
                  <c:v>46.1</c:v>
                </c:pt>
                <c:pt idx="2617">
                  <c:v>47.2</c:v>
                </c:pt>
                <c:pt idx="2618">
                  <c:v>47.6</c:v>
                </c:pt>
                <c:pt idx="2619">
                  <c:v>46.6</c:v>
                </c:pt>
                <c:pt idx="2620">
                  <c:v>47.9</c:v>
                </c:pt>
                <c:pt idx="2621">
                  <c:v>48.3</c:v>
                </c:pt>
                <c:pt idx="2622">
                  <c:v>47.5</c:v>
                </c:pt>
                <c:pt idx="2623">
                  <c:v>46.4</c:v>
                </c:pt>
                <c:pt idx="2624">
                  <c:v>47.6</c:v>
                </c:pt>
                <c:pt idx="2625">
                  <c:v>46.7</c:v>
                </c:pt>
                <c:pt idx="2626">
                  <c:v>46.4</c:v>
                </c:pt>
                <c:pt idx="2627">
                  <c:v>47.1</c:v>
                </c:pt>
                <c:pt idx="2628">
                  <c:v>48.4</c:v>
                </c:pt>
                <c:pt idx="2629">
                  <c:v>54.4</c:v>
                </c:pt>
                <c:pt idx="2630">
                  <c:v>52.3</c:v>
                </c:pt>
                <c:pt idx="2631">
                  <c:v>50.1</c:v>
                </c:pt>
                <c:pt idx="2632">
                  <c:v>50.2</c:v>
                </c:pt>
                <c:pt idx="2633">
                  <c:v>46.7</c:v>
                </c:pt>
                <c:pt idx="2634">
                  <c:v>47.3</c:v>
                </c:pt>
                <c:pt idx="2635">
                  <c:v>47.1</c:v>
                </c:pt>
                <c:pt idx="2636">
                  <c:v>48.3</c:v>
                </c:pt>
                <c:pt idx="2637">
                  <c:v>47.1</c:v>
                </c:pt>
                <c:pt idx="2638">
                  <c:v>50.8</c:v>
                </c:pt>
                <c:pt idx="2639">
                  <c:v>47.8</c:v>
                </c:pt>
                <c:pt idx="2640">
                  <c:v>49.6</c:v>
                </c:pt>
                <c:pt idx="2641">
                  <c:v>48.5</c:v>
                </c:pt>
                <c:pt idx="2642">
                  <c:v>50.2</c:v>
                </c:pt>
                <c:pt idx="2643">
                  <c:v>47.7</c:v>
                </c:pt>
                <c:pt idx="2644">
                  <c:v>49.1</c:v>
                </c:pt>
                <c:pt idx="2645">
                  <c:v>47.7</c:v>
                </c:pt>
                <c:pt idx="2646">
                  <c:v>49</c:v>
                </c:pt>
                <c:pt idx="2647">
                  <c:v>48.9</c:v>
                </c:pt>
                <c:pt idx="2648">
                  <c:v>47.7</c:v>
                </c:pt>
                <c:pt idx="2649">
                  <c:v>48.1</c:v>
                </c:pt>
                <c:pt idx="2650">
                  <c:v>56.7</c:v>
                </c:pt>
                <c:pt idx="2651">
                  <c:v>47.2</c:v>
                </c:pt>
                <c:pt idx="2652">
                  <c:v>47.8</c:v>
                </c:pt>
                <c:pt idx="2653">
                  <c:v>53</c:v>
                </c:pt>
                <c:pt idx="2654">
                  <c:v>52.4</c:v>
                </c:pt>
                <c:pt idx="2655">
                  <c:v>53.1</c:v>
                </c:pt>
                <c:pt idx="2656">
                  <c:v>48.1</c:v>
                </c:pt>
                <c:pt idx="2657">
                  <c:v>54</c:v>
                </c:pt>
                <c:pt idx="2658">
                  <c:v>49.7</c:v>
                </c:pt>
                <c:pt idx="2659">
                  <c:v>49.4</c:v>
                </c:pt>
                <c:pt idx="2660">
                  <c:v>49.4</c:v>
                </c:pt>
                <c:pt idx="2661">
                  <c:v>49.7</c:v>
                </c:pt>
                <c:pt idx="2662">
                  <c:v>47.7</c:v>
                </c:pt>
                <c:pt idx="2663">
                  <c:v>47.8</c:v>
                </c:pt>
                <c:pt idx="2664">
                  <c:v>51.9</c:v>
                </c:pt>
                <c:pt idx="2665">
                  <c:v>48.8</c:v>
                </c:pt>
                <c:pt idx="2666">
                  <c:v>47.4</c:v>
                </c:pt>
                <c:pt idx="2667">
                  <c:v>50</c:v>
                </c:pt>
                <c:pt idx="2668">
                  <c:v>53</c:v>
                </c:pt>
                <c:pt idx="2669">
                  <c:v>48.3</c:v>
                </c:pt>
                <c:pt idx="2670">
                  <c:v>55.9</c:v>
                </c:pt>
                <c:pt idx="2671">
                  <c:v>47.7</c:v>
                </c:pt>
                <c:pt idx="2672">
                  <c:v>55.9</c:v>
                </c:pt>
                <c:pt idx="2673">
                  <c:v>54.7</c:v>
                </c:pt>
                <c:pt idx="2674">
                  <c:v>50.2</c:v>
                </c:pt>
                <c:pt idx="2675">
                  <c:v>48</c:v>
                </c:pt>
                <c:pt idx="2676">
                  <c:v>52.7</c:v>
                </c:pt>
                <c:pt idx="2677">
                  <c:v>48.5</c:v>
                </c:pt>
                <c:pt idx="2678">
                  <c:v>56.8</c:v>
                </c:pt>
                <c:pt idx="2679">
                  <c:v>50.8</c:v>
                </c:pt>
                <c:pt idx="2680">
                  <c:v>49.5</c:v>
                </c:pt>
                <c:pt idx="2681">
                  <c:v>47.9</c:v>
                </c:pt>
                <c:pt idx="2682">
                  <c:v>56.6</c:v>
                </c:pt>
                <c:pt idx="2683">
                  <c:v>52.2</c:v>
                </c:pt>
                <c:pt idx="2684">
                  <c:v>48.5</c:v>
                </c:pt>
                <c:pt idx="2685">
                  <c:v>57.5</c:v>
                </c:pt>
                <c:pt idx="2686">
                  <c:v>55.3</c:v>
                </c:pt>
                <c:pt idx="2687">
                  <c:v>54</c:v>
                </c:pt>
                <c:pt idx="2688">
                  <c:v>52.3</c:v>
                </c:pt>
                <c:pt idx="2689">
                  <c:v>52.5</c:v>
                </c:pt>
                <c:pt idx="2690">
                  <c:v>54.1</c:v>
                </c:pt>
                <c:pt idx="2691">
                  <c:v>54.3</c:v>
                </c:pt>
                <c:pt idx="2692">
                  <c:v>52.4</c:v>
                </c:pt>
                <c:pt idx="2693">
                  <c:v>54.3</c:v>
                </c:pt>
                <c:pt idx="2694">
                  <c:v>57.1</c:v>
                </c:pt>
                <c:pt idx="2695">
                  <c:v>53.3</c:v>
                </c:pt>
                <c:pt idx="2696">
                  <c:v>50.6</c:v>
                </c:pt>
                <c:pt idx="2697">
                  <c:v>53.1</c:v>
                </c:pt>
                <c:pt idx="2698">
                  <c:v>53.8</c:v>
                </c:pt>
                <c:pt idx="2699">
                  <c:v>49.8</c:v>
                </c:pt>
                <c:pt idx="2700">
                  <c:v>48.6</c:v>
                </c:pt>
                <c:pt idx="2701">
                  <c:v>48.4</c:v>
                </c:pt>
                <c:pt idx="2702">
                  <c:v>57.3</c:v>
                </c:pt>
                <c:pt idx="2703">
                  <c:v>47.9</c:v>
                </c:pt>
                <c:pt idx="2704">
                  <c:v>47.9</c:v>
                </c:pt>
                <c:pt idx="2705">
                  <c:v>47.8</c:v>
                </c:pt>
                <c:pt idx="2706">
                  <c:v>51</c:v>
                </c:pt>
                <c:pt idx="2707">
                  <c:v>49</c:v>
                </c:pt>
                <c:pt idx="2708">
                  <c:v>62.6</c:v>
                </c:pt>
                <c:pt idx="2709">
                  <c:v>50.4</c:v>
                </c:pt>
                <c:pt idx="2710">
                  <c:v>48.3</c:v>
                </c:pt>
                <c:pt idx="2711">
                  <c:v>50</c:v>
                </c:pt>
                <c:pt idx="2712">
                  <c:v>49.5</c:v>
                </c:pt>
                <c:pt idx="2713">
                  <c:v>47.5</c:v>
                </c:pt>
                <c:pt idx="2714">
                  <c:v>53.2</c:v>
                </c:pt>
                <c:pt idx="2715">
                  <c:v>57.3</c:v>
                </c:pt>
                <c:pt idx="2716">
                  <c:v>48.7</c:v>
                </c:pt>
                <c:pt idx="2717">
                  <c:v>50.5</c:v>
                </c:pt>
                <c:pt idx="2718">
                  <c:v>58.2</c:v>
                </c:pt>
                <c:pt idx="2719">
                  <c:v>47.9</c:v>
                </c:pt>
                <c:pt idx="2720">
                  <c:v>47.5</c:v>
                </c:pt>
                <c:pt idx="2721">
                  <c:v>54.2</c:v>
                </c:pt>
                <c:pt idx="2722">
                  <c:v>49.5</c:v>
                </c:pt>
                <c:pt idx="2723">
                  <c:v>51.9</c:v>
                </c:pt>
                <c:pt idx="2724">
                  <c:v>49.2</c:v>
                </c:pt>
                <c:pt idx="2725">
                  <c:v>49</c:v>
                </c:pt>
                <c:pt idx="2726">
                  <c:v>52.5</c:v>
                </c:pt>
                <c:pt idx="2727">
                  <c:v>49.6</c:v>
                </c:pt>
                <c:pt idx="2728">
                  <c:v>50.3</c:v>
                </c:pt>
                <c:pt idx="2729">
                  <c:v>49.2</c:v>
                </c:pt>
                <c:pt idx="2730">
                  <c:v>52.5</c:v>
                </c:pt>
                <c:pt idx="2731">
                  <c:v>59.2</c:v>
                </c:pt>
                <c:pt idx="2732">
                  <c:v>52</c:v>
                </c:pt>
                <c:pt idx="2733">
                  <c:v>55.9</c:v>
                </c:pt>
                <c:pt idx="2734">
                  <c:v>46.9</c:v>
                </c:pt>
                <c:pt idx="2735">
                  <c:v>48</c:v>
                </c:pt>
                <c:pt idx="2736">
                  <c:v>51.4</c:v>
                </c:pt>
                <c:pt idx="2737">
                  <c:v>54.4</c:v>
                </c:pt>
                <c:pt idx="2738">
                  <c:v>52.3</c:v>
                </c:pt>
                <c:pt idx="2739">
                  <c:v>53.5</c:v>
                </c:pt>
                <c:pt idx="2740">
                  <c:v>54.8</c:v>
                </c:pt>
                <c:pt idx="2741">
                  <c:v>48.2</c:v>
                </c:pt>
                <c:pt idx="2742">
                  <c:v>53.4</c:v>
                </c:pt>
                <c:pt idx="2743">
                  <c:v>48.9</c:v>
                </c:pt>
                <c:pt idx="2744">
                  <c:v>48.4</c:v>
                </c:pt>
                <c:pt idx="2745">
                  <c:v>51.2</c:v>
                </c:pt>
                <c:pt idx="2746">
                  <c:v>48.5</c:v>
                </c:pt>
                <c:pt idx="2747">
                  <c:v>55.7</c:v>
                </c:pt>
                <c:pt idx="2748">
                  <c:v>47.4</c:v>
                </c:pt>
                <c:pt idx="2749">
                  <c:v>55.5</c:v>
                </c:pt>
                <c:pt idx="2750">
                  <c:v>48.6</c:v>
                </c:pt>
                <c:pt idx="2751">
                  <c:v>60.1</c:v>
                </c:pt>
                <c:pt idx="2752">
                  <c:v>49.7</c:v>
                </c:pt>
                <c:pt idx="2753">
                  <c:v>55.2</c:v>
                </c:pt>
                <c:pt idx="2754">
                  <c:v>58</c:v>
                </c:pt>
                <c:pt idx="2755">
                  <c:v>50</c:v>
                </c:pt>
                <c:pt idx="2756">
                  <c:v>55.8</c:v>
                </c:pt>
                <c:pt idx="2757">
                  <c:v>52.7</c:v>
                </c:pt>
                <c:pt idx="2758">
                  <c:v>55.4</c:v>
                </c:pt>
                <c:pt idx="2759">
                  <c:v>53.4</c:v>
                </c:pt>
                <c:pt idx="2760">
                  <c:v>47.9</c:v>
                </c:pt>
                <c:pt idx="2761">
                  <c:v>47.6</c:v>
                </c:pt>
                <c:pt idx="2762">
                  <c:v>55.2</c:v>
                </c:pt>
                <c:pt idx="2763">
                  <c:v>50.5</c:v>
                </c:pt>
                <c:pt idx="2764">
                  <c:v>54</c:v>
                </c:pt>
                <c:pt idx="2765">
                  <c:v>49.5</c:v>
                </c:pt>
                <c:pt idx="2766">
                  <c:v>50.5</c:v>
                </c:pt>
                <c:pt idx="2767">
                  <c:v>49.8</c:v>
                </c:pt>
                <c:pt idx="2768">
                  <c:v>48.8</c:v>
                </c:pt>
                <c:pt idx="2769">
                  <c:v>52.5</c:v>
                </c:pt>
                <c:pt idx="2770">
                  <c:v>50.4</c:v>
                </c:pt>
                <c:pt idx="2771">
                  <c:v>51.6</c:v>
                </c:pt>
                <c:pt idx="2772">
                  <c:v>52.5</c:v>
                </c:pt>
                <c:pt idx="2773">
                  <c:v>51.3</c:v>
                </c:pt>
                <c:pt idx="2774">
                  <c:v>52.4</c:v>
                </c:pt>
                <c:pt idx="2775">
                  <c:v>50.5</c:v>
                </c:pt>
                <c:pt idx="2776">
                  <c:v>49.1</c:v>
                </c:pt>
                <c:pt idx="2777">
                  <c:v>53.9</c:v>
                </c:pt>
                <c:pt idx="2778">
                  <c:v>48.9</c:v>
                </c:pt>
                <c:pt idx="2779">
                  <c:v>55.3</c:v>
                </c:pt>
                <c:pt idx="2780">
                  <c:v>56.5</c:v>
                </c:pt>
                <c:pt idx="2781">
                  <c:v>51.3</c:v>
                </c:pt>
                <c:pt idx="2782">
                  <c:v>57.8</c:v>
                </c:pt>
                <c:pt idx="2783">
                  <c:v>56.9</c:v>
                </c:pt>
                <c:pt idx="2784">
                  <c:v>52</c:v>
                </c:pt>
                <c:pt idx="2785">
                  <c:v>54.4</c:v>
                </c:pt>
                <c:pt idx="2786">
                  <c:v>52.9</c:v>
                </c:pt>
                <c:pt idx="2787">
                  <c:v>57.3</c:v>
                </c:pt>
                <c:pt idx="2788">
                  <c:v>52.7</c:v>
                </c:pt>
                <c:pt idx="2789">
                  <c:v>49.1</c:v>
                </c:pt>
                <c:pt idx="2790">
                  <c:v>53.9</c:v>
                </c:pt>
                <c:pt idx="2791">
                  <c:v>51.9</c:v>
                </c:pt>
                <c:pt idx="2792">
                  <c:v>49.4</c:v>
                </c:pt>
                <c:pt idx="2793">
                  <c:v>57.5</c:v>
                </c:pt>
                <c:pt idx="2794">
                  <c:v>48.1</c:v>
                </c:pt>
                <c:pt idx="2795">
                  <c:v>58.3</c:v>
                </c:pt>
                <c:pt idx="2796">
                  <c:v>48.3</c:v>
                </c:pt>
                <c:pt idx="2797">
                  <c:v>48</c:v>
                </c:pt>
                <c:pt idx="2798">
                  <c:v>50.9</c:v>
                </c:pt>
                <c:pt idx="2799">
                  <c:v>49</c:v>
                </c:pt>
                <c:pt idx="2800">
                  <c:v>48.6</c:v>
                </c:pt>
                <c:pt idx="2801">
                  <c:v>49.6</c:v>
                </c:pt>
                <c:pt idx="2802">
                  <c:v>64</c:v>
                </c:pt>
                <c:pt idx="2803">
                  <c:v>53</c:v>
                </c:pt>
                <c:pt idx="2804">
                  <c:v>48.6</c:v>
                </c:pt>
                <c:pt idx="2805">
                  <c:v>48.3</c:v>
                </c:pt>
                <c:pt idx="2806">
                  <c:v>48.4</c:v>
                </c:pt>
                <c:pt idx="2807">
                  <c:v>48</c:v>
                </c:pt>
                <c:pt idx="2808">
                  <c:v>48.4</c:v>
                </c:pt>
                <c:pt idx="2809">
                  <c:v>50.6</c:v>
                </c:pt>
                <c:pt idx="2810">
                  <c:v>58.4</c:v>
                </c:pt>
                <c:pt idx="2811">
                  <c:v>48.8</c:v>
                </c:pt>
                <c:pt idx="2812">
                  <c:v>49.7</c:v>
                </c:pt>
                <c:pt idx="2813">
                  <c:v>54.4</c:v>
                </c:pt>
                <c:pt idx="2814">
                  <c:v>51.6</c:v>
                </c:pt>
                <c:pt idx="2815">
                  <c:v>49.6</c:v>
                </c:pt>
                <c:pt idx="2816">
                  <c:v>48.2</c:v>
                </c:pt>
                <c:pt idx="2817">
                  <c:v>50</c:v>
                </c:pt>
                <c:pt idx="2818">
                  <c:v>48.6</c:v>
                </c:pt>
                <c:pt idx="2819">
                  <c:v>48</c:v>
                </c:pt>
                <c:pt idx="2820">
                  <c:v>48.6</c:v>
                </c:pt>
                <c:pt idx="2821">
                  <c:v>47.9</c:v>
                </c:pt>
                <c:pt idx="2822">
                  <c:v>48.4</c:v>
                </c:pt>
                <c:pt idx="2823">
                  <c:v>48.3</c:v>
                </c:pt>
                <c:pt idx="2824">
                  <c:v>48.2</c:v>
                </c:pt>
                <c:pt idx="2825">
                  <c:v>50</c:v>
                </c:pt>
                <c:pt idx="2826">
                  <c:v>52.8</c:v>
                </c:pt>
                <c:pt idx="2827">
                  <c:v>48.6</c:v>
                </c:pt>
                <c:pt idx="2828">
                  <c:v>54.5</c:v>
                </c:pt>
                <c:pt idx="2829">
                  <c:v>49.7</c:v>
                </c:pt>
                <c:pt idx="2830">
                  <c:v>51.6</c:v>
                </c:pt>
                <c:pt idx="2831">
                  <c:v>48.3</c:v>
                </c:pt>
                <c:pt idx="2832">
                  <c:v>48.3</c:v>
                </c:pt>
                <c:pt idx="2833">
                  <c:v>48.5</c:v>
                </c:pt>
                <c:pt idx="2834">
                  <c:v>49.5</c:v>
                </c:pt>
                <c:pt idx="2835">
                  <c:v>57.4</c:v>
                </c:pt>
                <c:pt idx="2836">
                  <c:v>52.3</c:v>
                </c:pt>
                <c:pt idx="2837">
                  <c:v>48.4</c:v>
                </c:pt>
                <c:pt idx="2838">
                  <c:v>48.6</c:v>
                </c:pt>
                <c:pt idx="2839">
                  <c:v>48.6</c:v>
                </c:pt>
                <c:pt idx="2840">
                  <c:v>49</c:v>
                </c:pt>
                <c:pt idx="2841">
                  <c:v>48.5</c:v>
                </c:pt>
                <c:pt idx="2842">
                  <c:v>50.9</c:v>
                </c:pt>
                <c:pt idx="2843">
                  <c:v>48.8</c:v>
                </c:pt>
                <c:pt idx="2844">
                  <c:v>50.1</c:v>
                </c:pt>
                <c:pt idx="2845">
                  <c:v>51.4</c:v>
                </c:pt>
                <c:pt idx="2846">
                  <c:v>49.3</c:v>
                </c:pt>
                <c:pt idx="2847">
                  <c:v>49.2</c:v>
                </c:pt>
                <c:pt idx="2848">
                  <c:v>49</c:v>
                </c:pt>
                <c:pt idx="2849">
                  <c:v>49.2</c:v>
                </c:pt>
                <c:pt idx="2850">
                  <c:v>49.2</c:v>
                </c:pt>
                <c:pt idx="2851">
                  <c:v>49.5</c:v>
                </c:pt>
                <c:pt idx="2852">
                  <c:v>49.7</c:v>
                </c:pt>
                <c:pt idx="2853">
                  <c:v>49.4</c:v>
                </c:pt>
                <c:pt idx="2854">
                  <c:v>49.3</c:v>
                </c:pt>
                <c:pt idx="2855">
                  <c:v>49.4</c:v>
                </c:pt>
                <c:pt idx="2856">
                  <c:v>49.4</c:v>
                </c:pt>
                <c:pt idx="2857">
                  <c:v>49.4</c:v>
                </c:pt>
                <c:pt idx="2858">
                  <c:v>51</c:v>
                </c:pt>
                <c:pt idx="2859">
                  <c:v>49.4</c:v>
                </c:pt>
                <c:pt idx="2860">
                  <c:v>49.4</c:v>
                </c:pt>
                <c:pt idx="2861">
                  <c:v>49.6</c:v>
                </c:pt>
                <c:pt idx="2862">
                  <c:v>51</c:v>
                </c:pt>
                <c:pt idx="2863">
                  <c:v>52.4</c:v>
                </c:pt>
                <c:pt idx="2864">
                  <c:v>61.2</c:v>
                </c:pt>
                <c:pt idx="2865">
                  <c:v>50.1</c:v>
                </c:pt>
                <c:pt idx="2866">
                  <c:v>52</c:v>
                </c:pt>
                <c:pt idx="2867">
                  <c:v>50.4</c:v>
                </c:pt>
                <c:pt idx="2868">
                  <c:v>50.6</c:v>
                </c:pt>
                <c:pt idx="2869">
                  <c:v>53.9</c:v>
                </c:pt>
                <c:pt idx="2870">
                  <c:v>50.5</c:v>
                </c:pt>
                <c:pt idx="2871">
                  <c:v>49.6</c:v>
                </c:pt>
                <c:pt idx="2872">
                  <c:v>49.7</c:v>
                </c:pt>
                <c:pt idx="2873">
                  <c:v>51</c:v>
                </c:pt>
                <c:pt idx="2874">
                  <c:v>54.6</c:v>
                </c:pt>
                <c:pt idx="2875">
                  <c:v>49.9</c:v>
                </c:pt>
                <c:pt idx="2876">
                  <c:v>50.8</c:v>
                </c:pt>
              </c:numCache>
            </c:numRef>
          </c:val>
          <c:smooth val="0"/>
          <c:extLst>
            <c:ext xmlns:c16="http://schemas.microsoft.com/office/drawing/2014/chart" uri="{C3380CC4-5D6E-409C-BE32-E72D297353CC}">
              <c16:uniqueId val="{00000000-179F-44B2-851A-8D84E1AB9184}"/>
            </c:ext>
          </c:extLst>
        </c:ser>
        <c:dLbls>
          <c:dLblPos val="t"/>
          <c:showLegendKey val="0"/>
          <c:showVal val="1"/>
          <c:showCatName val="0"/>
          <c:showSerName val="0"/>
          <c:showPercent val="0"/>
          <c:showBubbleSize val="0"/>
        </c:dLbls>
        <c:dropLines>
          <c:spPr>
            <a:ln w="9525" cap="flat" cmpd="sng" algn="ctr">
              <a:gradFill flip="none" rotWithShape="1">
                <a:gsLst>
                  <a:gs pos="0">
                    <a:schemeClr val="accent1">
                      <a:lumMod val="40000"/>
                      <a:lumOff val="60000"/>
                    </a:schemeClr>
                  </a:gs>
                  <a:gs pos="100000">
                    <a:schemeClr val="bg1">
                      <a:alpha val="50000"/>
                    </a:schemeClr>
                  </a:gs>
                </a:gsLst>
                <a:lin ang="16200000" scaled="0"/>
                <a:tileRect/>
              </a:gradFill>
              <a:round/>
            </a:ln>
            <a:effectLst/>
          </c:spPr>
        </c:dropLines>
        <c:smooth val="0"/>
        <c:axId val="1101067168"/>
        <c:axId val="926060320"/>
      </c:lineChart>
      <c:catAx>
        <c:axId val="110106716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AU"/>
                  <a:t>Time</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F400]h:mm:ss\ AM/PM"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3800" b="0" i="0" u="none" strike="noStrike" kern="1200" spc="100" baseline="0">
                <a:solidFill>
                  <a:schemeClr val="bg1"/>
                </a:solidFill>
                <a:latin typeface="+mn-lt"/>
                <a:ea typeface="+mn-ea"/>
                <a:cs typeface="+mn-cs"/>
              </a:defRPr>
            </a:pPr>
            <a:endParaRPr lang="en-US"/>
          </a:p>
        </c:txPr>
        <c:crossAx val="926060320"/>
        <c:crosses val="autoZero"/>
        <c:auto val="1"/>
        <c:lblAlgn val="ctr"/>
        <c:lblOffset val="100"/>
        <c:tickLblSkip val="100"/>
        <c:noMultiLvlLbl val="0"/>
      </c:catAx>
      <c:valAx>
        <c:axId val="926060320"/>
        <c:scaling>
          <c:orientation val="minMax"/>
        </c:scaling>
        <c:delete val="0"/>
        <c:axPos val="l"/>
        <c:title>
          <c:tx>
            <c:rich>
              <a:bodyPr rot="-5400000" spcFirstLastPara="1" vertOverflow="ellipsis" vert="horz" wrap="square" anchor="ctr" anchorCtr="1"/>
              <a:lstStyle/>
              <a:p>
                <a:pPr>
                  <a:defRPr sz="4400" b="1" i="0" u="none" strike="noStrike" kern="1200" baseline="0">
                    <a:solidFill>
                      <a:schemeClr val="lt1"/>
                    </a:solidFill>
                    <a:latin typeface="+mn-lt"/>
                    <a:ea typeface="+mn-ea"/>
                    <a:cs typeface="+mn-cs"/>
                  </a:defRPr>
                </a:pPr>
                <a:r>
                  <a:rPr lang="en-AU" sz="4400"/>
                  <a:t>Humidity (%)</a:t>
                </a:r>
              </a:p>
            </c:rich>
          </c:tx>
          <c:overlay val="0"/>
          <c:spPr>
            <a:noFill/>
            <a:ln>
              <a:noFill/>
            </a:ln>
            <a:effectLst/>
          </c:spPr>
          <c:txPr>
            <a:bodyPr rot="-5400000" spcFirstLastPara="1" vertOverflow="ellipsis" vert="horz" wrap="square" anchor="ctr" anchorCtr="1"/>
            <a:lstStyle/>
            <a:p>
              <a:pPr>
                <a:defRPr sz="4400" b="1" i="0" u="none" strike="noStrike" kern="1200" baseline="0">
                  <a:solidFill>
                    <a:schemeClr val="lt1"/>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4400" b="0" i="0" u="none" strike="noStrike" kern="1200" baseline="0">
                <a:solidFill>
                  <a:schemeClr val="bg1"/>
                </a:solidFill>
                <a:latin typeface="+mn-lt"/>
                <a:ea typeface="+mn-ea"/>
                <a:cs typeface="+mn-cs"/>
              </a:defRPr>
            </a:pPr>
            <a:endParaRPr lang="en-US"/>
          </a:p>
        </c:txPr>
        <c:crossAx val="1101067168"/>
        <c:crosses val="autoZero"/>
        <c:crossBetween val="between"/>
      </c:valAx>
      <c:spPr>
        <a:noFill/>
        <a:ln>
          <a:noFill/>
        </a:ln>
        <a:effectLst/>
      </c:spPr>
    </c:plotArea>
    <c:plotVisOnly val="1"/>
    <c:dispBlanksAs val="gap"/>
    <c:showDLblsOverMax val="0"/>
  </c:chart>
  <c:spPr>
    <a:gradFill>
      <a:gsLst>
        <a:gs pos="39000">
          <a:schemeClr val="accent1">
            <a:lumMod val="40000"/>
            <a:lumOff val="60000"/>
          </a:schemeClr>
        </a:gs>
        <a:gs pos="72000">
          <a:schemeClr val="accent1">
            <a:lumMod val="95000"/>
            <a:lumOff val="5000"/>
          </a:schemeClr>
        </a:gs>
        <a:gs pos="90000">
          <a:schemeClr val="accent1">
            <a:lumMod val="60000"/>
          </a:schemeClr>
        </a:gs>
      </a:gsLst>
      <a:lin ang="16200000" scaled="1"/>
    </a:gra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3550"/>
          </a:xfrm>
          <a:prstGeom prst="rect">
            <a:avLst/>
          </a:prstGeom>
        </p:spPr>
        <p:txBody>
          <a:bodyPr vert="horz" lIns="93031" tIns="46516" rIns="93031" bIns="46516" rtlCol="0"/>
          <a:lstStyle>
            <a:defPPr>
              <a:defRPr kern="1200" smtId="4294967295"/>
            </a:defPPr>
            <a:lvl1pPr algn="r">
              <a:defRPr sz="1200"/>
            </a:lvl1pPr>
          </a:lstStyle>
          <a:p>
            <a:fld id="{302F586B-0015-43FB-918D-31E1A09780E3}" type="datetimeFigureOut">
              <a:rPr lang="en-US" smtClean="0"/>
              <a:t>10/2/2020</a:t>
            </a:fld>
            <a:endParaRPr lang="en-US"/>
          </a:p>
        </p:txBody>
      </p:sp>
      <p:sp>
        <p:nvSpPr>
          <p:cNvPr id="4" name="Footer Placeholder 3"/>
          <p:cNvSpPr>
            <a:spLocks noGrp="1"/>
          </p:cNvSpPr>
          <p:nvPr>
            <p:ph type="ftr" sz="quarter" idx="2"/>
          </p:nvPr>
        </p:nvSpPr>
        <p:spPr>
          <a:xfrm>
            <a:off x="0" y="8805841"/>
            <a:ext cx="3037840" cy="46355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05841"/>
            <a:ext cx="3037840" cy="463550"/>
          </a:xfrm>
          <a:prstGeom prst="rect">
            <a:avLst/>
          </a:prstGeom>
        </p:spPr>
        <p:txBody>
          <a:bodyPr vert="horz" lIns="93031" tIns="46516" rIns="93031" bIns="46516"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10/2/2020</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1" y="1318264"/>
            <a:ext cx="9875520" cy="2808732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560" y="1318264"/>
            <a:ext cx="28895039" cy="2808732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10/2/2020</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10/2/2020</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7"/>
            <a:ext cx="37307521" cy="6537960"/>
          </a:xfrm>
        </p:spPr>
        <p:txBody>
          <a:bodyPr anchor="t"/>
          <a:lstStyle>
            <a:defPPr>
              <a:defRPr kern="1200" smtId="4294967295"/>
            </a:defPPr>
            <a:lvl1pPr algn="l">
              <a:defRPr sz="16500" b="1" cap="all"/>
            </a:lvl1pPr>
          </a:lstStyle>
          <a:p>
            <a:r>
              <a:rPr lang="en-US"/>
              <a:t>Click to edit Master title style</a:t>
            </a:r>
          </a:p>
        </p:txBody>
      </p:sp>
      <p:sp>
        <p:nvSpPr>
          <p:cNvPr id="3" name="Text Placeholder 2"/>
          <p:cNvSpPr>
            <a:spLocks noGrp="1"/>
          </p:cNvSpPr>
          <p:nvPr>
            <p:ph type="body" idx="1"/>
          </p:nvPr>
        </p:nvSpPr>
        <p:spPr>
          <a:xfrm>
            <a:off x="3467102" y="13952224"/>
            <a:ext cx="37307521" cy="7200897"/>
          </a:xfrm>
        </p:spPr>
        <p:txBody>
          <a:bodyPr anchor="b"/>
          <a:lstStyle>
            <a:defPPr>
              <a:defRPr kern="1200" smtId="4294967295"/>
            </a:defPPr>
            <a:lvl1pPr marL="0" indent="0">
              <a:buNone/>
              <a:defRPr sz="8200">
                <a:solidFill>
                  <a:schemeClr val="tx1">
                    <a:tint val="75000"/>
                  </a:schemeClr>
                </a:solidFill>
              </a:defRPr>
            </a:lvl1pPr>
            <a:lvl2pPr marL="1880543" indent="0">
              <a:buNone/>
              <a:defRPr sz="7400">
                <a:solidFill>
                  <a:schemeClr val="tx1">
                    <a:tint val="75000"/>
                  </a:schemeClr>
                </a:solidFill>
              </a:defRPr>
            </a:lvl2pPr>
            <a:lvl3pPr marL="3761086" indent="0">
              <a:buNone/>
              <a:defRPr sz="6600">
                <a:solidFill>
                  <a:schemeClr val="tx1">
                    <a:tint val="75000"/>
                  </a:schemeClr>
                </a:solidFill>
              </a:defRPr>
            </a:lvl3pPr>
            <a:lvl4pPr marL="5641630" indent="0">
              <a:buNone/>
              <a:defRPr sz="5800">
                <a:solidFill>
                  <a:schemeClr val="tx1">
                    <a:tint val="75000"/>
                  </a:schemeClr>
                </a:solidFill>
              </a:defRPr>
            </a:lvl4pPr>
            <a:lvl5pPr marL="7522173" indent="0">
              <a:buNone/>
              <a:defRPr sz="5800">
                <a:solidFill>
                  <a:schemeClr val="tx1">
                    <a:tint val="75000"/>
                  </a:schemeClr>
                </a:solidFill>
              </a:defRPr>
            </a:lvl5pPr>
            <a:lvl6pPr marL="9402716" indent="0">
              <a:buNone/>
              <a:defRPr sz="5800">
                <a:solidFill>
                  <a:schemeClr val="tx1">
                    <a:tint val="75000"/>
                  </a:schemeClr>
                </a:solidFill>
              </a:defRPr>
            </a:lvl6pPr>
            <a:lvl7pPr marL="11283259" indent="0">
              <a:buNone/>
              <a:defRPr sz="5800">
                <a:solidFill>
                  <a:schemeClr val="tx1">
                    <a:tint val="75000"/>
                  </a:schemeClr>
                </a:solidFill>
              </a:defRPr>
            </a:lvl7pPr>
            <a:lvl8pPr marL="13163803" indent="0">
              <a:buNone/>
              <a:defRPr sz="5800">
                <a:solidFill>
                  <a:schemeClr val="tx1">
                    <a:tint val="75000"/>
                  </a:schemeClr>
                </a:solidFill>
              </a:defRPr>
            </a:lvl8pPr>
            <a:lvl9pPr marL="15044345"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10/2/2020</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1" y="7680962"/>
            <a:ext cx="19385280" cy="21724623"/>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10/2/2020</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0" y="7368543"/>
            <a:ext cx="19392902" cy="3070857"/>
          </a:xfrm>
        </p:spPr>
        <p:txBody>
          <a:bodyPr anchor="b"/>
          <a:lstStyle>
            <a:defPPr>
              <a:defRPr kern="1200" smtId="4294967295"/>
            </a:defPPr>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5" indent="0">
              <a:buNone/>
              <a:defRPr sz="66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3"/>
            <a:ext cx="19400520" cy="3070857"/>
          </a:xfrm>
        </p:spPr>
        <p:txBody>
          <a:bodyPr anchor="b"/>
          <a:lstStyle>
            <a:defPPr>
              <a:defRPr kern="1200" smtId="4294967295"/>
            </a:defPPr>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5" indent="0">
              <a:buNone/>
              <a:defRPr sz="660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10/2/2020</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10/2/2020</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10/2/2020</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defPPr>
              <a:defRPr kern="1200" smtId="4294967295"/>
            </a:defPPr>
            <a:lvl1pPr algn="l">
              <a:defRPr sz="82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smtId="4294967295"/>
            </a:defPPr>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1"/>
            <a:ext cx="14439902" cy="22517103"/>
          </a:xfrm>
        </p:spPr>
        <p:txBody>
          <a:bodyPr/>
          <a:lstStyle>
            <a:defPPr>
              <a:defRPr kern="1200" smtId="4294967295"/>
            </a:defPPr>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5"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10/2/2020</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1" cy="2720343"/>
          </a:xfrm>
        </p:spPr>
        <p:txBody>
          <a:bodyPr anchor="b"/>
          <a:lstStyle>
            <a:defPPr>
              <a:defRPr kern="1200" smtId="4294967295"/>
            </a:defPPr>
            <a:lvl1pPr algn="l">
              <a:defRPr sz="8200" b="1"/>
            </a:lvl1pPr>
          </a:lstStyle>
          <a:p>
            <a:r>
              <a:rPr lang="en-US"/>
              <a:t>Click to edit Master title style</a:t>
            </a:r>
          </a:p>
        </p:txBody>
      </p:sp>
      <p:sp>
        <p:nvSpPr>
          <p:cNvPr id="3" name="Picture Placeholder 2"/>
          <p:cNvSpPr>
            <a:spLocks noGrp="1"/>
          </p:cNvSpPr>
          <p:nvPr>
            <p:ph type="pic" idx="1"/>
          </p:nvPr>
        </p:nvSpPr>
        <p:spPr>
          <a:xfrm>
            <a:off x="8602982" y="2941320"/>
            <a:ext cx="26334721" cy="19751039"/>
          </a:xfrm>
        </p:spPr>
        <p:txBody>
          <a:bodyPr/>
          <a:lstStyle>
            <a:defPPr>
              <a:defRPr kern="1200" smtId="4294967295"/>
            </a:defPPr>
            <a:lvl1pPr marL="0" indent="0">
              <a:buNone/>
              <a:defRPr sz="13200"/>
            </a:lvl1pPr>
            <a:lvl2pPr marL="1880543" indent="0">
              <a:buNone/>
              <a:defRPr sz="11500"/>
            </a:lvl2pPr>
            <a:lvl3pPr marL="3761086" indent="0">
              <a:buNone/>
              <a:defRPr sz="9900"/>
            </a:lvl3pPr>
            <a:lvl4pPr marL="5641630" indent="0">
              <a:buNone/>
              <a:defRPr sz="8200"/>
            </a:lvl4pPr>
            <a:lvl5pPr marL="7522173" indent="0">
              <a:buNone/>
              <a:defRPr sz="8200"/>
            </a:lvl5pPr>
            <a:lvl6pPr marL="9402716" indent="0">
              <a:buNone/>
              <a:defRPr sz="8200"/>
            </a:lvl6pPr>
            <a:lvl7pPr marL="11283259" indent="0">
              <a:buNone/>
              <a:defRPr sz="8200"/>
            </a:lvl7pPr>
            <a:lvl8pPr marL="13163803" indent="0">
              <a:buNone/>
              <a:defRPr sz="8200"/>
            </a:lvl8pPr>
            <a:lvl9pPr marL="15044345" indent="0">
              <a:buNone/>
              <a:defRPr sz="8200"/>
            </a:lvl9pPr>
          </a:lstStyle>
          <a:p>
            <a:endParaRPr lang="en-US"/>
          </a:p>
        </p:txBody>
      </p:sp>
      <p:sp>
        <p:nvSpPr>
          <p:cNvPr id="4" name="Text Placeholder 3"/>
          <p:cNvSpPr>
            <a:spLocks noGrp="1"/>
          </p:cNvSpPr>
          <p:nvPr>
            <p:ph type="body" sz="half" idx="2"/>
          </p:nvPr>
        </p:nvSpPr>
        <p:spPr>
          <a:xfrm>
            <a:off x="8602982" y="25763223"/>
            <a:ext cx="26334721" cy="3863337"/>
          </a:xfrm>
        </p:spPr>
        <p:txBody>
          <a:bodyPr/>
          <a:lstStyle>
            <a:defPPr>
              <a:defRPr kern="1200" smtId="4294967295"/>
            </a:defPPr>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5"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10/2/2020</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8"/>
            <a:ext cx="10241280" cy="1752600"/>
          </a:xfrm>
          <a:prstGeom prst="rect">
            <a:avLst/>
          </a:prstGeom>
        </p:spPr>
        <p:txBody>
          <a:bodyPr vert="horz" lIns="376108" tIns="188056" rIns="376108" bIns="188056" rtlCol="0" anchor="ctr"/>
          <a:lstStyle>
            <a:defPPr>
              <a:defRPr kern="1200" smtId="4294967295"/>
            </a:defPPr>
            <a:lvl1pPr algn="l">
              <a:defRPr sz="4900">
                <a:solidFill>
                  <a:schemeClr val="tx1">
                    <a:tint val="75000"/>
                  </a:schemeClr>
                </a:solidFill>
              </a:defRPr>
            </a:lvl1pPr>
          </a:lstStyle>
          <a:p>
            <a:fld id="{1D3EE5B7-680E-44FF-962F-3113FAB5030E}" type="datetimeFigureOut">
              <a:rPr lang="en-US" smtClean="0"/>
              <a:t>10/2/2020</a:t>
            </a:fld>
            <a:endParaRPr lang="en-US"/>
          </a:p>
        </p:txBody>
      </p:sp>
      <p:sp>
        <p:nvSpPr>
          <p:cNvPr id="5" name="Footer Placeholder 4"/>
          <p:cNvSpPr>
            <a:spLocks noGrp="1"/>
          </p:cNvSpPr>
          <p:nvPr>
            <p:ph type="ftr" sz="quarter" idx="3"/>
          </p:nvPr>
        </p:nvSpPr>
        <p:spPr>
          <a:xfrm>
            <a:off x="14996161" y="30510488"/>
            <a:ext cx="13898880" cy="1752600"/>
          </a:xfrm>
          <a:prstGeom prst="rect">
            <a:avLst/>
          </a:prstGeom>
        </p:spPr>
        <p:txBody>
          <a:bodyPr vert="horz" lIns="376108" tIns="188056" rIns="376108" bIns="188056" rtlCol="0" anchor="ctr"/>
          <a:lstStyle>
            <a:defPPr>
              <a:defRPr kern="1200" smtId="4294967295"/>
            </a:defPPr>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8"/>
            <a:ext cx="10241280" cy="1752600"/>
          </a:xfrm>
          <a:prstGeom prst="rect">
            <a:avLst/>
          </a:prstGeom>
        </p:spPr>
        <p:txBody>
          <a:bodyPr vert="horz" lIns="376108" tIns="188056" rIns="376108" bIns="188056" rtlCol="0" anchor="ctr"/>
          <a:lstStyle>
            <a:defPPr>
              <a:defRPr kern="1200" smtId="4294967295"/>
            </a:defPPr>
            <a:lvl1pPr algn="r">
              <a:defRPr sz="490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0" y="33426400"/>
            <a:ext cx="29972000" cy="1549400"/>
          </a:xfrm>
          <a:prstGeom prst="rect">
            <a:avLst/>
          </a:prstGeom>
        </p:spPr>
      </p:pic>
      <p:sp>
        <p:nvSpPr>
          <p:cNvPr id="10"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hypotheticalocean  Size: 48x36</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3761086" rtl="0" eaLnBrk="1" latinLnBrk="0" hangingPunct="1">
        <a:spcBef>
          <a:spcPct val="0"/>
        </a:spcBef>
        <a:buNone/>
        <a:defRPr sz="18100" kern="1200">
          <a:solidFill>
            <a:schemeClr val="tx1"/>
          </a:solidFill>
          <a:latin typeface="+mj-lt"/>
          <a:ea typeface="+mj-ea"/>
          <a:cs typeface="+mj-cs"/>
        </a:defRPr>
      </a:lvl1pPr>
    </p:titleStyle>
    <p:bodyStyle>
      <a:defPPr>
        <a:defRPr kern="1200" smtId="4294967295"/>
      </a:defPPr>
      <a:lvl1pPr marL="1410405" indent="-1410405" algn="l" defTabSz="376108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5884" indent="-1175341" algn="l" defTabSz="3761086"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1358" indent="-940272" algn="l" defTabSz="376108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190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244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5" algn="l" defTabSz="376108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21F6296-A549-4F83-B5B3-AC0848E6BAEF}"/>
              </a:ext>
            </a:extLst>
          </p:cNvPr>
          <p:cNvGrpSpPr/>
          <p:nvPr/>
        </p:nvGrpSpPr>
        <p:grpSpPr>
          <a:xfrm>
            <a:off x="0" y="6028267"/>
            <a:ext cx="43891201" cy="26890133"/>
            <a:chOff x="0" y="6028267"/>
            <a:chExt cx="43891201" cy="26890133"/>
          </a:xfrm>
        </p:grpSpPr>
        <p:grpSp>
          <p:nvGrpSpPr>
            <p:cNvPr id="2" name="Group 1">
              <a:extLst>
                <a:ext uri="{FF2B5EF4-FFF2-40B4-BE49-F238E27FC236}">
                  <a16:creationId xmlns:a16="http://schemas.microsoft.com/office/drawing/2014/main" id="{54EF5A1D-A47F-4CE3-BE70-8A161F635104}"/>
                </a:ext>
              </a:extLst>
            </p:cNvPr>
            <p:cNvGrpSpPr/>
            <p:nvPr/>
          </p:nvGrpSpPr>
          <p:grpSpPr>
            <a:xfrm>
              <a:off x="0" y="6028267"/>
              <a:ext cx="43891201" cy="26128136"/>
              <a:chOff x="0" y="5073453"/>
              <a:chExt cx="43891201" cy="27082949"/>
            </a:xfrm>
          </p:grpSpPr>
          <p:sp>
            <p:nvSpPr>
              <p:cNvPr id="35" name="Flowchart: Document 34"/>
              <p:cNvSpPr/>
              <p:nvPr/>
            </p:nvSpPr>
            <p:spPr>
              <a:xfrm rot="10800000">
                <a:off x="3" y="5073453"/>
                <a:ext cx="43891194" cy="17841375"/>
              </a:xfrm>
              <a:prstGeom prst="flowChartDocument">
                <a:avLst/>
              </a:prstGeom>
              <a:solidFill>
                <a:srgbClr val="8CD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sp>
            <p:nvSpPr>
              <p:cNvPr id="38" name="Flowchart: Document 37"/>
              <p:cNvSpPr/>
              <p:nvPr/>
            </p:nvSpPr>
            <p:spPr>
              <a:xfrm rot="10800000">
                <a:off x="0" y="5348902"/>
                <a:ext cx="43891200" cy="17565925"/>
              </a:xfrm>
              <a:prstGeom prst="flowChartDocumen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sp>
            <p:nvSpPr>
              <p:cNvPr id="39" name="Flowchart: Document 70"/>
              <p:cNvSpPr/>
              <p:nvPr/>
            </p:nvSpPr>
            <p:spPr>
              <a:xfrm rot="10800000" flipH="1">
                <a:off x="0" y="5254193"/>
                <a:ext cx="43891200" cy="176724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a:t> </a:t>
                </a:r>
              </a:p>
            </p:txBody>
          </p:sp>
          <p:sp>
            <p:nvSpPr>
              <p:cNvPr id="40" name="Flowchart: Document 70"/>
              <p:cNvSpPr/>
              <p:nvPr/>
            </p:nvSpPr>
            <p:spPr>
              <a:xfrm rot="10800000" flipH="1">
                <a:off x="1" y="5399821"/>
                <a:ext cx="43891200" cy="267565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gradFill flip="none" rotWithShape="1">
                <a:gsLst>
                  <a:gs pos="0">
                    <a:schemeClr val="bg1"/>
                  </a:gs>
                  <a:gs pos="100000">
                    <a:srgbClr val="D1F2F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dirty="0"/>
                  <a:t> </a:t>
                </a:r>
              </a:p>
            </p:txBody>
          </p:sp>
        </p:grpSp>
        <p:sp>
          <p:nvSpPr>
            <p:cNvPr id="56" name="Rectangle 55"/>
            <p:cNvSpPr/>
            <p:nvPr/>
          </p:nvSpPr>
          <p:spPr>
            <a:xfrm>
              <a:off x="0" y="32156400"/>
              <a:ext cx="43891200" cy="762000"/>
            </a:xfrm>
            <a:prstGeom prst="rec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cxnSp>
          <p:nvCxnSpPr>
            <p:cNvPr id="57" name="Straight Connector 56"/>
            <p:cNvCxnSpPr/>
            <p:nvPr/>
          </p:nvCxnSpPr>
          <p:spPr>
            <a:xfrm>
              <a:off x="0" y="32079943"/>
              <a:ext cx="43891200" cy="0"/>
            </a:xfrm>
            <a:prstGeom prst="line">
              <a:avLst/>
            </a:prstGeom>
            <a:ln w="254000">
              <a:solidFill>
                <a:srgbClr val="8CD23C"/>
              </a:solidFill>
            </a:ln>
          </p:spPr>
          <p:style>
            <a:lnRef idx="1">
              <a:schemeClr val="accent1"/>
            </a:lnRef>
            <a:fillRef idx="0">
              <a:schemeClr val="accent1"/>
            </a:fillRef>
            <a:effectRef idx="0">
              <a:schemeClr val="accent1"/>
            </a:effectRef>
            <a:fontRef idx="minor">
              <a:schemeClr val="tx1"/>
            </a:fontRef>
          </p:style>
        </p:cxnSp>
      </p:grpSp>
      <p:sp>
        <p:nvSpPr>
          <p:cNvPr id="45" name="Rectangle 10"/>
          <p:cNvSpPr>
            <a:spLocks noChangeArrowheads="1"/>
          </p:cNvSpPr>
          <p:nvPr/>
        </p:nvSpPr>
        <p:spPr bwMode="auto">
          <a:xfrm>
            <a:off x="771386" y="9244187"/>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Introduction</a:t>
            </a:r>
          </a:p>
        </p:txBody>
      </p:sp>
      <p:sp>
        <p:nvSpPr>
          <p:cNvPr id="25" name="Text Placeholder 5">
            <a:extLst>
              <a:ext uri="{FF2B5EF4-FFF2-40B4-BE49-F238E27FC236}">
                <a16:creationId xmlns:a16="http://schemas.microsoft.com/office/drawing/2014/main" id="{B2C25681-95AF-45D0-852E-DC3E00E2FDFE}"/>
              </a:ext>
            </a:extLst>
          </p:cNvPr>
          <p:cNvSpPr txBox="1"/>
          <p:nvPr/>
        </p:nvSpPr>
        <p:spPr>
          <a:xfrm>
            <a:off x="3657600" y="838457"/>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rgbClr val="235078"/>
                </a:solidFill>
                <a:latin typeface="Libre Baskerville" panose="02000000000000000000" pitchFamily="2" charset="0"/>
              </a:rPr>
              <a:t>Monitoring Outside Temperature and Humidity Levels from Inside</a:t>
            </a:r>
          </a:p>
        </p:txBody>
      </p:sp>
      <p:sp>
        <p:nvSpPr>
          <p:cNvPr id="26" name="Text Placeholder 5">
            <a:extLst>
              <a:ext uri="{FF2B5EF4-FFF2-40B4-BE49-F238E27FC236}">
                <a16:creationId xmlns:a16="http://schemas.microsoft.com/office/drawing/2014/main" id="{EF872E11-D0DF-4446-BE76-A398B88E9B44}"/>
              </a:ext>
            </a:extLst>
          </p:cNvPr>
          <p:cNvSpPr txBox="1"/>
          <p:nvPr/>
        </p:nvSpPr>
        <p:spPr>
          <a:xfrm>
            <a:off x="3657600" y="3921087"/>
            <a:ext cx="36576000" cy="293003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rgbClr val="235078"/>
                </a:solidFill>
                <a:latin typeface="Montserrat" panose="00000500000000000000" pitchFamily="50" charset="0"/>
                <a:cs typeface="Arial" panose="020B0604020202020204" pitchFamily="34" charset="0"/>
              </a:rPr>
              <a:t>Ben Marriner (220253518)</a:t>
            </a:r>
          </a:p>
          <a:p>
            <a:pPr algn="ctr">
              <a:defRPr/>
            </a:pPr>
            <a:r>
              <a:rPr lang="en-US" sz="5600" dirty="0">
                <a:solidFill>
                  <a:srgbClr val="235078"/>
                </a:solidFill>
                <a:latin typeface="Montserrat" panose="00000500000000000000" pitchFamily="50" charset="0"/>
                <a:cs typeface="Arial" panose="020B0604020202020204" pitchFamily="34" charset="0"/>
              </a:rPr>
              <a:t>Deakin University Burwood</a:t>
            </a:r>
          </a:p>
          <a:p>
            <a:pPr algn="ctr">
              <a:defRPr/>
            </a:pPr>
            <a:endParaRPr lang="en-US" sz="5600" dirty="0">
              <a:solidFill>
                <a:srgbClr val="235078"/>
              </a:solidFill>
              <a:latin typeface="Montserrat" panose="00000500000000000000" pitchFamily="50" charset="0"/>
              <a:cs typeface="Arial" panose="020B0604020202020204" pitchFamily="34" charset="0"/>
            </a:endParaRPr>
          </a:p>
        </p:txBody>
      </p:sp>
      <p:sp>
        <p:nvSpPr>
          <p:cNvPr id="30" name="Rectangle 10">
            <a:extLst>
              <a:ext uri="{FF2B5EF4-FFF2-40B4-BE49-F238E27FC236}">
                <a16:creationId xmlns:a16="http://schemas.microsoft.com/office/drawing/2014/main" id="{10661D15-FEEC-48A3-BE53-98D164F2C69C}"/>
              </a:ext>
            </a:extLst>
          </p:cNvPr>
          <p:cNvSpPr>
            <a:spLocks noChangeArrowheads="1"/>
          </p:cNvSpPr>
          <p:nvPr/>
        </p:nvSpPr>
        <p:spPr bwMode="auto">
          <a:xfrm>
            <a:off x="11588804" y="9244187"/>
            <a:ext cx="9948882"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dirty="0">
                <a:solidFill>
                  <a:schemeClr val="bg1"/>
                </a:solidFill>
                <a:latin typeface="Libre Baskerville" panose="02000000000000000000" pitchFamily="2" charset="0"/>
              </a:rPr>
              <a:t>Software</a:t>
            </a:r>
          </a:p>
        </p:txBody>
      </p:sp>
      <p:sp>
        <p:nvSpPr>
          <p:cNvPr id="34" name="Rectangle 10">
            <a:extLst>
              <a:ext uri="{FF2B5EF4-FFF2-40B4-BE49-F238E27FC236}">
                <a16:creationId xmlns:a16="http://schemas.microsoft.com/office/drawing/2014/main" id="{0BB0DEBB-643A-495C-9A00-84ACC65F1FD7}"/>
              </a:ext>
            </a:extLst>
          </p:cNvPr>
          <p:cNvSpPr>
            <a:spLocks noChangeArrowheads="1"/>
          </p:cNvSpPr>
          <p:nvPr/>
        </p:nvSpPr>
        <p:spPr bwMode="auto">
          <a:xfrm>
            <a:off x="22353516" y="9244187"/>
            <a:ext cx="20766295"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Results</a:t>
            </a:r>
          </a:p>
        </p:txBody>
      </p:sp>
      <p:sp>
        <p:nvSpPr>
          <p:cNvPr id="50" name="Rectangle 10">
            <a:extLst>
              <a:ext uri="{FF2B5EF4-FFF2-40B4-BE49-F238E27FC236}">
                <a16:creationId xmlns:a16="http://schemas.microsoft.com/office/drawing/2014/main" id="{1BD94FDB-190B-4638-89EC-A656D127038B}"/>
              </a:ext>
            </a:extLst>
          </p:cNvPr>
          <p:cNvSpPr>
            <a:spLocks noChangeArrowheads="1"/>
          </p:cNvSpPr>
          <p:nvPr/>
        </p:nvSpPr>
        <p:spPr bwMode="auto">
          <a:xfrm>
            <a:off x="771386" y="20412540"/>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Materials</a:t>
            </a:r>
          </a:p>
        </p:txBody>
      </p:sp>
      <p:sp>
        <p:nvSpPr>
          <p:cNvPr id="27" name="TextBox 26">
            <a:extLst>
              <a:ext uri="{FF2B5EF4-FFF2-40B4-BE49-F238E27FC236}">
                <a16:creationId xmlns:a16="http://schemas.microsoft.com/office/drawing/2014/main" id="{6D27E454-6E74-438E-B6CD-F623F47990B5}"/>
              </a:ext>
            </a:extLst>
          </p:cNvPr>
          <p:cNvSpPr txBox="1"/>
          <p:nvPr/>
        </p:nvSpPr>
        <p:spPr>
          <a:xfrm>
            <a:off x="771387" y="10315381"/>
            <a:ext cx="9601200" cy="9510296"/>
          </a:xfrm>
          <a:prstGeom prst="rect">
            <a:avLst/>
          </a:prstGeom>
          <a:noFill/>
        </p:spPr>
        <p:txBody>
          <a:bodyPr wrap="square" rtlCol="0">
            <a:spAutoFit/>
          </a:bodyPr>
          <a:lstStyle>
            <a:defPPr>
              <a:defRPr kern="1200" smtId="4294967295"/>
            </a:defPPr>
          </a:lstStyle>
          <a:p>
            <a:pPr algn="just"/>
            <a:r>
              <a:rPr lang="en-US" sz="3600" dirty="0"/>
              <a:t>Melbourne is notoriously known for having rather unpredictable weather patterns. The prototype presented here aims to make it easier for people to monitor the weather from the outside in their own home. More specifically, they can monitor the temperature and humidity levels. The prototype was designed to see if there was link between high humidity levels and if rain. The hypothesis was that if humidity levels were above 70%, this would act as a sign that it was about to rain. However, this hypothesis could not be proved because there is no link between humidity and rain. It can rain regardless of humidity levels. While the hypothesis could not be proven, the prototype can nonetheless monitor temperature and humidity levels and still be able to tell the user that they are at a certain level using the LEDs.</a:t>
            </a:r>
          </a:p>
        </p:txBody>
      </p:sp>
      <p:sp>
        <p:nvSpPr>
          <p:cNvPr id="47" name="Text Box 6">
            <a:extLst>
              <a:ext uri="{FF2B5EF4-FFF2-40B4-BE49-F238E27FC236}">
                <a16:creationId xmlns:a16="http://schemas.microsoft.com/office/drawing/2014/main" id="{786A1CE5-26F5-4365-A6A8-5A9298D43567}"/>
              </a:ext>
            </a:extLst>
          </p:cNvPr>
          <p:cNvSpPr txBox="1">
            <a:spLocks noChangeArrowheads="1"/>
          </p:cNvSpPr>
          <p:nvPr/>
        </p:nvSpPr>
        <p:spPr bwMode="auto">
          <a:xfrm>
            <a:off x="11588800" y="10309112"/>
            <a:ext cx="9948886" cy="9033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en-US" sz="5400" b="1" dirty="0">
                <a:latin typeface="Montserrat Light" panose="00000400000000000000" pitchFamily="50" charset="0"/>
                <a:ea typeface="Open Sans" panose="020B0606030504020204" pitchFamily="34" charset="0"/>
                <a:cs typeface="Open Sans" panose="020B0606030504020204" pitchFamily="34" charset="0"/>
              </a:rPr>
              <a:t>Sense</a:t>
            </a:r>
          </a:p>
          <a:p>
            <a:pPr algn="just"/>
            <a:r>
              <a:rPr lang="en-US" sz="2800" dirty="0">
                <a:latin typeface="Montserrat Light" panose="00000400000000000000" pitchFamily="50" charset="0"/>
              </a:rPr>
              <a:t>Prototype senses temperature and humidity levels</a:t>
            </a:r>
          </a:p>
          <a:p>
            <a:pPr algn="just"/>
            <a:r>
              <a:rPr lang="en-US" sz="5400" b="1" dirty="0">
                <a:latin typeface="Montserrat Light" panose="00000400000000000000" pitchFamily="50" charset="0"/>
                <a:ea typeface="Open Sans" panose="020B0606030504020204" pitchFamily="34" charset="0"/>
                <a:cs typeface="Open Sans" panose="020B0606030504020204" pitchFamily="34" charset="0"/>
              </a:rPr>
              <a:t>Think</a:t>
            </a:r>
            <a:endParaRPr lang="en-US" sz="5400" dirty="0">
              <a:latin typeface="Montserrat Light" panose="00000400000000000000" pitchFamily="50" charset="0"/>
              <a:ea typeface="Open Sans" panose="020B0606030504020204" pitchFamily="34" charset="0"/>
              <a:cs typeface="Open Sans" panose="020B0606030504020204" pitchFamily="34" charset="0"/>
            </a:endParaRPr>
          </a:p>
          <a:p>
            <a:pPr algn="just"/>
            <a:r>
              <a:rPr lang="en-US" sz="2800" dirty="0">
                <a:latin typeface="Montserrat Light" panose="00000400000000000000" pitchFamily="50" charset="0"/>
              </a:rPr>
              <a:t>Temperature and humidity levels are recorded into CSV files on the SD card if one exists in the slot. Based on the levels it has sensed the software works out which LEDs turn on and off. </a:t>
            </a:r>
          </a:p>
          <a:p>
            <a:pPr algn="just"/>
            <a:r>
              <a:rPr lang="en-US" sz="5400" b="1" dirty="0">
                <a:latin typeface="Montserrat Light" panose="00000400000000000000" pitchFamily="50" charset="0"/>
                <a:ea typeface="Open Sans" panose="020B0606030504020204" pitchFamily="34" charset="0"/>
                <a:cs typeface="Open Sans" panose="020B0606030504020204" pitchFamily="34" charset="0"/>
              </a:rPr>
              <a:t>Act</a:t>
            </a:r>
          </a:p>
          <a:p>
            <a:pPr algn="just"/>
            <a:r>
              <a:rPr lang="en-US" sz="2800" dirty="0">
                <a:latin typeface="Montserrat Light" panose="00000400000000000000" pitchFamily="50" charset="0"/>
                <a:ea typeface="Open Sans" panose="020B0606030504020204" pitchFamily="34" charset="0"/>
                <a:cs typeface="Open Sans" panose="020B0606030504020204" pitchFamily="34" charset="0"/>
              </a:rPr>
              <a:t>The prototype turns on LEDs based on the following rules:</a:t>
            </a:r>
          </a:p>
          <a:p>
            <a:pPr marL="342900" indent="-342900" algn="just">
              <a:buFont typeface="Arial" panose="020B0604020202020204" pitchFamily="34" charset="0"/>
              <a:buChar char="•"/>
            </a:pPr>
            <a:r>
              <a:rPr lang="en-GB" sz="2800" dirty="0">
                <a:ln w="6350" cap="flat" cmpd="dbl">
                  <a:solidFill>
                    <a:schemeClr val="tx1">
                      <a:alpha val="65000"/>
                    </a:schemeClr>
                  </a:solidFill>
                  <a:round/>
                </a:ln>
                <a:solidFill>
                  <a:srgbClr val="FF0000"/>
                </a:solidFill>
                <a:effectLst>
                  <a:reflection stA="0" endPos="65000" dist="50800" dir="5400000" sy="-100000" algn="bl" rotWithShape="0"/>
                </a:effectLst>
                <a:latin typeface="Montserrat Light" panose="00000400000000000000" pitchFamily="50" charset="0"/>
              </a:rPr>
              <a:t>Red LED: Temperature is below 14°C</a:t>
            </a:r>
          </a:p>
          <a:p>
            <a:pPr marL="342900" indent="-342900" algn="just">
              <a:buFont typeface="Arial" panose="020B0604020202020204" pitchFamily="34" charset="0"/>
              <a:buChar char="•"/>
            </a:pPr>
            <a:r>
              <a:rPr lang="en-GB" sz="2800" dirty="0">
                <a:ln w="6350" cap="flat" cmpd="dbl">
                  <a:solidFill>
                    <a:schemeClr val="tx1">
                      <a:alpha val="65000"/>
                    </a:schemeClr>
                  </a:solidFill>
                  <a:round/>
                </a:ln>
                <a:solidFill>
                  <a:srgbClr val="FFCC00"/>
                </a:solidFill>
                <a:effectLst>
                  <a:reflection stA="0" endPos="65000" dist="50800" dir="5400000" sy="-100000" algn="bl" rotWithShape="0"/>
                </a:effectLst>
                <a:latin typeface="Montserrat Light" panose="00000400000000000000" pitchFamily="50" charset="0"/>
              </a:rPr>
              <a:t>Yellow LED: Temperature is 14°C or higher and below 20°C</a:t>
            </a:r>
          </a:p>
          <a:p>
            <a:pPr marL="342900" indent="-342900" algn="just">
              <a:buFont typeface="Arial" panose="020B0604020202020204" pitchFamily="34" charset="0"/>
              <a:buChar char="•"/>
            </a:pPr>
            <a:r>
              <a:rPr lang="en-GB" sz="2800" dirty="0">
                <a:ln w="6350" cap="flat" cmpd="dbl">
                  <a:solidFill>
                    <a:schemeClr val="tx1">
                      <a:alpha val="65000"/>
                    </a:schemeClr>
                  </a:solidFill>
                  <a:round/>
                </a:ln>
                <a:solidFill>
                  <a:srgbClr val="00B050"/>
                </a:solidFill>
                <a:effectLst>
                  <a:reflection stA="0" endPos="65000" dist="50800" dir="5400000" sy="-100000" algn="bl" rotWithShape="0"/>
                </a:effectLst>
                <a:latin typeface="Montserrat Light" panose="00000400000000000000" pitchFamily="50" charset="0"/>
              </a:rPr>
              <a:t>Green LED: Temperature is 20°C or higher</a:t>
            </a:r>
          </a:p>
          <a:p>
            <a:pPr marL="342900" indent="-342900" algn="just">
              <a:buFont typeface="Arial" panose="020B0604020202020204" pitchFamily="34" charset="0"/>
              <a:buChar char="•"/>
            </a:pPr>
            <a:r>
              <a:rPr lang="en-GB" sz="2800" dirty="0">
                <a:ln w="6350" cap="flat" cmpd="dbl">
                  <a:solidFill>
                    <a:schemeClr val="tx1">
                      <a:alpha val="65000"/>
                    </a:schemeClr>
                  </a:solidFill>
                  <a:round/>
                </a:ln>
                <a:solidFill>
                  <a:srgbClr val="FF0000"/>
                </a:solidFill>
                <a:effectLst>
                  <a:reflection stA="0" endPos="65000" dist="50800" dir="5400000" sy="-100000" algn="bl" rotWithShape="0"/>
                </a:effectLst>
                <a:latin typeface="Montserrat Light" panose="00000400000000000000" pitchFamily="50" charset="0"/>
              </a:rPr>
              <a:t>Second Red LED: Humidity is at 70% or higher</a:t>
            </a:r>
          </a:p>
          <a:p>
            <a:pPr algn="just"/>
            <a:endParaRPr lang="en-US" sz="8000" b="1" dirty="0">
              <a:latin typeface="Montserrat Light" panose="00000400000000000000" pitchFamily="50" charset="0"/>
              <a:ea typeface="Open Sans" panose="020B0606030504020204" pitchFamily="34" charset="0"/>
              <a:cs typeface="Open Sans" panose="020B0606030504020204" pitchFamily="34" charset="0"/>
            </a:endParaRPr>
          </a:p>
        </p:txBody>
      </p:sp>
      <p:graphicFrame>
        <p:nvGraphicFramePr>
          <p:cNvPr id="4" name="Table 4">
            <a:extLst>
              <a:ext uri="{FF2B5EF4-FFF2-40B4-BE49-F238E27FC236}">
                <a16:creationId xmlns:a16="http://schemas.microsoft.com/office/drawing/2014/main" id="{71531F43-A62C-4215-93EF-D31A1DB93B2F}"/>
              </a:ext>
            </a:extLst>
          </p:cNvPr>
          <p:cNvGraphicFramePr>
            <a:graphicFrameLocks noGrp="1"/>
          </p:cNvGraphicFramePr>
          <p:nvPr>
            <p:extLst>
              <p:ext uri="{D42A27DB-BD31-4B8C-83A1-F6EECF244321}">
                <p14:modId xmlns:p14="http://schemas.microsoft.com/office/powerpoint/2010/main" val="3447941688"/>
              </p:ext>
            </p:extLst>
          </p:nvPr>
        </p:nvGraphicFramePr>
        <p:xfrm>
          <a:off x="771386" y="21502087"/>
          <a:ext cx="9604596" cy="9753600"/>
        </p:xfrm>
        <a:graphic>
          <a:graphicData uri="http://schemas.openxmlformats.org/drawingml/2006/table">
            <a:tbl>
              <a:tblPr firstRow="1" bandRow="1">
                <a:tableStyleId>{5C22544A-7EE6-4342-B048-85BDC9FD1C3A}</a:tableStyleId>
              </a:tblPr>
              <a:tblGrid>
                <a:gridCol w="7845068">
                  <a:extLst>
                    <a:ext uri="{9D8B030D-6E8A-4147-A177-3AD203B41FA5}">
                      <a16:colId xmlns:a16="http://schemas.microsoft.com/office/drawing/2014/main" val="595042209"/>
                    </a:ext>
                  </a:extLst>
                </a:gridCol>
                <a:gridCol w="1759528">
                  <a:extLst>
                    <a:ext uri="{9D8B030D-6E8A-4147-A177-3AD203B41FA5}">
                      <a16:colId xmlns:a16="http://schemas.microsoft.com/office/drawing/2014/main" val="4030097608"/>
                    </a:ext>
                  </a:extLst>
                </a:gridCol>
              </a:tblGrid>
              <a:tr h="0">
                <a:tc>
                  <a:txBody>
                    <a:bodyPr/>
                    <a:lstStyle/>
                    <a:p>
                      <a:pPr algn="ctr"/>
                      <a:r>
                        <a:rPr lang="en-AU" sz="7400" b="1" kern="1200" dirty="0">
                          <a:solidFill>
                            <a:schemeClr val="lt1"/>
                          </a:solidFill>
                          <a:latin typeface="+mn-lt"/>
                          <a:ea typeface="+mn-ea"/>
                          <a:cs typeface="+mn-cs"/>
                        </a:rPr>
                        <a:t>Component</a:t>
                      </a:r>
                    </a:p>
                  </a:txBody>
                  <a:tcPr/>
                </a:tc>
                <a:tc>
                  <a:txBody>
                    <a:bodyPr/>
                    <a:lstStyle/>
                    <a:p>
                      <a:pPr algn="ctr"/>
                      <a:r>
                        <a:rPr lang="en-AU" dirty="0"/>
                        <a:t>Qty</a:t>
                      </a:r>
                    </a:p>
                  </a:txBody>
                  <a:tcPr/>
                </a:tc>
                <a:extLst>
                  <a:ext uri="{0D108BD9-81ED-4DB2-BD59-A6C34878D82A}">
                    <a16:rowId xmlns:a16="http://schemas.microsoft.com/office/drawing/2014/main" val="1609435453"/>
                  </a:ext>
                </a:extLst>
              </a:tr>
              <a:tr h="265067">
                <a:tc>
                  <a:txBody>
                    <a:bodyPr/>
                    <a:lstStyle/>
                    <a:p>
                      <a:r>
                        <a:rPr lang="en-AU" dirty="0"/>
                        <a:t>Arduino UNO</a:t>
                      </a:r>
                    </a:p>
                  </a:txBody>
                  <a:tcPr/>
                </a:tc>
                <a:tc>
                  <a:txBody>
                    <a:bodyPr/>
                    <a:lstStyle/>
                    <a:p>
                      <a:r>
                        <a:rPr lang="en-AU" dirty="0"/>
                        <a:t>1</a:t>
                      </a:r>
                    </a:p>
                  </a:txBody>
                  <a:tcPr/>
                </a:tc>
                <a:extLst>
                  <a:ext uri="{0D108BD9-81ED-4DB2-BD59-A6C34878D82A}">
                    <a16:rowId xmlns:a16="http://schemas.microsoft.com/office/drawing/2014/main" val="4266028281"/>
                  </a:ext>
                </a:extLst>
              </a:tr>
              <a:tr h="265067">
                <a:tc>
                  <a:txBody>
                    <a:bodyPr/>
                    <a:lstStyle/>
                    <a:p>
                      <a:r>
                        <a:rPr lang="en-AU" dirty="0"/>
                        <a:t>SD Card (16GB)</a:t>
                      </a:r>
                    </a:p>
                  </a:txBody>
                  <a:tcPr/>
                </a:tc>
                <a:tc>
                  <a:txBody>
                    <a:bodyPr/>
                    <a:lstStyle/>
                    <a:p>
                      <a:r>
                        <a:rPr lang="en-AU" dirty="0"/>
                        <a:t>1</a:t>
                      </a:r>
                    </a:p>
                  </a:txBody>
                  <a:tcPr/>
                </a:tc>
                <a:extLst>
                  <a:ext uri="{0D108BD9-81ED-4DB2-BD59-A6C34878D82A}">
                    <a16:rowId xmlns:a16="http://schemas.microsoft.com/office/drawing/2014/main" val="3742837830"/>
                  </a:ext>
                </a:extLst>
              </a:tr>
              <a:tr h="265067">
                <a:tc>
                  <a:txBody>
                    <a:bodyPr/>
                    <a:lstStyle/>
                    <a:p>
                      <a:r>
                        <a:rPr lang="en-AU" dirty="0"/>
                        <a:t>Breadboard</a:t>
                      </a:r>
                    </a:p>
                  </a:txBody>
                  <a:tcPr/>
                </a:tc>
                <a:tc>
                  <a:txBody>
                    <a:bodyPr/>
                    <a:lstStyle/>
                    <a:p>
                      <a:r>
                        <a:rPr lang="en-AU" dirty="0"/>
                        <a:t>1</a:t>
                      </a:r>
                    </a:p>
                  </a:txBody>
                  <a:tcPr/>
                </a:tc>
                <a:extLst>
                  <a:ext uri="{0D108BD9-81ED-4DB2-BD59-A6C34878D82A}">
                    <a16:rowId xmlns:a16="http://schemas.microsoft.com/office/drawing/2014/main" val="1512490317"/>
                  </a:ext>
                </a:extLst>
              </a:tr>
              <a:tr h="265067">
                <a:tc>
                  <a:txBody>
                    <a:bodyPr/>
                    <a:lstStyle/>
                    <a:p>
                      <a:r>
                        <a:rPr lang="en-AU" dirty="0"/>
                        <a:t>DHT Sensor</a:t>
                      </a:r>
                    </a:p>
                  </a:txBody>
                  <a:tcPr/>
                </a:tc>
                <a:tc>
                  <a:txBody>
                    <a:bodyPr/>
                    <a:lstStyle/>
                    <a:p>
                      <a:r>
                        <a:rPr lang="en-AU" dirty="0"/>
                        <a:t>1</a:t>
                      </a:r>
                    </a:p>
                  </a:txBody>
                  <a:tcPr/>
                </a:tc>
                <a:extLst>
                  <a:ext uri="{0D108BD9-81ED-4DB2-BD59-A6C34878D82A}">
                    <a16:rowId xmlns:a16="http://schemas.microsoft.com/office/drawing/2014/main" val="3650867184"/>
                  </a:ext>
                </a:extLst>
              </a:tr>
              <a:tr h="265067">
                <a:tc>
                  <a:txBody>
                    <a:bodyPr/>
                    <a:lstStyle/>
                    <a:p>
                      <a:r>
                        <a:rPr lang="en-AU" dirty="0"/>
                        <a:t>Red LED</a:t>
                      </a:r>
                    </a:p>
                  </a:txBody>
                  <a:tcPr/>
                </a:tc>
                <a:tc>
                  <a:txBody>
                    <a:bodyPr/>
                    <a:lstStyle/>
                    <a:p>
                      <a:r>
                        <a:rPr lang="en-AU" dirty="0"/>
                        <a:t>2</a:t>
                      </a:r>
                    </a:p>
                  </a:txBody>
                  <a:tcPr/>
                </a:tc>
                <a:extLst>
                  <a:ext uri="{0D108BD9-81ED-4DB2-BD59-A6C34878D82A}">
                    <a16:rowId xmlns:a16="http://schemas.microsoft.com/office/drawing/2014/main" val="2232159794"/>
                  </a:ext>
                </a:extLst>
              </a:tr>
              <a:tr h="265067">
                <a:tc>
                  <a:txBody>
                    <a:bodyPr/>
                    <a:lstStyle/>
                    <a:p>
                      <a:r>
                        <a:rPr lang="en-AU" dirty="0"/>
                        <a:t>Yellow LED</a:t>
                      </a:r>
                    </a:p>
                  </a:txBody>
                  <a:tcPr/>
                </a:tc>
                <a:tc>
                  <a:txBody>
                    <a:bodyPr/>
                    <a:lstStyle/>
                    <a:p>
                      <a:r>
                        <a:rPr lang="en-AU" dirty="0"/>
                        <a:t>1</a:t>
                      </a:r>
                    </a:p>
                  </a:txBody>
                  <a:tcPr/>
                </a:tc>
                <a:extLst>
                  <a:ext uri="{0D108BD9-81ED-4DB2-BD59-A6C34878D82A}">
                    <a16:rowId xmlns:a16="http://schemas.microsoft.com/office/drawing/2014/main" val="888810390"/>
                  </a:ext>
                </a:extLst>
              </a:tr>
              <a:tr h="265067">
                <a:tc>
                  <a:txBody>
                    <a:bodyPr/>
                    <a:lstStyle/>
                    <a:p>
                      <a:r>
                        <a:rPr lang="en-AU" dirty="0"/>
                        <a:t>Green LED</a:t>
                      </a:r>
                    </a:p>
                  </a:txBody>
                  <a:tcPr/>
                </a:tc>
                <a:tc>
                  <a:txBody>
                    <a:bodyPr/>
                    <a:lstStyle/>
                    <a:p>
                      <a:r>
                        <a:rPr lang="en-AU" dirty="0"/>
                        <a:t>1</a:t>
                      </a:r>
                    </a:p>
                  </a:txBody>
                  <a:tcPr/>
                </a:tc>
                <a:extLst>
                  <a:ext uri="{0D108BD9-81ED-4DB2-BD59-A6C34878D82A}">
                    <a16:rowId xmlns:a16="http://schemas.microsoft.com/office/drawing/2014/main" val="2745388084"/>
                  </a:ext>
                </a:extLst>
              </a:tr>
            </a:tbl>
          </a:graphicData>
        </a:graphic>
      </p:graphicFrame>
      <p:graphicFrame>
        <p:nvGraphicFramePr>
          <p:cNvPr id="28" name="Chart 27">
            <a:extLst>
              <a:ext uri="{FF2B5EF4-FFF2-40B4-BE49-F238E27FC236}">
                <a16:creationId xmlns:a16="http://schemas.microsoft.com/office/drawing/2014/main" id="{9C02B5F9-F625-4ED1-A035-B8E4D3244E2A}"/>
              </a:ext>
            </a:extLst>
          </p:cNvPr>
          <p:cNvGraphicFramePr/>
          <p:nvPr>
            <p:extLst>
              <p:ext uri="{D42A27DB-BD31-4B8C-83A1-F6EECF244321}">
                <p14:modId xmlns:p14="http://schemas.microsoft.com/office/powerpoint/2010/main" val="1289431691"/>
              </p:ext>
            </p:extLst>
          </p:nvPr>
        </p:nvGraphicFramePr>
        <p:xfrm>
          <a:off x="27608981" y="10528669"/>
          <a:ext cx="15510830" cy="94175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9" name="Chart 28">
            <a:extLst>
              <a:ext uri="{FF2B5EF4-FFF2-40B4-BE49-F238E27FC236}">
                <a16:creationId xmlns:a16="http://schemas.microsoft.com/office/drawing/2014/main" id="{B6C4CE14-0975-466E-BEDE-F51AD72EAEDE}"/>
              </a:ext>
            </a:extLst>
          </p:cNvPr>
          <p:cNvGraphicFramePr/>
          <p:nvPr>
            <p:extLst>
              <p:ext uri="{D42A27DB-BD31-4B8C-83A1-F6EECF244321}">
                <p14:modId xmlns:p14="http://schemas.microsoft.com/office/powerpoint/2010/main" val="2130690712"/>
              </p:ext>
            </p:extLst>
          </p:nvPr>
        </p:nvGraphicFramePr>
        <p:xfrm>
          <a:off x="27608981" y="20352746"/>
          <a:ext cx="15510830" cy="10961204"/>
        </p:xfrm>
        <a:graphic>
          <a:graphicData uri="http://schemas.openxmlformats.org/drawingml/2006/chart">
            <c:chart xmlns:c="http://schemas.openxmlformats.org/drawingml/2006/chart" xmlns:r="http://schemas.openxmlformats.org/officeDocument/2006/relationships" r:id="rId3"/>
          </a:graphicData>
        </a:graphic>
      </p:graphicFrame>
      <p:sp>
        <p:nvSpPr>
          <p:cNvPr id="32" name="Rectangle 10">
            <a:extLst>
              <a:ext uri="{FF2B5EF4-FFF2-40B4-BE49-F238E27FC236}">
                <a16:creationId xmlns:a16="http://schemas.microsoft.com/office/drawing/2014/main" id="{7B3B2514-DDD3-44AF-AE3C-56F5C46B1D65}"/>
              </a:ext>
            </a:extLst>
          </p:cNvPr>
          <p:cNvSpPr>
            <a:spLocks noChangeArrowheads="1"/>
          </p:cNvSpPr>
          <p:nvPr/>
        </p:nvSpPr>
        <p:spPr bwMode="auto">
          <a:xfrm>
            <a:off x="11588803" y="20385839"/>
            <a:ext cx="15206219"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dirty="0">
                <a:solidFill>
                  <a:schemeClr val="bg1"/>
                </a:solidFill>
                <a:latin typeface="Libre Baskerville" panose="02000000000000000000" pitchFamily="2" charset="0"/>
              </a:rPr>
              <a:t>Finished Prototype</a:t>
            </a:r>
          </a:p>
        </p:txBody>
      </p:sp>
      <p:cxnSp>
        <p:nvCxnSpPr>
          <p:cNvPr id="23" name="Straight Arrow Connector 22">
            <a:extLst>
              <a:ext uri="{FF2B5EF4-FFF2-40B4-BE49-F238E27FC236}">
                <a16:creationId xmlns:a16="http://schemas.microsoft.com/office/drawing/2014/main" id="{9B3E266F-2874-439B-9617-3D8172D51C46}"/>
              </a:ext>
            </a:extLst>
          </p:cNvPr>
          <p:cNvCxnSpPr>
            <a:cxnSpLocks/>
            <a:stCxn id="7" idx="2"/>
          </p:cNvCxnSpPr>
          <p:nvPr/>
        </p:nvCxnSpPr>
        <p:spPr>
          <a:xfrm>
            <a:off x="13995400" y="24631562"/>
            <a:ext cx="739775" cy="765993"/>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grpSp>
        <p:nvGrpSpPr>
          <p:cNvPr id="71" name="Group 70">
            <a:extLst>
              <a:ext uri="{FF2B5EF4-FFF2-40B4-BE49-F238E27FC236}">
                <a16:creationId xmlns:a16="http://schemas.microsoft.com/office/drawing/2014/main" id="{C9BB05D6-69CA-4978-9B7D-3535376C27F8}"/>
              </a:ext>
            </a:extLst>
          </p:cNvPr>
          <p:cNvGrpSpPr/>
          <p:nvPr/>
        </p:nvGrpSpPr>
        <p:grpSpPr>
          <a:xfrm>
            <a:off x="11558326" y="21566750"/>
            <a:ext cx="15236697" cy="8566633"/>
            <a:chOff x="11558326" y="20430677"/>
            <a:chExt cx="15236697" cy="8566633"/>
          </a:xfrm>
        </p:grpSpPr>
        <p:grpSp>
          <p:nvGrpSpPr>
            <p:cNvPr id="62" name="Group 61">
              <a:extLst>
                <a:ext uri="{FF2B5EF4-FFF2-40B4-BE49-F238E27FC236}">
                  <a16:creationId xmlns:a16="http://schemas.microsoft.com/office/drawing/2014/main" id="{BF8D167B-F3B6-430E-B014-F6980A859951}"/>
                </a:ext>
              </a:extLst>
            </p:cNvPr>
            <p:cNvGrpSpPr/>
            <p:nvPr/>
          </p:nvGrpSpPr>
          <p:grpSpPr>
            <a:xfrm>
              <a:off x="11558326" y="20430677"/>
              <a:ext cx="15236697" cy="8566633"/>
              <a:chOff x="11558326" y="20430677"/>
              <a:chExt cx="15236697" cy="8566633"/>
            </a:xfrm>
          </p:grpSpPr>
          <p:pic>
            <p:nvPicPr>
              <p:cNvPr id="31" name="Picture 30">
                <a:extLst>
                  <a:ext uri="{FF2B5EF4-FFF2-40B4-BE49-F238E27FC236}">
                    <a16:creationId xmlns:a16="http://schemas.microsoft.com/office/drawing/2014/main" id="{5B6E5ED8-3A6A-4F30-B371-B4696359CD6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58326" y="20430677"/>
                <a:ext cx="15236697" cy="8566633"/>
              </a:xfrm>
              <a:prstGeom prst="rect">
                <a:avLst/>
              </a:prstGeom>
              <a:noFill/>
              <a:ln>
                <a:noFill/>
              </a:ln>
            </p:spPr>
          </p:pic>
          <p:sp>
            <p:nvSpPr>
              <p:cNvPr id="7" name="TextBox 6">
                <a:extLst>
                  <a:ext uri="{FF2B5EF4-FFF2-40B4-BE49-F238E27FC236}">
                    <a16:creationId xmlns:a16="http://schemas.microsoft.com/office/drawing/2014/main" id="{99F00EA0-EBDE-4283-BE6B-D8FDCA8B8632}"/>
                  </a:ext>
                </a:extLst>
              </p:cNvPr>
              <p:cNvSpPr txBox="1"/>
              <p:nvPr/>
            </p:nvSpPr>
            <p:spPr>
              <a:xfrm>
                <a:off x="11988800" y="22479826"/>
                <a:ext cx="4013200" cy="1015663"/>
              </a:xfrm>
              <a:prstGeom prst="rect">
                <a:avLst/>
              </a:prstGeom>
              <a:noFill/>
            </p:spPr>
            <p:txBody>
              <a:bodyPr wrap="square" rtlCol="0">
                <a:spAutoFit/>
              </a:bodyPr>
              <a:lstStyle/>
              <a:p>
                <a:pPr algn="ctr"/>
                <a:r>
                  <a:rPr lang="en-AU" sz="6000" dirty="0">
                    <a:solidFill>
                      <a:schemeClr val="bg1"/>
                    </a:solidFill>
                  </a:rPr>
                  <a:t>DHT Sensor</a:t>
                </a:r>
              </a:p>
            </p:txBody>
          </p:sp>
          <p:sp>
            <p:nvSpPr>
              <p:cNvPr id="33" name="TextBox 32">
                <a:extLst>
                  <a:ext uri="{FF2B5EF4-FFF2-40B4-BE49-F238E27FC236}">
                    <a16:creationId xmlns:a16="http://schemas.microsoft.com/office/drawing/2014/main" id="{D0B5D6AB-243A-4C3F-B874-D3F6AABE3CD9}"/>
                  </a:ext>
                </a:extLst>
              </p:cNvPr>
              <p:cNvSpPr txBox="1"/>
              <p:nvPr/>
            </p:nvSpPr>
            <p:spPr>
              <a:xfrm>
                <a:off x="22943708" y="22402703"/>
                <a:ext cx="3413872" cy="769441"/>
              </a:xfrm>
              <a:prstGeom prst="rect">
                <a:avLst/>
              </a:prstGeom>
              <a:noFill/>
            </p:spPr>
            <p:txBody>
              <a:bodyPr wrap="square" rtlCol="0">
                <a:spAutoFit/>
              </a:bodyPr>
              <a:lstStyle/>
              <a:p>
                <a:pPr algn="ctr"/>
                <a:r>
                  <a:rPr lang="en-AU" sz="4400" dirty="0">
                    <a:solidFill>
                      <a:srgbClr val="FF0000"/>
                    </a:solidFill>
                  </a:rPr>
                  <a:t>Humidity LED</a:t>
                </a:r>
              </a:p>
            </p:txBody>
          </p:sp>
          <p:sp>
            <p:nvSpPr>
              <p:cNvPr id="41" name="TextBox 40">
                <a:extLst>
                  <a:ext uri="{FF2B5EF4-FFF2-40B4-BE49-F238E27FC236}">
                    <a16:creationId xmlns:a16="http://schemas.microsoft.com/office/drawing/2014/main" id="{E615A547-00AE-417C-B892-91C158EE42F5}"/>
                  </a:ext>
                </a:extLst>
              </p:cNvPr>
              <p:cNvSpPr txBox="1"/>
              <p:nvPr/>
            </p:nvSpPr>
            <p:spPr>
              <a:xfrm>
                <a:off x="17761021" y="20886961"/>
                <a:ext cx="2778812" cy="769441"/>
              </a:xfrm>
              <a:prstGeom prst="rect">
                <a:avLst/>
              </a:prstGeom>
              <a:noFill/>
            </p:spPr>
            <p:txBody>
              <a:bodyPr wrap="square" rtlCol="0">
                <a:spAutoFit/>
              </a:bodyPr>
              <a:lstStyle/>
              <a:p>
                <a:pPr algn="ctr"/>
                <a:r>
                  <a:rPr lang="en-AU" sz="4400" dirty="0">
                    <a:solidFill>
                      <a:srgbClr val="FFCC00"/>
                    </a:solidFill>
                  </a:rPr>
                  <a:t>Yellow LED</a:t>
                </a:r>
              </a:p>
            </p:txBody>
          </p:sp>
          <p:sp>
            <p:nvSpPr>
              <p:cNvPr id="42" name="TextBox 41">
                <a:extLst>
                  <a:ext uri="{FF2B5EF4-FFF2-40B4-BE49-F238E27FC236}">
                    <a16:creationId xmlns:a16="http://schemas.microsoft.com/office/drawing/2014/main" id="{6D5FB4E8-7E12-46E8-8DEA-0689C3CECE02}"/>
                  </a:ext>
                </a:extLst>
              </p:cNvPr>
              <p:cNvSpPr txBox="1"/>
              <p:nvPr/>
            </p:nvSpPr>
            <p:spPr>
              <a:xfrm>
                <a:off x="20539833" y="20883239"/>
                <a:ext cx="2667000" cy="769441"/>
              </a:xfrm>
              <a:prstGeom prst="rect">
                <a:avLst/>
              </a:prstGeom>
              <a:noFill/>
            </p:spPr>
            <p:txBody>
              <a:bodyPr wrap="square" rtlCol="0">
                <a:spAutoFit/>
              </a:bodyPr>
              <a:lstStyle/>
              <a:p>
                <a:pPr algn="ctr"/>
                <a:r>
                  <a:rPr lang="en-AU" sz="4400" dirty="0">
                    <a:solidFill>
                      <a:srgbClr val="00B050"/>
                    </a:solidFill>
                  </a:rPr>
                  <a:t>Green LED</a:t>
                </a:r>
              </a:p>
            </p:txBody>
          </p:sp>
          <p:sp>
            <p:nvSpPr>
              <p:cNvPr id="44" name="TextBox 43">
                <a:extLst>
                  <a:ext uri="{FF2B5EF4-FFF2-40B4-BE49-F238E27FC236}">
                    <a16:creationId xmlns:a16="http://schemas.microsoft.com/office/drawing/2014/main" id="{2858D011-B9A7-4E08-A3B9-761414275DF1}"/>
                  </a:ext>
                </a:extLst>
              </p:cNvPr>
              <p:cNvSpPr txBox="1"/>
              <p:nvPr/>
            </p:nvSpPr>
            <p:spPr>
              <a:xfrm>
                <a:off x="15640121" y="20889060"/>
                <a:ext cx="2120900" cy="769441"/>
              </a:xfrm>
              <a:prstGeom prst="rect">
                <a:avLst/>
              </a:prstGeom>
              <a:noFill/>
            </p:spPr>
            <p:txBody>
              <a:bodyPr wrap="square" rtlCol="0">
                <a:spAutoFit/>
              </a:bodyPr>
              <a:lstStyle/>
              <a:p>
                <a:pPr algn="ctr"/>
                <a:r>
                  <a:rPr lang="en-AU" sz="4400" dirty="0">
                    <a:solidFill>
                      <a:srgbClr val="FF0000"/>
                    </a:solidFill>
                  </a:rPr>
                  <a:t>Red LED</a:t>
                </a:r>
              </a:p>
            </p:txBody>
          </p:sp>
          <p:cxnSp>
            <p:nvCxnSpPr>
              <p:cNvPr id="11" name="Straight Arrow Connector 10">
                <a:extLst>
                  <a:ext uri="{FF2B5EF4-FFF2-40B4-BE49-F238E27FC236}">
                    <a16:creationId xmlns:a16="http://schemas.microsoft.com/office/drawing/2014/main" id="{D35F87F4-5647-4CB1-B76D-DD198BE2FD7D}"/>
                  </a:ext>
                </a:extLst>
              </p:cNvPr>
              <p:cNvCxnSpPr>
                <a:cxnSpLocks/>
                <a:stCxn id="44" idx="2"/>
              </p:cNvCxnSpPr>
              <p:nvPr/>
            </p:nvCxnSpPr>
            <p:spPr>
              <a:xfrm>
                <a:off x="16700571" y="21658501"/>
                <a:ext cx="115387" cy="22778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63B25336-583A-4AD9-94A6-4931830EA2C9}"/>
                  </a:ext>
                </a:extLst>
              </p:cNvPr>
              <p:cNvCxnSpPr>
                <a:cxnSpLocks/>
                <a:stCxn id="41" idx="2"/>
              </p:cNvCxnSpPr>
              <p:nvPr/>
            </p:nvCxnSpPr>
            <p:spPr>
              <a:xfrm flipH="1">
                <a:off x="18307050" y="21656402"/>
                <a:ext cx="843377" cy="2279923"/>
              </a:xfrm>
              <a:prstGeom prst="straightConnector1">
                <a:avLst/>
              </a:prstGeom>
              <a:ln>
                <a:solidFill>
                  <a:srgbClr val="FFCC00"/>
                </a:solidFill>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011882B9-F1A3-42E1-A262-97C50CE3E8CB}"/>
                  </a:ext>
                </a:extLst>
              </p:cNvPr>
              <p:cNvCxnSpPr>
                <a:cxnSpLocks/>
              </p:cNvCxnSpPr>
              <p:nvPr/>
            </p:nvCxnSpPr>
            <p:spPr>
              <a:xfrm flipH="1">
                <a:off x="19768443" y="21652680"/>
                <a:ext cx="2177158" cy="2365332"/>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A86B5887-CF69-4FE3-A21A-4B1EA26A00D6}"/>
                  </a:ext>
                </a:extLst>
              </p:cNvPr>
              <p:cNvCxnSpPr>
                <a:cxnSpLocks/>
                <a:stCxn id="33" idx="2"/>
              </p:cNvCxnSpPr>
              <p:nvPr/>
            </p:nvCxnSpPr>
            <p:spPr>
              <a:xfrm flipH="1">
                <a:off x="22943708" y="23172144"/>
                <a:ext cx="1706936" cy="97373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51F0C701-26EC-45C5-A22B-2CE440DD4AB4}"/>
                  </a:ext>
                </a:extLst>
              </p:cNvPr>
              <p:cNvSpPr txBox="1"/>
              <p:nvPr/>
            </p:nvSpPr>
            <p:spPr>
              <a:xfrm>
                <a:off x="16843822" y="27168197"/>
                <a:ext cx="4013200" cy="1015663"/>
              </a:xfrm>
              <a:prstGeom prst="rect">
                <a:avLst/>
              </a:prstGeom>
              <a:noFill/>
            </p:spPr>
            <p:txBody>
              <a:bodyPr wrap="square" rtlCol="0">
                <a:spAutoFit/>
              </a:bodyPr>
              <a:lstStyle/>
              <a:p>
                <a:pPr algn="ctr"/>
                <a:r>
                  <a:rPr lang="en-AU" sz="6000" dirty="0">
                    <a:solidFill>
                      <a:schemeClr val="bg1"/>
                    </a:solidFill>
                  </a:rPr>
                  <a:t>Breadboard</a:t>
                </a:r>
              </a:p>
            </p:txBody>
          </p:sp>
          <p:sp>
            <p:nvSpPr>
              <p:cNvPr id="59" name="TextBox 58">
                <a:extLst>
                  <a:ext uri="{FF2B5EF4-FFF2-40B4-BE49-F238E27FC236}">
                    <a16:creationId xmlns:a16="http://schemas.microsoft.com/office/drawing/2014/main" id="{B56120B1-F0EC-4BCD-81CA-86A8D54C9971}"/>
                  </a:ext>
                </a:extLst>
              </p:cNvPr>
              <p:cNvSpPr txBox="1"/>
              <p:nvPr/>
            </p:nvSpPr>
            <p:spPr>
              <a:xfrm>
                <a:off x="16775093" y="21683457"/>
                <a:ext cx="2055124" cy="707886"/>
              </a:xfrm>
              <a:prstGeom prst="rect">
                <a:avLst/>
              </a:prstGeom>
              <a:noFill/>
            </p:spPr>
            <p:txBody>
              <a:bodyPr wrap="square" rtlCol="0">
                <a:spAutoFit/>
              </a:bodyPr>
              <a:lstStyle/>
              <a:p>
                <a:pPr algn="ctr"/>
                <a:r>
                  <a:rPr lang="en-AU" sz="4000" dirty="0">
                    <a:solidFill>
                      <a:schemeClr val="bg1"/>
                    </a:solidFill>
                  </a:rPr>
                  <a:t>SD Card</a:t>
                </a:r>
              </a:p>
            </p:txBody>
          </p:sp>
          <p:cxnSp>
            <p:nvCxnSpPr>
              <p:cNvPr id="53" name="Straight Arrow Connector 52">
                <a:extLst>
                  <a:ext uri="{FF2B5EF4-FFF2-40B4-BE49-F238E27FC236}">
                    <a16:creationId xmlns:a16="http://schemas.microsoft.com/office/drawing/2014/main" id="{E9A37566-8FF8-494D-87AF-030B9A81FE6F}"/>
                  </a:ext>
                </a:extLst>
              </p:cNvPr>
              <p:cNvCxnSpPr>
                <a:stCxn id="59" idx="2"/>
              </p:cNvCxnSpPr>
              <p:nvPr/>
            </p:nvCxnSpPr>
            <p:spPr>
              <a:xfrm>
                <a:off x="17802655" y="22391343"/>
                <a:ext cx="629218" cy="60254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a16="http://schemas.microsoft.com/office/drawing/2014/main" id="{D96AB314-DD53-4B0C-ABE2-5DDAAA4857C7}"/>
                  </a:ext>
                </a:extLst>
              </p:cNvPr>
              <p:cNvSpPr txBox="1"/>
              <p:nvPr/>
            </p:nvSpPr>
            <p:spPr>
              <a:xfrm>
                <a:off x="23018653" y="21475831"/>
                <a:ext cx="2120900" cy="769441"/>
              </a:xfrm>
              <a:prstGeom prst="rect">
                <a:avLst/>
              </a:prstGeom>
              <a:noFill/>
            </p:spPr>
            <p:txBody>
              <a:bodyPr wrap="square" rtlCol="0">
                <a:spAutoFit/>
              </a:bodyPr>
              <a:lstStyle/>
              <a:p>
                <a:pPr algn="ctr"/>
                <a:r>
                  <a:rPr lang="en-AU" sz="4400" dirty="0">
                    <a:solidFill>
                      <a:srgbClr val="C00000"/>
                    </a:solidFill>
                  </a:rPr>
                  <a:t>Arduino</a:t>
                </a:r>
              </a:p>
            </p:txBody>
          </p:sp>
          <p:cxnSp>
            <p:nvCxnSpPr>
              <p:cNvPr id="60" name="Straight Arrow Connector 59">
                <a:extLst>
                  <a:ext uri="{FF2B5EF4-FFF2-40B4-BE49-F238E27FC236}">
                    <a16:creationId xmlns:a16="http://schemas.microsoft.com/office/drawing/2014/main" id="{897FFB36-421D-48F8-A54D-B3E04E5367EB}"/>
                  </a:ext>
                </a:extLst>
              </p:cNvPr>
              <p:cNvCxnSpPr/>
              <p:nvPr/>
            </p:nvCxnSpPr>
            <p:spPr>
              <a:xfrm flipH="1">
                <a:off x="22660733" y="22278288"/>
                <a:ext cx="1522962" cy="332704"/>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grpSp>
        <p:cxnSp>
          <p:nvCxnSpPr>
            <p:cNvPr id="65" name="Straight Arrow Connector 64">
              <a:extLst>
                <a:ext uri="{FF2B5EF4-FFF2-40B4-BE49-F238E27FC236}">
                  <a16:creationId xmlns:a16="http://schemas.microsoft.com/office/drawing/2014/main" id="{294EB127-454A-4385-A8FE-57E9AA8061AE}"/>
                </a:ext>
              </a:extLst>
            </p:cNvPr>
            <p:cNvCxnSpPr>
              <a:cxnSpLocks/>
              <a:stCxn id="7" idx="2"/>
            </p:cNvCxnSpPr>
            <p:nvPr/>
          </p:nvCxnSpPr>
          <p:spPr>
            <a:xfrm>
              <a:off x="13995400" y="23495489"/>
              <a:ext cx="739775" cy="765993"/>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68" name="TextBox 67">
              <a:extLst>
                <a:ext uri="{FF2B5EF4-FFF2-40B4-BE49-F238E27FC236}">
                  <a16:creationId xmlns:a16="http://schemas.microsoft.com/office/drawing/2014/main" id="{E9852ED2-C0CC-48E2-93D6-48EFCF467B36}"/>
                </a:ext>
              </a:extLst>
            </p:cNvPr>
            <p:cNvSpPr txBox="1"/>
            <p:nvPr/>
          </p:nvSpPr>
          <p:spPr>
            <a:xfrm>
              <a:off x="13573125" y="25513925"/>
              <a:ext cx="2324100" cy="707886"/>
            </a:xfrm>
            <a:prstGeom prst="rect">
              <a:avLst/>
            </a:prstGeom>
            <a:noFill/>
          </p:spPr>
          <p:txBody>
            <a:bodyPr wrap="square" rtlCol="0">
              <a:spAutoFit/>
            </a:bodyPr>
            <a:lstStyle/>
            <a:p>
              <a:pPr algn="ctr"/>
              <a:r>
                <a:rPr lang="en-AU" sz="4000" dirty="0"/>
                <a:t>USB Cable</a:t>
              </a:r>
            </a:p>
          </p:txBody>
        </p:sp>
        <p:cxnSp>
          <p:nvCxnSpPr>
            <p:cNvPr id="67" name="Straight Arrow Connector 66">
              <a:extLst>
                <a:ext uri="{FF2B5EF4-FFF2-40B4-BE49-F238E27FC236}">
                  <a16:creationId xmlns:a16="http://schemas.microsoft.com/office/drawing/2014/main" id="{794A776D-5440-4C52-B077-69B304EBFC90}"/>
                </a:ext>
              </a:extLst>
            </p:cNvPr>
            <p:cNvCxnSpPr>
              <a:cxnSpLocks/>
              <a:stCxn id="68" idx="0"/>
            </p:cNvCxnSpPr>
            <p:nvPr/>
          </p:nvCxnSpPr>
          <p:spPr>
            <a:xfrm flipH="1" flipV="1">
              <a:off x="13877925" y="25027475"/>
              <a:ext cx="857250" cy="486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73" name="TextBox 72">
            <a:extLst>
              <a:ext uri="{FF2B5EF4-FFF2-40B4-BE49-F238E27FC236}">
                <a16:creationId xmlns:a16="http://schemas.microsoft.com/office/drawing/2014/main" id="{CCBC75B4-116E-416A-9BB8-E940D33AD00E}"/>
              </a:ext>
            </a:extLst>
          </p:cNvPr>
          <p:cNvSpPr txBox="1"/>
          <p:nvPr/>
        </p:nvSpPr>
        <p:spPr>
          <a:xfrm>
            <a:off x="22353515" y="10471191"/>
            <a:ext cx="4858899" cy="10433625"/>
          </a:xfrm>
          <a:prstGeom prst="rect">
            <a:avLst/>
          </a:prstGeom>
          <a:noFill/>
        </p:spPr>
        <p:txBody>
          <a:bodyPr wrap="square" rtlCol="0">
            <a:spAutoFit/>
          </a:bodyPr>
          <a:lstStyle/>
          <a:p>
            <a:pPr algn="just"/>
            <a:r>
              <a:rPr lang="en-AU" sz="3200" dirty="0"/>
              <a:t>The following graphs summarise data collected over two days. The prototype sampled data from the 20th of October 2020 at 12:00AM to the 21st of October 2020 at 11:59PM.</a:t>
            </a:r>
          </a:p>
          <a:p>
            <a:pPr algn="just"/>
            <a:r>
              <a:rPr lang="en-AU" sz="3200" dirty="0"/>
              <a:t>The temperature graph shows the temperature levels over the two days and also shows which LED would have been turned on at that time using the colour of the graph. The humidity graph shows the humidity levels over the two days. The more opaque the colour, the higher the moisture levels in the air.</a:t>
            </a:r>
          </a:p>
          <a:p>
            <a:pPr algn="just"/>
            <a:endParaRPr lang="en-AU" sz="3200" dirty="0"/>
          </a:p>
        </p:txBody>
      </p:sp>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hypotheticalocean|09-2018"/>
</p:tagLst>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3764</TotalTime>
  <Words>420</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Libre Baskerville</vt:lpstr>
      <vt:lpstr>Montserrat</vt:lpstr>
      <vt:lpstr>Montserrat Light</vt:lpstr>
      <vt:lpstr>Calibri</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Ben Marriner</cp:lastModifiedBy>
  <cp:revision>19</cp:revision>
  <cp:lastPrinted>2011-01-21T18:13:44Z</cp:lastPrinted>
  <dcterms:modified xsi:type="dcterms:W3CDTF">2020-10-02T06:18:14Z</dcterms:modified>
  <cp:category>scientific poster powerpoint</cp:category>
</cp:coreProperties>
</file>