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D7BD-54B2-44F1-80FB-C4DCF79B3AAB}" v="6" dt="2021-05-23T03:32:19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ARRINER" userId="f4a17e82-6838-4a02-979c-7700409ec0b8" providerId="ADAL" clId="{A91DD7BD-54B2-44F1-80FB-C4DCF79B3AAB}"/>
    <pc:docChg chg="undo custSel addSld delSld modSld sldOrd">
      <pc:chgData name="BEN MARRINER" userId="f4a17e82-6838-4a02-979c-7700409ec0b8" providerId="ADAL" clId="{A91DD7BD-54B2-44F1-80FB-C4DCF79B3AAB}" dt="2021-05-23T04:53:19.897" v="1212" actId="5793"/>
      <pc:docMkLst>
        <pc:docMk/>
      </pc:docMkLst>
      <pc:sldChg chg="new del">
        <pc:chgData name="BEN MARRINER" userId="f4a17e82-6838-4a02-979c-7700409ec0b8" providerId="ADAL" clId="{A91DD7BD-54B2-44F1-80FB-C4DCF79B3AAB}" dt="2021-05-23T03:30:13.409" v="1" actId="680"/>
        <pc:sldMkLst>
          <pc:docMk/>
          <pc:sldMk cId="144476101" sldId="256"/>
        </pc:sldMkLst>
      </pc:sldChg>
      <pc:sldChg chg="modSp new mod">
        <pc:chgData name="BEN MARRINER" userId="f4a17e82-6838-4a02-979c-7700409ec0b8" providerId="ADAL" clId="{A91DD7BD-54B2-44F1-80FB-C4DCF79B3AAB}" dt="2021-05-23T03:32:35.479" v="60" actId="20577"/>
        <pc:sldMkLst>
          <pc:docMk/>
          <pc:sldMk cId="552772892" sldId="256"/>
        </pc:sldMkLst>
        <pc:spChg chg="mod">
          <ac:chgData name="BEN MARRINER" userId="f4a17e82-6838-4a02-979c-7700409ec0b8" providerId="ADAL" clId="{A91DD7BD-54B2-44F1-80FB-C4DCF79B3AAB}" dt="2021-05-23T03:32:35.479" v="60" actId="20577"/>
          <ac:spMkLst>
            <pc:docMk/>
            <pc:sldMk cId="552772892" sldId="256"/>
            <ac:spMk id="2" creationId="{27C58443-925D-403D-ADF8-80983A4EBACC}"/>
          </ac:spMkLst>
        </pc:spChg>
        <pc:spChg chg="mod">
          <ac:chgData name="BEN MARRINER" userId="f4a17e82-6838-4a02-979c-7700409ec0b8" providerId="ADAL" clId="{A91DD7BD-54B2-44F1-80FB-C4DCF79B3AAB}" dt="2021-05-23T03:32:28.903" v="34" actId="20577"/>
          <ac:spMkLst>
            <pc:docMk/>
            <pc:sldMk cId="552772892" sldId="256"/>
            <ac:spMk id="3" creationId="{AE559F12-E052-435E-87E5-575DE7ACC17C}"/>
          </ac:spMkLst>
        </pc:spChg>
      </pc:sldChg>
      <pc:sldChg chg="modSp new mod">
        <pc:chgData name="BEN MARRINER" userId="f4a17e82-6838-4a02-979c-7700409ec0b8" providerId="ADAL" clId="{A91DD7BD-54B2-44F1-80FB-C4DCF79B3AAB}" dt="2021-05-23T04:52:33.892" v="1185" actId="20577"/>
        <pc:sldMkLst>
          <pc:docMk/>
          <pc:sldMk cId="1818902156" sldId="257"/>
        </pc:sldMkLst>
        <pc:spChg chg="mod">
          <ac:chgData name="BEN MARRINER" userId="f4a17e82-6838-4a02-979c-7700409ec0b8" providerId="ADAL" clId="{A91DD7BD-54B2-44F1-80FB-C4DCF79B3AAB}" dt="2021-05-23T04:40:17.308" v="77" actId="20577"/>
          <ac:spMkLst>
            <pc:docMk/>
            <pc:sldMk cId="1818902156" sldId="257"/>
            <ac:spMk id="2" creationId="{1F3DCFBE-87B2-4C0F-8ED9-1CD74661F143}"/>
          </ac:spMkLst>
        </pc:spChg>
        <pc:spChg chg="mod">
          <ac:chgData name="BEN MARRINER" userId="f4a17e82-6838-4a02-979c-7700409ec0b8" providerId="ADAL" clId="{A91DD7BD-54B2-44F1-80FB-C4DCF79B3AAB}" dt="2021-05-23T04:52:33.892" v="1185" actId="20577"/>
          <ac:spMkLst>
            <pc:docMk/>
            <pc:sldMk cId="1818902156" sldId="257"/>
            <ac:spMk id="3" creationId="{03B01AB9-78CC-40B7-B1F8-41ED0F5318B8}"/>
          </ac:spMkLst>
        </pc:spChg>
      </pc:sldChg>
      <pc:sldChg chg="modSp new mod ord">
        <pc:chgData name="BEN MARRINER" userId="f4a17e82-6838-4a02-979c-7700409ec0b8" providerId="ADAL" clId="{A91DD7BD-54B2-44F1-80FB-C4DCF79B3AAB}" dt="2021-05-23T04:46:09.931" v="655" actId="20577"/>
        <pc:sldMkLst>
          <pc:docMk/>
          <pc:sldMk cId="3063378398" sldId="258"/>
        </pc:sldMkLst>
        <pc:spChg chg="mod">
          <ac:chgData name="BEN MARRINER" userId="f4a17e82-6838-4a02-979c-7700409ec0b8" providerId="ADAL" clId="{A91DD7BD-54B2-44F1-80FB-C4DCF79B3AAB}" dt="2021-05-23T04:40:38.880" v="106" actId="20577"/>
          <ac:spMkLst>
            <pc:docMk/>
            <pc:sldMk cId="3063378398" sldId="258"/>
            <ac:spMk id="2" creationId="{E13E7254-C83E-45EC-A20F-C2656FA789BF}"/>
          </ac:spMkLst>
        </pc:spChg>
        <pc:spChg chg="mod">
          <ac:chgData name="BEN MARRINER" userId="f4a17e82-6838-4a02-979c-7700409ec0b8" providerId="ADAL" clId="{A91DD7BD-54B2-44F1-80FB-C4DCF79B3AAB}" dt="2021-05-23T04:46:09.931" v="655" actId="20577"/>
          <ac:spMkLst>
            <pc:docMk/>
            <pc:sldMk cId="3063378398" sldId="258"/>
            <ac:spMk id="3" creationId="{D1A2F8BD-362A-4AC7-81B6-1FA89ED995D1}"/>
          </ac:spMkLst>
        </pc:spChg>
      </pc:sldChg>
      <pc:sldChg chg="delSp modSp new mod">
        <pc:chgData name="BEN MARRINER" userId="f4a17e82-6838-4a02-979c-7700409ec0b8" providerId="ADAL" clId="{A91DD7BD-54B2-44F1-80FB-C4DCF79B3AAB}" dt="2021-05-23T04:53:19.897" v="1212" actId="5793"/>
        <pc:sldMkLst>
          <pc:docMk/>
          <pc:sldMk cId="1612264947" sldId="259"/>
        </pc:sldMkLst>
        <pc:spChg chg="mod">
          <ac:chgData name="BEN MARRINER" userId="f4a17e82-6838-4a02-979c-7700409ec0b8" providerId="ADAL" clId="{A91DD7BD-54B2-44F1-80FB-C4DCF79B3AAB}" dt="2021-05-23T04:53:19.897" v="1212" actId="5793"/>
          <ac:spMkLst>
            <pc:docMk/>
            <pc:sldMk cId="1612264947" sldId="259"/>
            <ac:spMk id="2" creationId="{6BBA344F-E716-4FF7-9366-BBA648336005}"/>
          </ac:spMkLst>
        </pc:spChg>
        <pc:spChg chg="del">
          <ac:chgData name="BEN MARRINER" userId="f4a17e82-6838-4a02-979c-7700409ec0b8" providerId="ADAL" clId="{A91DD7BD-54B2-44F1-80FB-C4DCF79B3AAB}" dt="2021-05-23T04:53:09.470" v="1187" actId="478"/>
          <ac:spMkLst>
            <pc:docMk/>
            <pc:sldMk cId="1612264947" sldId="259"/>
            <ac:spMk id="3" creationId="{65891549-E928-4AD4-81D4-708B4F9116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56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7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87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30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9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91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66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7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0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13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7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7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82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D7D4-96CB-4C73-BD75-1DA15E37176F}" type="datetimeFigureOut">
              <a:rPr lang="en-AU" smtClean="0"/>
              <a:t>23/05/2021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FC16-B9E2-4710-8764-23AB5F7B6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08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8443-925D-403D-ADF8-80983A4EB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Embedded Security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9F12-E052-435E-87E5-575DE7AC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Marriner</a:t>
            </a:r>
          </a:p>
        </p:txBody>
      </p:sp>
    </p:spTree>
    <p:extLst>
      <p:ext uri="{BB962C8B-B14F-4D97-AF65-F5344CB8AC3E}">
        <p14:creationId xmlns:p14="http://schemas.microsoft.com/office/powerpoint/2010/main" val="5527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7254-C83E-45EC-A20F-C2656FA7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Security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F8BD-362A-4AC7-81B6-1FA89ED9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ever-growing need for physical security</a:t>
            </a:r>
          </a:p>
          <a:p>
            <a:r>
              <a:rPr lang="en-AU" dirty="0"/>
              <a:t>Important belongings such as jewellery and photos</a:t>
            </a:r>
          </a:p>
          <a:p>
            <a:r>
              <a:rPr lang="en-AU" dirty="0"/>
              <a:t>More and more information is produced every day</a:t>
            </a:r>
          </a:p>
          <a:p>
            <a:r>
              <a:rPr lang="en-AU" dirty="0"/>
              <a:t>Keep sensitive assets away from unauthorised activity</a:t>
            </a:r>
          </a:p>
          <a:p>
            <a:r>
              <a:rPr lang="en-AU" dirty="0"/>
              <a:t>Infrastructural assets such as power stations and telephone exchanges need to be secured.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33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FBE-87B2-4C0F-8ED9-1CD74661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1AB9-78CC-40B7-B1F8-41ED0F53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Easy expansion of system by add new devices and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Determine where unauthorised activity is coming from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Deter intruders with an alarm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Adaptable for small homes all the way to large buildings and facilities.</a:t>
            </a:r>
          </a:p>
        </p:txBody>
      </p:sp>
    </p:spTree>
    <p:extLst>
      <p:ext uri="{BB962C8B-B14F-4D97-AF65-F5344CB8AC3E}">
        <p14:creationId xmlns:p14="http://schemas.microsoft.com/office/powerpoint/2010/main" val="18189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44F-E716-4FF7-9366-BBA64833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82486"/>
            <a:ext cx="8610600" cy="1293028"/>
          </a:xfrm>
        </p:spPr>
        <p:txBody>
          <a:bodyPr/>
          <a:lstStyle/>
          <a:p>
            <a:r>
              <a:rPr lang="en-AU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6122649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91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Embedded Security System</vt:lpstr>
      <vt:lpstr>The Security Problem</vt:lpstr>
      <vt:lpstr>Features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Security System</dc:title>
  <dc:creator>Ben Marriner</dc:creator>
  <cp:lastModifiedBy>Ben Marriner</cp:lastModifiedBy>
  <cp:revision>1</cp:revision>
  <dcterms:created xsi:type="dcterms:W3CDTF">2021-05-23T03:30:05Z</dcterms:created>
  <dcterms:modified xsi:type="dcterms:W3CDTF">2021-05-23T04:53:28Z</dcterms:modified>
</cp:coreProperties>
</file>