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9E718-29A6-42D2-9B50-E20C063DEEC9}" v="1" dt="2021-06-22T14:00:49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Martin Baur" userId="dfd2f48d-6879-4cd4-9be2-4f1a040a6a0c" providerId="ADAL" clId="{A4DDD560-A32C-4F06-ADDE-265E58ACCE08}"/>
    <pc:docChg chg="undo redo custSel addSld modSld sldOrd">
      <pc:chgData name="Ben Martin Baur" userId="dfd2f48d-6879-4cd4-9be2-4f1a040a6a0c" providerId="ADAL" clId="{A4DDD560-A32C-4F06-ADDE-265E58ACCE08}" dt="2020-08-14T09:49:43.256" v="644" actId="2711"/>
      <pc:docMkLst>
        <pc:docMk/>
      </pc:docMkLst>
      <pc:sldChg chg="addSp delSp modSp mod">
        <pc:chgData name="Ben Martin Baur" userId="dfd2f48d-6879-4cd4-9be2-4f1a040a6a0c" providerId="ADAL" clId="{A4DDD560-A32C-4F06-ADDE-265E58ACCE08}" dt="2020-08-14T09:49:43.256" v="644" actId="2711"/>
        <pc:sldMkLst>
          <pc:docMk/>
          <pc:sldMk cId="201019914" sldId="257"/>
        </pc:sldMkLst>
        <pc:spChg chg="mod">
          <ac:chgData name="Ben Martin Baur" userId="dfd2f48d-6879-4cd4-9be2-4f1a040a6a0c" providerId="ADAL" clId="{A4DDD560-A32C-4F06-ADDE-265E58ACCE08}" dt="2020-08-13T15:15:25.126" v="22" actId="20577"/>
          <ac:spMkLst>
            <pc:docMk/>
            <pc:sldMk cId="201019914" sldId="257"/>
            <ac:spMk id="12" creationId="{1BCB3192-961D-436E-9120-8DF52AB64FB2}"/>
          </ac:spMkLst>
        </pc:spChg>
        <pc:spChg chg="mod">
          <ac:chgData name="Ben Martin Baur" userId="dfd2f48d-6879-4cd4-9be2-4f1a040a6a0c" providerId="ADAL" clId="{A4DDD560-A32C-4F06-ADDE-265E58ACCE08}" dt="2020-08-14T09:41:50.271" v="578" actId="20577"/>
          <ac:spMkLst>
            <pc:docMk/>
            <pc:sldMk cId="201019914" sldId="257"/>
            <ac:spMk id="25" creationId="{A4F8E6E7-BF62-4A83-81DC-CF6B8DF997CF}"/>
          </ac:spMkLst>
        </pc:spChg>
        <pc:spChg chg="mod">
          <ac:chgData name="Ben Martin Baur" userId="dfd2f48d-6879-4cd4-9be2-4f1a040a6a0c" providerId="ADAL" clId="{A4DDD560-A32C-4F06-ADDE-265E58ACCE08}" dt="2020-08-14T09:49:43.256" v="644" actId="2711"/>
          <ac:spMkLst>
            <pc:docMk/>
            <pc:sldMk cId="201019914" sldId="257"/>
            <ac:spMk id="39" creationId="{02E8FFE3-7195-4353-A4B6-9D6B255122E3}"/>
          </ac:spMkLst>
        </pc:spChg>
        <pc:grpChg chg="add del">
          <ac:chgData name="Ben Martin Baur" userId="dfd2f48d-6879-4cd4-9be2-4f1a040a6a0c" providerId="ADAL" clId="{A4DDD560-A32C-4F06-ADDE-265E58ACCE08}" dt="2020-08-13T15:27:16.679" v="175" actId="478"/>
          <ac:grpSpMkLst>
            <pc:docMk/>
            <pc:sldMk cId="201019914" sldId="257"/>
            <ac:grpSpMk id="41" creationId="{D230DA35-3356-476B-9CBD-693C4F774C8D}"/>
          </ac:grpSpMkLst>
        </pc:grpChg>
        <pc:grpChg chg="mod">
          <ac:chgData name="Ben Martin Baur" userId="dfd2f48d-6879-4cd4-9be2-4f1a040a6a0c" providerId="ADAL" clId="{A4DDD560-A32C-4F06-ADDE-265E58ACCE08}" dt="2020-08-14T09:42:01.914" v="579" actId="1076"/>
          <ac:grpSpMkLst>
            <pc:docMk/>
            <pc:sldMk cId="201019914" sldId="257"/>
            <ac:grpSpMk id="71" creationId="{64237A3A-E423-4190-8102-D69602D28B34}"/>
          </ac:grpSpMkLst>
        </pc:grpChg>
        <pc:picChg chg="add del mod topLvl">
          <ac:chgData name="Ben Martin Baur" userId="dfd2f48d-6879-4cd4-9be2-4f1a040a6a0c" providerId="ADAL" clId="{A4DDD560-A32C-4F06-ADDE-265E58ACCE08}" dt="2020-08-13T15:27:16.679" v="175" actId="478"/>
          <ac:picMkLst>
            <pc:docMk/>
            <pc:sldMk cId="201019914" sldId="257"/>
            <ac:picMk id="4" creationId="{3798A0CD-B33D-43C6-B543-A0E455E50FB3}"/>
          </ac:picMkLst>
        </pc:picChg>
        <pc:picChg chg="add del mod ord">
          <ac:chgData name="Ben Martin Baur" userId="dfd2f48d-6879-4cd4-9be2-4f1a040a6a0c" providerId="ADAL" clId="{A4DDD560-A32C-4F06-ADDE-265E58ACCE08}" dt="2020-08-13T15:27:15.912" v="174" actId="22"/>
          <ac:picMkLst>
            <pc:docMk/>
            <pc:sldMk cId="201019914" sldId="257"/>
            <ac:picMk id="8" creationId="{F1D20C7A-5CEF-45F1-AE27-F1E346B8D07C}"/>
          </ac:picMkLst>
        </pc:picChg>
        <pc:picChg chg="mod topLvl">
          <ac:chgData name="Ben Martin Baur" userId="dfd2f48d-6879-4cd4-9be2-4f1a040a6a0c" providerId="ADAL" clId="{A4DDD560-A32C-4F06-ADDE-265E58ACCE08}" dt="2020-08-13T15:27:16.679" v="175" actId="478"/>
          <ac:picMkLst>
            <pc:docMk/>
            <pc:sldMk cId="201019914" sldId="257"/>
            <ac:picMk id="37" creationId="{0BA63711-7745-4439-BF63-D420ED3DEC28}"/>
          </ac:picMkLst>
        </pc:picChg>
        <pc:cxnChg chg="mod">
          <ac:chgData name="Ben Martin Baur" userId="dfd2f48d-6879-4cd4-9be2-4f1a040a6a0c" providerId="ADAL" clId="{A4DDD560-A32C-4F06-ADDE-265E58ACCE08}" dt="2020-08-13T15:15:29.292" v="24" actId="1038"/>
          <ac:cxnSpMkLst>
            <pc:docMk/>
            <pc:sldMk cId="201019914" sldId="257"/>
            <ac:cxnSpMk id="65" creationId="{433723C2-35EB-4DE3-BE52-28B04E424792}"/>
          </ac:cxnSpMkLst>
        </pc:cxnChg>
      </pc:sldChg>
      <pc:sldChg chg="addSp delSp modSp add mod ord">
        <pc:chgData name="Ben Martin Baur" userId="dfd2f48d-6879-4cd4-9be2-4f1a040a6a0c" providerId="ADAL" clId="{A4DDD560-A32C-4F06-ADDE-265E58ACCE08}" dt="2020-08-14T09:38:50.227" v="552" actId="14100"/>
        <pc:sldMkLst>
          <pc:docMk/>
          <pc:sldMk cId="2204745635" sldId="258"/>
        </pc:sldMkLst>
        <pc:spChg chg="del">
          <ac:chgData name="Ben Martin Baur" userId="dfd2f48d-6879-4cd4-9be2-4f1a040a6a0c" providerId="ADAL" clId="{A4DDD560-A32C-4F06-ADDE-265E58ACCE08}" dt="2020-08-13T15:21:15.886" v="82" actId="478"/>
          <ac:spMkLst>
            <pc:docMk/>
            <pc:sldMk cId="2204745635" sldId="258"/>
            <ac:spMk id="3" creationId="{A24B506F-1886-405C-9DAA-990ABEA22F3F}"/>
          </ac:spMkLst>
        </pc:spChg>
        <pc:spChg chg="add mod">
          <ac:chgData name="Ben Martin Baur" userId="dfd2f48d-6879-4cd4-9be2-4f1a040a6a0c" providerId="ADAL" clId="{A4DDD560-A32C-4F06-ADDE-265E58ACCE08}" dt="2020-08-14T09:38:28.512" v="545" actId="208"/>
          <ac:spMkLst>
            <pc:docMk/>
            <pc:sldMk cId="2204745635" sldId="258"/>
            <ac:spMk id="4" creationId="{102F12A2-2966-4175-B0DA-947A38B8FCB0}"/>
          </ac:spMkLst>
        </pc:spChg>
        <pc:spChg chg="del">
          <ac:chgData name="Ben Martin Baur" userId="dfd2f48d-6879-4cd4-9be2-4f1a040a6a0c" providerId="ADAL" clId="{A4DDD560-A32C-4F06-ADDE-265E58ACCE08}" dt="2020-08-13T15:21:16.719" v="83" actId="478"/>
          <ac:spMkLst>
            <pc:docMk/>
            <pc:sldMk cId="2204745635" sldId="258"/>
            <ac:spMk id="6" creationId="{72AB3F68-EA57-4FA5-A040-3F53E3C5B2ED}"/>
          </ac:spMkLst>
        </pc:spChg>
        <pc:spChg chg="del">
          <ac:chgData name="Ben Martin Baur" userId="dfd2f48d-6879-4cd4-9be2-4f1a040a6a0c" providerId="ADAL" clId="{A4DDD560-A32C-4F06-ADDE-265E58ACCE08}" dt="2020-08-13T15:21:11.753" v="78" actId="478"/>
          <ac:spMkLst>
            <pc:docMk/>
            <pc:sldMk cId="2204745635" sldId="258"/>
            <ac:spMk id="7" creationId="{098E9C28-A603-4A53-A42A-41EA02002907}"/>
          </ac:spMkLst>
        </pc:spChg>
        <pc:spChg chg="del">
          <ac:chgData name="Ben Martin Baur" userId="dfd2f48d-6879-4cd4-9be2-4f1a040a6a0c" providerId="ADAL" clId="{A4DDD560-A32C-4F06-ADDE-265E58ACCE08}" dt="2020-08-13T15:21:24.398" v="90" actId="478"/>
          <ac:spMkLst>
            <pc:docMk/>
            <pc:sldMk cId="2204745635" sldId="258"/>
            <ac:spMk id="9" creationId="{0A54AF2A-65F9-47BE-818B-5D86485C1FDB}"/>
          </ac:spMkLst>
        </pc:spChg>
        <pc:spChg chg="del">
          <ac:chgData name="Ben Martin Baur" userId="dfd2f48d-6879-4cd4-9be2-4f1a040a6a0c" providerId="ADAL" clId="{A4DDD560-A32C-4F06-ADDE-265E58ACCE08}" dt="2020-08-13T15:21:08.048" v="75" actId="478"/>
          <ac:spMkLst>
            <pc:docMk/>
            <pc:sldMk cId="2204745635" sldId="258"/>
            <ac:spMk id="10" creationId="{C8F9CF9F-B8C3-44DE-A77F-456E4D229E01}"/>
          </ac:spMkLst>
        </pc:spChg>
        <pc:spChg chg="del">
          <ac:chgData name="Ben Martin Baur" userId="dfd2f48d-6879-4cd4-9be2-4f1a040a6a0c" providerId="ADAL" clId="{A4DDD560-A32C-4F06-ADDE-265E58ACCE08}" dt="2020-08-13T15:21:09.253" v="76" actId="478"/>
          <ac:spMkLst>
            <pc:docMk/>
            <pc:sldMk cId="2204745635" sldId="258"/>
            <ac:spMk id="12" creationId="{1BCB3192-961D-436E-9120-8DF52AB64FB2}"/>
          </ac:spMkLst>
        </pc:spChg>
        <pc:spChg chg="add del">
          <ac:chgData name="Ben Martin Baur" userId="dfd2f48d-6879-4cd4-9be2-4f1a040a6a0c" providerId="ADAL" clId="{A4DDD560-A32C-4F06-ADDE-265E58ACCE08}" dt="2020-08-14T09:36:36.224" v="512" actId="22"/>
          <ac:spMkLst>
            <pc:docMk/>
            <pc:sldMk cId="2204745635" sldId="258"/>
            <ac:spMk id="13" creationId="{BEFD1CCA-0868-4FE2-8137-B6E9BDCD99EB}"/>
          </ac:spMkLst>
        </pc:spChg>
        <pc:spChg chg="add del mod">
          <ac:chgData name="Ben Martin Baur" userId="dfd2f48d-6879-4cd4-9be2-4f1a040a6a0c" providerId="ADAL" clId="{A4DDD560-A32C-4F06-ADDE-265E58ACCE08}" dt="2020-08-13T15:22:14.181" v="97" actId="478"/>
          <ac:spMkLst>
            <pc:docMk/>
            <pc:sldMk cId="2204745635" sldId="258"/>
            <ac:spMk id="18" creationId="{EF433F9A-7F04-4781-AC5C-FBD11EF1106B}"/>
          </ac:spMkLst>
        </pc:spChg>
        <pc:spChg chg="del">
          <ac:chgData name="Ben Martin Baur" userId="dfd2f48d-6879-4cd4-9be2-4f1a040a6a0c" providerId="ADAL" clId="{A4DDD560-A32C-4F06-ADDE-265E58ACCE08}" dt="2020-08-13T15:21:18.813" v="85" actId="478"/>
          <ac:spMkLst>
            <pc:docMk/>
            <pc:sldMk cId="2204745635" sldId="258"/>
            <ac:spMk id="25" creationId="{A4F8E6E7-BF62-4A83-81DC-CF6B8DF997CF}"/>
          </ac:spMkLst>
        </pc:spChg>
        <pc:spChg chg="del">
          <ac:chgData name="Ben Martin Baur" userId="dfd2f48d-6879-4cd4-9be2-4f1a040a6a0c" providerId="ADAL" clId="{A4DDD560-A32C-4F06-ADDE-265E58ACCE08}" dt="2020-08-13T15:21:20.801" v="87" actId="478"/>
          <ac:spMkLst>
            <pc:docMk/>
            <pc:sldMk cId="2204745635" sldId="258"/>
            <ac:spMk id="39" creationId="{02E8FFE3-7195-4353-A4B6-9D6B255122E3}"/>
          </ac:spMkLst>
        </pc:spChg>
        <pc:spChg chg="add mod">
          <ac:chgData name="Ben Martin Baur" userId="dfd2f48d-6879-4cd4-9be2-4f1a040a6a0c" providerId="ADAL" clId="{A4DDD560-A32C-4F06-ADDE-265E58ACCE08}" dt="2020-08-14T09:37:01.523" v="535" actId="20577"/>
          <ac:spMkLst>
            <pc:docMk/>
            <pc:sldMk cId="2204745635" sldId="258"/>
            <ac:spMk id="46" creationId="{A7DAA411-29AC-488A-9874-998DC69EC32B}"/>
          </ac:spMkLst>
        </pc:spChg>
        <pc:spChg chg="add mod">
          <ac:chgData name="Ben Martin Baur" userId="dfd2f48d-6879-4cd4-9be2-4f1a040a6a0c" providerId="ADAL" clId="{A4DDD560-A32C-4F06-ADDE-265E58ACCE08}" dt="2020-08-14T09:35:39.405" v="505" actId="404"/>
          <ac:spMkLst>
            <pc:docMk/>
            <pc:sldMk cId="2204745635" sldId="258"/>
            <ac:spMk id="51" creationId="{AC0AD37E-0B9B-467F-B0FA-E00E02FEFFBA}"/>
          </ac:spMkLst>
        </pc:spChg>
        <pc:grpChg chg="add mod">
          <ac:chgData name="Ben Martin Baur" userId="dfd2f48d-6879-4cd4-9be2-4f1a040a6a0c" providerId="ADAL" clId="{A4DDD560-A32C-4F06-ADDE-265E58ACCE08}" dt="2020-08-14T09:38:50.227" v="552" actId="14100"/>
          <ac:grpSpMkLst>
            <pc:docMk/>
            <pc:sldMk cId="2204745635" sldId="258"/>
            <ac:grpSpMk id="16" creationId="{D6770E40-F0C0-4DD4-B2D8-0EEFC0C4DAEA}"/>
          </ac:grpSpMkLst>
        </pc:grpChg>
        <pc:grpChg chg="add del">
          <ac:chgData name="Ben Martin Baur" userId="dfd2f48d-6879-4cd4-9be2-4f1a040a6a0c" providerId="ADAL" clId="{A4DDD560-A32C-4F06-ADDE-265E58ACCE08}" dt="2020-08-13T15:19:40.790" v="61" actId="478"/>
          <ac:grpSpMkLst>
            <pc:docMk/>
            <pc:sldMk cId="2204745635" sldId="258"/>
            <ac:grpSpMk id="41" creationId="{D230DA35-3356-476B-9CBD-693C4F774C8D}"/>
          </ac:grpSpMkLst>
        </pc:grpChg>
        <pc:grpChg chg="add mod">
          <ac:chgData name="Ben Martin Baur" userId="dfd2f48d-6879-4cd4-9be2-4f1a040a6a0c" providerId="ADAL" clId="{A4DDD560-A32C-4F06-ADDE-265E58ACCE08}" dt="2020-08-13T15:34:35.850" v="181" actId="14100"/>
          <ac:grpSpMkLst>
            <pc:docMk/>
            <pc:sldMk cId="2204745635" sldId="258"/>
            <ac:grpSpMk id="47" creationId="{9DD2E5DA-B274-46F7-AA35-ED9ACAD14FB6}"/>
          </ac:grpSpMkLst>
        </pc:grpChg>
        <pc:grpChg chg="add del mod">
          <ac:chgData name="Ben Martin Baur" userId="dfd2f48d-6879-4cd4-9be2-4f1a040a6a0c" providerId="ADAL" clId="{A4DDD560-A32C-4F06-ADDE-265E58ACCE08}" dt="2020-08-13T15:35:15.827" v="209" actId="478"/>
          <ac:grpSpMkLst>
            <pc:docMk/>
            <pc:sldMk cId="2204745635" sldId="258"/>
            <ac:grpSpMk id="52" creationId="{543B711F-DE36-4C8D-948B-67FB6E1CD790}"/>
          </ac:grpSpMkLst>
        </pc:grpChg>
        <pc:grpChg chg="del">
          <ac:chgData name="Ben Martin Baur" userId="dfd2f48d-6879-4cd4-9be2-4f1a040a6a0c" providerId="ADAL" clId="{A4DDD560-A32C-4F06-ADDE-265E58ACCE08}" dt="2020-08-13T15:21:14.740" v="80" actId="478"/>
          <ac:grpSpMkLst>
            <pc:docMk/>
            <pc:sldMk cId="2204745635" sldId="258"/>
            <ac:grpSpMk id="57" creationId="{F69C351A-7787-4AF8-AA4C-373285A3E8A5}"/>
          </ac:grpSpMkLst>
        </pc:grpChg>
        <pc:grpChg chg="del">
          <ac:chgData name="Ben Martin Baur" userId="dfd2f48d-6879-4cd4-9be2-4f1a040a6a0c" providerId="ADAL" clId="{A4DDD560-A32C-4F06-ADDE-265E58ACCE08}" dt="2020-08-13T15:21:15.488" v="81" actId="478"/>
          <ac:grpSpMkLst>
            <pc:docMk/>
            <pc:sldMk cId="2204745635" sldId="258"/>
            <ac:grpSpMk id="58" creationId="{42391CF2-5235-4FC1-A85A-B7CA9553DF77}"/>
          </ac:grpSpMkLst>
        </pc:grpChg>
        <pc:grpChg chg="del">
          <ac:chgData name="Ben Martin Baur" userId="dfd2f48d-6879-4cd4-9be2-4f1a040a6a0c" providerId="ADAL" clId="{A4DDD560-A32C-4F06-ADDE-265E58ACCE08}" dt="2020-08-13T15:21:10.371" v="77" actId="478"/>
          <ac:grpSpMkLst>
            <pc:docMk/>
            <pc:sldMk cId="2204745635" sldId="258"/>
            <ac:grpSpMk id="68" creationId="{89B6DA90-8E35-49E5-801C-8CA8A261515B}"/>
          </ac:grpSpMkLst>
        </pc:grpChg>
        <pc:grpChg chg="del">
          <ac:chgData name="Ben Martin Baur" userId="dfd2f48d-6879-4cd4-9be2-4f1a040a6a0c" providerId="ADAL" clId="{A4DDD560-A32C-4F06-ADDE-265E58ACCE08}" dt="2020-08-13T15:21:18.047" v="84" actId="478"/>
          <ac:grpSpMkLst>
            <pc:docMk/>
            <pc:sldMk cId="2204745635" sldId="258"/>
            <ac:grpSpMk id="71" creationId="{64237A3A-E423-4190-8102-D69602D28B34}"/>
          </ac:grpSpMkLst>
        </pc:grpChg>
        <pc:grpChg chg="del">
          <ac:chgData name="Ben Martin Baur" userId="dfd2f48d-6879-4cd4-9be2-4f1a040a6a0c" providerId="ADAL" clId="{A4DDD560-A32C-4F06-ADDE-265E58ACCE08}" dt="2020-08-13T15:21:20.025" v="86" actId="478"/>
          <ac:grpSpMkLst>
            <pc:docMk/>
            <pc:sldMk cId="2204745635" sldId="258"/>
            <ac:grpSpMk id="74" creationId="{B35C7658-A79B-4892-BD4B-AC2E3998478D}"/>
          </ac:grpSpMkLst>
        </pc:grpChg>
        <pc:grpChg chg="del mod">
          <ac:chgData name="Ben Martin Baur" userId="dfd2f48d-6879-4cd4-9be2-4f1a040a6a0c" providerId="ADAL" clId="{A4DDD560-A32C-4F06-ADDE-265E58ACCE08}" dt="2020-08-13T15:21:22.753" v="89" actId="478"/>
          <ac:grpSpMkLst>
            <pc:docMk/>
            <pc:sldMk cId="2204745635" sldId="258"/>
            <ac:grpSpMk id="77" creationId="{E5FBC14F-C0A8-4407-ACBB-5A7FF47C862C}"/>
          </ac:grpSpMkLst>
        </pc:grpChg>
        <pc:picChg chg="mod">
          <ac:chgData name="Ben Martin Baur" userId="dfd2f48d-6879-4cd4-9be2-4f1a040a6a0c" providerId="ADAL" clId="{A4DDD560-A32C-4F06-ADDE-265E58ACCE08}" dt="2020-08-13T15:18:29.121" v="30" actId="208"/>
          <ac:picMkLst>
            <pc:docMk/>
            <pc:sldMk cId="2204745635" sldId="258"/>
            <ac:picMk id="4" creationId="{3798A0CD-B33D-43C6-B543-A0E455E50FB3}"/>
          </ac:picMkLst>
        </pc:picChg>
        <pc:picChg chg="add del mod">
          <ac:chgData name="Ben Martin Baur" userId="dfd2f48d-6879-4cd4-9be2-4f1a040a6a0c" providerId="ADAL" clId="{A4DDD560-A32C-4F06-ADDE-265E58ACCE08}" dt="2020-08-13T15:19:15.845" v="41"/>
          <ac:picMkLst>
            <pc:docMk/>
            <pc:sldMk cId="2204745635" sldId="258"/>
            <ac:picMk id="8" creationId="{4B6392AE-3D6A-42B0-813E-5DFC1B09FC6C}"/>
          </ac:picMkLst>
        </pc:picChg>
        <pc:picChg chg="add del mod">
          <ac:chgData name="Ben Martin Baur" userId="dfd2f48d-6879-4cd4-9be2-4f1a040a6a0c" providerId="ADAL" clId="{A4DDD560-A32C-4F06-ADDE-265E58ACCE08}" dt="2020-08-13T15:19:22.093" v="50"/>
          <ac:picMkLst>
            <pc:docMk/>
            <pc:sldMk cId="2204745635" sldId="258"/>
            <ac:picMk id="13" creationId="{F10D2986-04B1-49D6-B1F8-CEABCF118A63}"/>
          </ac:picMkLst>
        </pc:picChg>
        <pc:picChg chg="add mod">
          <ac:chgData name="Ben Martin Baur" userId="dfd2f48d-6879-4cd4-9be2-4f1a040a6a0c" providerId="ADAL" clId="{A4DDD560-A32C-4F06-ADDE-265E58ACCE08}" dt="2020-08-13T15:19:49.656" v="65" actId="1038"/>
          <ac:picMkLst>
            <pc:docMk/>
            <pc:sldMk cId="2204745635" sldId="258"/>
            <ac:picMk id="15" creationId="{3F2D3EF0-B157-454D-A9FA-8D26263D8546}"/>
          </ac:picMkLst>
        </pc:picChg>
        <pc:picChg chg="add del mod">
          <ac:chgData name="Ben Martin Baur" userId="dfd2f48d-6879-4cd4-9be2-4f1a040a6a0c" providerId="ADAL" clId="{A4DDD560-A32C-4F06-ADDE-265E58ACCE08}" dt="2020-08-13T15:23:25.909" v="98" actId="478"/>
          <ac:picMkLst>
            <pc:docMk/>
            <pc:sldMk cId="2204745635" sldId="258"/>
            <ac:picMk id="17" creationId="{59D20E97-8AA7-44C5-8F22-1F35F8511190}"/>
          </ac:picMkLst>
        </pc:picChg>
        <pc:picChg chg="add mod">
          <ac:chgData name="Ben Martin Baur" userId="dfd2f48d-6879-4cd4-9be2-4f1a040a6a0c" providerId="ADAL" clId="{A4DDD560-A32C-4F06-ADDE-265E58ACCE08}" dt="2020-08-13T15:23:32.318" v="100" actId="1076"/>
          <ac:picMkLst>
            <pc:docMk/>
            <pc:sldMk cId="2204745635" sldId="258"/>
            <ac:picMk id="20" creationId="{D57352BE-4A0B-4E75-8102-4D327EDE1A8E}"/>
          </ac:picMkLst>
        </pc:picChg>
        <pc:picChg chg="mod">
          <ac:chgData name="Ben Martin Baur" userId="dfd2f48d-6879-4cd4-9be2-4f1a040a6a0c" providerId="ADAL" clId="{A4DDD560-A32C-4F06-ADDE-265E58ACCE08}" dt="2020-08-13T15:18:10.579" v="27" actId="208"/>
          <ac:picMkLst>
            <pc:docMk/>
            <pc:sldMk cId="2204745635" sldId="258"/>
            <ac:picMk id="37" creationId="{0BA63711-7745-4439-BF63-D420ED3DEC28}"/>
          </ac:picMkLst>
        </pc:picChg>
        <pc:cxnChg chg="mod">
          <ac:chgData name="Ben Martin Baur" userId="dfd2f48d-6879-4cd4-9be2-4f1a040a6a0c" providerId="ADAL" clId="{A4DDD560-A32C-4F06-ADDE-265E58ACCE08}" dt="2020-08-14T09:38:44.933" v="551" actId="208"/>
          <ac:cxnSpMkLst>
            <pc:docMk/>
            <pc:sldMk cId="2204745635" sldId="258"/>
            <ac:cxnSpMk id="17" creationId="{1DA6B1EE-719F-47BF-916F-4EC8AAF6F2B1}"/>
          </ac:cxnSpMkLst>
        </pc:cxnChg>
        <pc:cxnChg chg="mod">
          <ac:chgData name="Ben Martin Baur" userId="dfd2f48d-6879-4cd4-9be2-4f1a040a6a0c" providerId="ADAL" clId="{A4DDD560-A32C-4F06-ADDE-265E58ACCE08}" dt="2020-08-14T09:38:44.933" v="551" actId="208"/>
          <ac:cxnSpMkLst>
            <pc:docMk/>
            <pc:sldMk cId="2204745635" sldId="258"/>
            <ac:cxnSpMk id="18" creationId="{E959563D-14CC-4300-A691-26F8FBF9E5A1}"/>
          </ac:cxnSpMkLst>
        </pc:cxnChg>
        <pc:cxnChg chg="mod">
          <ac:chgData name="Ben Martin Baur" userId="dfd2f48d-6879-4cd4-9be2-4f1a040a6a0c" providerId="ADAL" clId="{A4DDD560-A32C-4F06-ADDE-265E58ACCE08}" dt="2020-08-13T15:34:13" v="176"/>
          <ac:cxnSpMkLst>
            <pc:docMk/>
            <pc:sldMk cId="2204745635" sldId="258"/>
            <ac:cxnSpMk id="48" creationId="{A1860190-4D20-4084-B067-1B350221C9D9}"/>
          </ac:cxnSpMkLst>
        </pc:cxnChg>
        <pc:cxnChg chg="mod">
          <ac:chgData name="Ben Martin Baur" userId="dfd2f48d-6879-4cd4-9be2-4f1a040a6a0c" providerId="ADAL" clId="{A4DDD560-A32C-4F06-ADDE-265E58ACCE08}" dt="2020-08-13T15:34:13" v="176"/>
          <ac:cxnSpMkLst>
            <pc:docMk/>
            <pc:sldMk cId="2204745635" sldId="258"/>
            <ac:cxnSpMk id="50" creationId="{6E304931-03DC-4E6C-AF27-3CBAFFB69674}"/>
          </ac:cxnSpMkLst>
        </pc:cxnChg>
        <pc:cxnChg chg="del mod topLvl">
          <ac:chgData name="Ben Martin Baur" userId="dfd2f48d-6879-4cd4-9be2-4f1a040a6a0c" providerId="ADAL" clId="{A4DDD560-A32C-4F06-ADDE-265E58ACCE08}" dt="2020-08-13T15:35:15.827" v="209" actId="478"/>
          <ac:cxnSpMkLst>
            <pc:docMk/>
            <pc:sldMk cId="2204745635" sldId="258"/>
            <ac:cxnSpMk id="54" creationId="{1F8667FE-F4BD-4947-BE25-196550C16E6C}"/>
          </ac:cxnSpMkLst>
        </pc:cxnChg>
        <pc:cxnChg chg="mod topLvl">
          <ac:chgData name="Ben Martin Baur" userId="dfd2f48d-6879-4cd4-9be2-4f1a040a6a0c" providerId="ADAL" clId="{A4DDD560-A32C-4F06-ADDE-265E58ACCE08}" dt="2020-08-13T15:35:42.618" v="212"/>
          <ac:cxnSpMkLst>
            <pc:docMk/>
            <pc:sldMk cId="2204745635" sldId="258"/>
            <ac:cxnSpMk id="55" creationId="{3B8EFD3A-1368-479A-B2CF-027371694A41}"/>
          </ac:cxnSpMkLst>
        </pc:cxnChg>
        <pc:cxnChg chg="del">
          <ac:chgData name="Ben Martin Baur" userId="dfd2f48d-6879-4cd4-9be2-4f1a040a6a0c" providerId="ADAL" clId="{A4DDD560-A32C-4F06-ADDE-265E58ACCE08}" dt="2020-08-13T15:21:13.682" v="79" actId="478"/>
          <ac:cxnSpMkLst>
            <pc:docMk/>
            <pc:sldMk cId="2204745635" sldId="258"/>
            <ac:cxnSpMk id="65" creationId="{433723C2-35EB-4DE3-BE52-28B04E424792}"/>
          </ac:cxnSpMkLst>
        </pc:cxnChg>
        <pc:cxnChg chg="del">
          <ac:chgData name="Ben Martin Baur" userId="dfd2f48d-6879-4cd4-9be2-4f1a040a6a0c" providerId="ADAL" clId="{A4DDD560-A32C-4F06-ADDE-265E58ACCE08}" dt="2020-08-13T15:21:34.655" v="93" actId="478"/>
          <ac:cxnSpMkLst>
            <pc:docMk/>
            <pc:sldMk cId="2204745635" sldId="258"/>
            <ac:cxnSpMk id="82" creationId="{A659091E-BD18-4675-A8C5-C43F3388CA78}"/>
          </ac:cxnSpMkLst>
        </pc:cxnChg>
      </pc:sldChg>
    </pc:docChg>
  </pc:docChgLst>
  <pc:docChgLst>
    <pc:chgData name="Ben Martin Baur (HE / HIM)" userId="dfd2f48d-6879-4cd4-9be2-4f1a040a6a0c" providerId="ADAL" clId="{03C9E718-29A6-42D2-9B50-E20C063DEEC9}"/>
    <pc:docChg chg="custSel modSld">
      <pc:chgData name="Ben Martin Baur (HE / HIM)" userId="dfd2f48d-6879-4cd4-9be2-4f1a040a6a0c" providerId="ADAL" clId="{03C9E718-29A6-42D2-9B50-E20C063DEEC9}" dt="2021-06-22T14:02:12.125" v="52" actId="20577"/>
      <pc:docMkLst>
        <pc:docMk/>
      </pc:docMkLst>
      <pc:sldChg chg="addSp delSp modSp mod">
        <pc:chgData name="Ben Martin Baur (HE / HIM)" userId="dfd2f48d-6879-4cd4-9be2-4f1a040a6a0c" providerId="ADAL" clId="{03C9E718-29A6-42D2-9B50-E20C063DEEC9}" dt="2021-06-22T14:02:12.125" v="52" actId="20577"/>
        <pc:sldMkLst>
          <pc:docMk/>
          <pc:sldMk cId="201019914" sldId="257"/>
        </pc:sldMkLst>
        <pc:spChg chg="mod">
          <ac:chgData name="Ben Martin Baur (HE / HIM)" userId="dfd2f48d-6879-4cd4-9be2-4f1a040a6a0c" providerId="ADAL" clId="{03C9E718-29A6-42D2-9B50-E20C063DEEC9}" dt="2021-06-22T14:02:12.125" v="52" actId="20577"/>
          <ac:spMkLst>
            <pc:docMk/>
            <pc:sldMk cId="201019914" sldId="257"/>
            <ac:spMk id="2" creationId="{89CC193B-188B-479B-AA5F-B2FC48EFAAD9}"/>
          </ac:spMkLst>
        </pc:spChg>
        <pc:spChg chg="add mod">
          <ac:chgData name="Ben Martin Baur (HE / HIM)" userId="dfd2f48d-6879-4cd4-9be2-4f1a040a6a0c" providerId="ADAL" clId="{03C9E718-29A6-42D2-9B50-E20C063DEEC9}" dt="2021-06-22T13:58:11.058" v="4" actId="207"/>
          <ac:spMkLst>
            <pc:docMk/>
            <pc:sldMk cId="201019914" sldId="257"/>
            <ac:spMk id="5" creationId="{71E6A548-513C-4677-A0FD-F12F19BFCD19}"/>
          </ac:spMkLst>
        </pc:spChg>
        <pc:spChg chg="add mod">
          <ac:chgData name="Ben Martin Baur (HE / HIM)" userId="dfd2f48d-6879-4cd4-9be2-4f1a040a6a0c" providerId="ADAL" clId="{03C9E718-29A6-42D2-9B50-E20C063DEEC9}" dt="2021-06-22T13:58:31.651" v="16" actId="1037"/>
          <ac:spMkLst>
            <pc:docMk/>
            <pc:sldMk cId="201019914" sldId="257"/>
            <ac:spMk id="8" creationId="{58F129D3-5629-4A66-AE50-46AE2CB57D58}"/>
          </ac:spMkLst>
        </pc:spChg>
        <pc:spChg chg="del">
          <ac:chgData name="Ben Martin Baur (HE / HIM)" userId="dfd2f48d-6879-4cd4-9be2-4f1a040a6a0c" providerId="ADAL" clId="{03C9E718-29A6-42D2-9B50-E20C063DEEC9}" dt="2021-06-22T13:57:48.995" v="1" actId="478"/>
          <ac:spMkLst>
            <pc:docMk/>
            <pc:sldMk cId="201019914" sldId="257"/>
            <ac:spMk id="10" creationId="{C8F9CF9F-B8C3-44DE-A77F-456E4D229E01}"/>
          </ac:spMkLst>
        </pc:spChg>
        <pc:spChg chg="add mod">
          <ac:chgData name="Ben Martin Baur (HE / HIM)" userId="dfd2f48d-6879-4cd4-9be2-4f1a040a6a0c" providerId="ADAL" clId="{03C9E718-29A6-42D2-9B50-E20C063DEEC9}" dt="2021-06-22T13:58:41.498" v="21" actId="1037"/>
          <ac:spMkLst>
            <pc:docMk/>
            <pc:sldMk cId="201019914" sldId="257"/>
            <ac:spMk id="11" creationId="{A84EB439-83EB-4BF2-A49C-6E51D5A1F451}"/>
          </ac:spMkLst>
        </pc:spChg>
        <pc:spChg chg="add mod">
          <ac:chgData name="Ben Martin Baur (HE / HIM)" userId="dfd2f48d-6879-4cd4-9be2-4f1a040a6a0c" providerId="ADAL" clId="{03C9E718-29A6-42D2-9B50-E20C063DEEC9}" dt="2021-06-22T13:58:47.033" v="23" actId="1076"/>
          <ac:spMkLst>
            <pc:docMk/>
            <pc:sldMk cId="201019914" sldId="257"/>
            <ac:spMk id="13" creationId="{A9B763F8-7C42-47A4-8834-1BC8651AA816}"/>
          </ac:spMkLst>
        </pc:spChg>
        <pc:cxnChg chg="del">
          <ac:chgData name="Ben Martin Baur (HE / HIM)" userId="dfd2f48d-6879-4cd4-9be2-4f1a040a6a0c" providerId="ADAL" clId="{03C9E718-29A6-42D2-9B50-E20C063DEEC9}" dt="2021-06-22T13:57:45.718" v="0" actId="478"/>
          <ac:cxnSpMkLst>
            <pc:docMk/>
            <pc:sldMk cId="201019914" sldId="257"/>
            <ac:cxnSpMk id="82" creationId="{A659091E-BD18-4675-A8C5-C43F3388CA78}"/>
          </ac:cxnSpMkLst>
        </pc:cxnChg>
      </pc:sldChg>
      <pc:sldChg chg="modSp mod">
        <pc:chgData name="Ben Martin Baur (HE / HIM)" userId="dfd2f48d-6879-4cd4-9be2-4f1a040a6a0c" providerId="ADAL" clId="{03C9E718-29A6-42D2-9B50-E20C063DEEC9}" dt="2021-06-22T14:02:06.207" v="46" actId="20577"/>
        <pc:sldMkLst>
          <pc:docMk/>
          <pc:sldMk cId="2204745635" sldId="258"/>
        </pc:sldMkLst>
        <pc:spChg chg="mod">
          <ac:chgData name="Ben Martin Baur (HE / HIM)" userId="dfd2f48d-6879-4cd4-9be2-4f1a040a6a0c" providerId="ADAL" clId="{03C9E718-29A6-42D2-9B50-E20C063DEEC9}" dt="2021-06-22T14:02:06.207" v="46" actId="20577"/>
          <ac:spMkLst>
            <pc:docMk/>
            <pc:sldMk cId="2204745635" sldId="258"/>
            <ac:spMk id="2" creationId="{89CC193B-188B-479B-AA5F-B2FC48EFAAD9}"/>
          </ac:spMkLst>
        </pc:spChg>
        <pc:picChg chg="mod">
          <ac:chgData name="Ben Martin Baur (HE / HIM)" userId="dfd2f48d-6879-4cd4-9be2-4f1a040a6a0c" providerId="ADAL" clId="{03C9E718-29A6-42D2-9B50-E20C063DEEC9}" dt="2021-06-22T13:59:59.892" v="31" actId="14861"/>
          <ac:picMkLst>
            <pc:docMk/>
            <pc:sldMk cId="2204745635" sldId="258"/>
            <ac:picMk id="15" creationId="{3F2D3EF0-B157-454D-A9FA-8D26263D8546}"/>
          </ac:picMkLst>
        </pc:picChg>
        <pc:picChg chg="mod">
          <ac:chgData name="Ben Martin Baur (HE / HIM)" userId="dfd2f48d-6879-4cd4-9be2-4f1a040a6a0c" providerId="ADAL" clId="{03C9E718-29A6-42D2-9B50-E20C063DEEC9}" dt="2021-06-22T14:00:17.475" v="40" actId="14861"/>
          <ac:picMkLst>
            <pc:docMk/>
            <pc:sldMk cId="2204745635" sldId="258"/>
            <ac:picMk id="20" creationId="{D57352BE-4A0B-4E75-8102-4D327EDE1A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7DE1-9084-41E8-8467-67E9AE831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11F4F-6CED-4CEC-BE86-13886B374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434EC-66C2-46AF-BBE8-D2ADC1EE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20062-3305-4209-B14A-58310055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4A02-C861-460E-9A82-212374C6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10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2095-8D44-4DC8-A139-922EFF64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01DEA-8F88-411F-9F04-AA518A736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727FF-869B-4CA0-B0E3-26B3D746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BDE86-8C9A-48DB-8320-56136F2C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BA9FF-2A33-4208-99A9-45F892C4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0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3B900-F66F-4405-A46E-8E4CD82EC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C9303-2121-49BF-9A54-7A09C0B17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97B47-F115-4DAE-895E-3C41F690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A56F6-D1B4-471D-ACE6-E6E7D02F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0483D-119D-42C0-BA76-87F8111F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3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1B70-29D1-495D-94C5-405208A0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9FBD-BD4D-4542-B5CA-F05BB53AD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AE73-0289-4B28-B7B1-3F13BAB8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9163B-6A3E-43C8-A2FF-EE886523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BB300-756A-45E2-BF48-66CBFC9D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91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9FCB-1FB9-40FB-9001-B124F81E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594ED-41E6-48E0-BA42-B2C4D13F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0D87-FEC3-41C4-A57D-DC92309F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5102F-CE6A-4C0D-A35C-2C98865A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FEBB6-9387-4B61-9960-49074E56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1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CB38-8BD3-4F67-A850-02C1ECE5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5E8A-4753-4A21-8EAE-A9E362325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1197A-DE1B-4E04-BB72-2B0E956A7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1A975-4BD3-4A98-88C8-125DBA57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23EE6-5C10-46ED-9D93-7326DFED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16519-0213-4522-9A82-A258228C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12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8931-EEDC-41EF-A5A2-773D6667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85B01-0F89-4829-AC35-E381FB0B4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BA3C0-F62F-419D-8617-84662CC25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F090C-E05F-4F69-9BA3-B565DE64A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39556-3BAE-4E30-9C70-A823C4805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AC914-A677-4B65-B3AC-F66DD122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D1BA-59FB-4F91-9F30-06F89AD4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ADAB6-52F4-4C24-A813-FF5B9B31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2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EBD9-3755-42C8-9451-04C4840A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17363-D262-4986-9ED8-CD028146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62455-6A54-45F0-A127-14C22E42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79BFA-0B13-42E6-93F8-7F8001B2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30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8D1B5-A980-4FCE-8C15-51371226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9215C-D6EF-4436-BE7D-4AD83F28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B756-50AD-4835-A03B-6BB70E90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B7C9-9A8D-42C5-BB43-8071440F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A0B7-997E-4C5D-B6BD-B4EA3335C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9943A-2C2F-432A-A9EE-2B8D959B0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9198F-7395-4BDD-9810-6DB5A409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BEE0B-840C-4227-989E-584A90C0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4871B-F68B-49C6-941C-5F1ADD6D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64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4377-C8E4-42CD-ADA9-13B7ECEC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089C9-91ED-4A7E-83AF-4A70E67B0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7A9C1-E300-4A27-BA68-55645659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4219-AA16-41E2-A74F-728C2F77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0A755-9130-4263-9F8E-8C41919E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EB32E-F364-4759-ADD7-791094C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59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7E8E6-B7AB-4B4C-97D3-1019ECE3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676B-984D-4F20-8642-E5BE49DF5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A67FF-683D-4706-802B-662BFC9A3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88CA-5FC9-4424-B9C2-98CE699373F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0006-F99B-46B8-8845-26957565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AA52-CAB8-4AD0-9F79-949C2CC76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785A-B1C3-4D5A-8DE3-94CB4B76E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7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dweb.wvd.microsoft.com/api/arm/feeddiscover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D6B561E-F06E-4C52-8ACF-43CA1D5E8458}"/>
              </a:ext>
            </a:extLst>
          </p:cNvPr>
          <p:cNvSpPr/>
          <p:nvPr/>
        </p:nvSpPr>
        <p:spPr>
          <a:xfrm>
            <a:off x="0" y="260007"/>
            <a:ext cx="6096000" cy="1156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193B-188B-479B-AA5F-B2FC48EF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94" y="316932"/>
            <a:ext cx="6542843" cy="1156400"/>
          </a:xfrm>
        </p:spPr>
        <p:txBody>
          <a:bodyPr anchor="t">
            <a:noAutofit/>
          </a:bodyPr>
          <a:lstStyle/>
          <a:p>
            <a:r>
              <a:rPr lang="en-GB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Virtual Desktop</a:t>
            </a:r>
            <a:br>
              <a:rPr lang="en-GB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Quick start Guide</a:t>
            </a:r>
            <a:br>
              <a:rPr lang="en-GB" sz="1400" dirty="0"/>
            </a:br>
            <a:endParaRPr lang="en-GB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F2D3EF0-B157-454D-A9FA-8D26263D8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08" y="1725480"/>
            <a:ext cx="6111016" cy="4195712"/>
          </a:xfrm>
          <a:prstGeom prst="rect">
            <a:avLst/>
          </a:prstGeom>
          <a:effectLst>
            <a:outerShdw blurRad="254000" sx="105000" sy="105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7352BE-4A0B-4E75-8102-4D327EDE1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537" y="3666851"/>
            <a:ext cx="2886075" cy="2800350"/>
          </a:xfrm>
          <a:prstGeom prst="rect">
            <a:avLst/>
          </a:prstGeom>
          <a:effectLst>
            <a:outerShdw blurRad="254000" dist="50800" dir="5400000" sx="105000" sy="105000" algn="ctr" rotWithShape="0">
              <a:srgbClr val="000000">
                <a:alpha val="20000"/>
              </a:srgbClr>
            </a:outerShdw>
          </a:effec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7DAA411-29AC-488A-9874-998DC69EC32B}"/>
              </a:ext>
            </a:extLst>
          </p:cNvPr>
          <p:cNvSpPr txBox="1"/>
          <p:nvPr/>
        </p:nvSpPr>
        <p:spPr>
          <a:xfrm>
            <a:off x="327762" y="1902730"/>
            <a:ext cx="2368174" cy="954107"/>
          </a:xfrm>
          <a:prstGeom prst="rect">
            <a:avLst/>
          </a:prstGeom>
          <a:noFill/>
          <a:ln w="15875">
            <a:solidFill>
              <a:schemeClr val="accent6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Option 1: Subscribe with a user account</a:t>
            </a:r>
          </a:p>
          <a:p>
            <a:endParaRPr lang="en-GB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the main page of the client, select Subscribe.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D2E5DA-B274-46F7-AA35-ED9ACAD14FB6}"/>
              </a:ext>
            </a:extLst>
          </p:cNvPr>
          <p:cNvGrpSpPr/>
          <p:nvPr/>
        </p:nvGrpSpPr>
        <p:grpSpPr>
          <a:xfrm>
            <a:off x="2190751" y="2875800"/>
            <a:ext cx="948690" cy="690360"/>
            <a:chOff x="7793228" y="1524000"/>
            <a:chExt cx="198628" cy="57912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1860190-4D20-4084-B067-1B350221C9D9}"/>
                </a:ext>
              </a:extLst>
            </p:cNvPr>
            <p:cNvCxnSpPr>
              <a:cxnSpLocks/>
            </p:cNvCxnSpPr>
            <p:nvPr/>
          </p:nvCxnSpPr>
          <p:spPr>
            <a:xfrm>
              <a:off x="7793228" y="2103120"/>
              <a:ext cx="198628" cy="0"/>
            </a:xfrm>
            <a:prstGeom prst="line">
              <a:avLst/>
            </a:prstGeom>
            <a:ln w="15875">
              <a:solidFill>
                <a:schemeClr val="accent6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E304931-03DC-4E6C-AF27-3CBAFFB69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228" y="1524000"/>
              <a:ext cx="0" cy="579120"/>
            </a:xfrm>
            <a:prstGeom prst="line">
              <a:avLst/>
            </a:prstGeom>
            <a:ln w="15875">
              <a:solidFill>
                <a:schemeClr val="accent6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C0AD37E-0B9B-467F-B0FA-E00E02FEFFBA}"/>
              </a:ext>
            </a:extLst>
          </p:cNvPr>
          <p:cNvSpPr txBox="1"/>
          <p:nvPr/>
        </p:nvSpPr>
        <p:spPr>
          <a:xfrm>
            <a:off x="327762" y="4460149"/>
            <a:ext cx="2368174" cy="1107996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Sign in </a:t>
            </a:r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your</a:t>
            </a:r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account </a:t>
            </a:r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</a:t>
            </a:r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prompted</a:t>
            </a:r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endParaRPr lang="en-GB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resources will appear in the Connection </a:t>
            </a:r>
            <a:r>
              <a:rPr lang="en-GB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Center</a:t>
            </a:r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are grouped by workspace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B8EFD3A-1368-479A-B2CF-027371694A41}"/>
              </a:ext>
            </a:extLst>
          </p:cNvPr>
          <p:cNvCxnSpPr>
            <a:cxnSpLocks/>
          </p:cNvCxnSpPr>
          <p:nvPr/>
        </p:nvCxnSpPr>
        <p:spPr>
          <a:xfrm flipH="1">
            <a:off x="2870008" y="4770606"/>
            <a:ext cx="3987992" cy="0"/>
          </a:xfrm>
          <a:prstGeom prst="line">
            <a:avLst/>
          </a:prstGeom>
          <a:ln w="15875">
            <a:solidFill>
              <a:schemeClr val="accent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2F12A2-2966-4175-B0DA-947A38B8FCB0}"/>
              </a:ext>
            </a:extLst>
          </p:cNvPr>
          <p:cNvSpPr txBox="1"/>
          <p:nvPr/>
        </p:nvSpPr>
        <p:spPr>
          <a:xfrm>
            <a:off x="8106081" y="475142"/>
            <a:ext cx="3869896" cy="923330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Option 2: Subscribe with a URL</a:t>
            </a:r>
          </a:p>
          <a:p>
            <a:endParaRPr lang="en-GB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the Workspace URL or your email address: </a:t>
            </a:r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https://rdweb.wvd.microsoft.com/api/arm/feeddiscovery</a:t>
            </a:r>
            <a:endParaRPr lang="en-GB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770E40-F0C0-4DD4-B2D8-0EEFC0C4DAEA}"/>
              </a:ext>
            </a:extLst>
          </p:cNvPr>
          <p:cNvGrpSpPr/>
          <p:nvPr/>
        </p:nvGrpSpPr>
        <p:grpSpPr>
          <a:xfrm rot="16200000">
            <a:off x="6635506" y="360053"/>
            <a:ext cx="2030323" cy="4381890"/>
            <a:chOff x="7793228" y="1524000"/>
            <a:chExt cx="198628" cy="57912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DA6B1EE-719F-47BF-916F-4EC8AAF6F2B1}"/>
                </a:ext>
              </a:extLst>
            </p:cNvPr>
            <p:cNvCxnSpPr>
              <a:cxnSpLocks/>
            </p:cNvCxnSpPr>
            <p:nvPr/>
          </p:nvCxnSpPr>
          <p:spPr>
            <a:xfrm>
              <a:off x="7793228" y="2103120"/>
              <a:ext cx="198628" cy="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59563D-14CC-4300-A691-26F8FBF9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228" y="1524000"/>
              <a:ext cx="0" cy="57912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474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D6B561E-F06E-4C52-8ACF-43CA1D5E8458}"/>
              </a:ext>
            </a:extLst>
          </p:cNvPr>
          <p:cNvSpPr/>
          <p:nvPr/>
        </p:nvSpPr>
        <p:spPr>
          <a:xfrm>
            <a:off x="0" y="260007"/>
            <a:ext cx="6096000" cy="1156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193B-188B-479B-AA5F-B2FC48EF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94" y="316932"/>
            <a:ext cx="6542843" cy="1156400"/>
          </a:xfrm>
        </p:spPr>
        <p:txBody>
          <a:bodyPr anchor="t">
            <a:noAutofit/>
          </a:bodyPr>
          <a:lstStyle/>
          <a:p>
            <a:r>
              <a:rPr lang="en-GB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Virtual Desktop</a:t>
            </a:r>
            <a:br>
              <a:rPr lang="en-GB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Quick start Guide</a:t>
            </a:r>
            <a:br>
              <a:rPr lang="en-GB" sz="1400" dirty="0"/>
            </a:br>
            <a:endParaRPr lang="en-GB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B506F-1886-405C-9DAA-990ABEA22F3F}"/>
              </a:ext>
            </a:extLst>
          </p:cNvPr>
          <p:cNvSpPr txBox="1"/>
          <p:nvPr/>
        </p:nvSpPr>
        <p:spPr>
          <a:xfrm>
            <a:off x="6192779" y="1139408"/>
            <a:ext cx="2021840" cy="276999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Access the Feedback Hub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B3F68-EA57-4FA5-A040-3F53E3C5B2ED}"/>
              </a:ext>
            </a:extLst>
          </p:cNvPr>
          <p:cNvSpPr txBox="1"/>
          <p:nvPr/>
        </p:nvSpPr>
        <p:spPr>
          <a:xfrm>
            <a:off x="6998649" y="260007"/>
            <a:ext cx="2143573" cy="584775"/>
          </a:xfrm>
          <a:prstGeom prst="rect">
            <a:avLst/>
          </a:prstGeom>
          <a:noFill/>
          <a:ln w="15875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 Settings</a:t>
            </a:r>
          </a:p>
          <a:p>
            <a:pPr marL="171450" indent="-171450">
              <a:buFontTx/>
              <a:buChar char="-"/>
            </a:pP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Send usage data to Microsoft</a:t>
            </a:r>
          </a:p>
          <a:p>
            <a:pPr marL="171450" indent="-171450">
              <a:buFontTx/>
              <a:buChar char="-"/>
            </a:pPr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 Mode</a:t>
            </a: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 (Dark / Light)</a:t>
            </a:r>
            <a:endParaRPr lang="en-GB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E9C28-A603-4A53-A42A-41EA02002907}"/>
              </a:ext>
            </a:extLst>
          </p:cNvPr>
          <p:cNvSpPr txBox="1"/>
          <p:nvPr/>
        </p:nvSpPr>
        <p:spPr>
          <a:xfrm>
            <a:off x="9473701" y="968317"/>
            <a:ext cx="2369674" cy="2893100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More options</a:t>
            </a:r>
          </a:p>
          <a:p>
            <a:pPr marL="171450" indent="-171450">
              <a:buFontTx/>
              <a:buChar char="-"/>
            </a:pPr>
            <a:r>
              <a:rPr lang="en-GB" sz="1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Subscribe</a:t>
            </a:r>
          </a:p>
          <a:p>
            <a:pPr marL="171450" indent="-171450">
              <a:buFontTx/>
              <a:buChar char="-"/>
            </a:pPr>
            <a:r>
              <a:rPr lang="en-GB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Subscribe with URL</a:t>
            </a:r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You can access different Workspaces and with differen</a:t>
            </a: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t user accounts. </a:t>
            </a:r>
            <a:b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Add your Email or Workspace URL here (provided by your IT Team)</a:t>
            </a:r>
            <a:b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en-GB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About</a:t>
            </a: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: Display the Microsoft Remote Desktop Client version.</a:t>
            </a:r>
            <a:b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Reset user data and restore default settings.</a:t>
            </a:r>
            <a:b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en-GB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Help</a:t>
            </a:r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Access th</a:t>
            </a: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e Microsoft documentation</a:t>
            </a:r>
            <a:endParaRPr lang="en-GB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en-GB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What’s new</a:t>
            </a: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: Access the Microsoft Change log.</a:t>
            </a:r>
            <a:endParaRPr lang="en-GB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4AF2A-65F9-47BE-818B-5D86485C1FDB}"/>
              </a:ext>
            </a:extLst>
          </p:cNvPr>
          <p:cNvSpPr txBox="1"/>
          <p:nvPr/>
        </p:nvSpPr>
        <p:spPr>
          <a:xfrm>
            <a:off x="558967" y="6270304"/>
            <a:ext cx="2587631" cy="276999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Expand and minimize Workspaces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CB3192-961D-436E-9120-8DF52AB64FB2}"/>
              </a:ext>
            </a:extLst>
          </p:cNvPr>
          <p:cNvSpPr txBox="1"/>
          <p:nvPr/>
        </p:nvSpPr>
        <p:spPr>
          <a:xfrm>
            <a:off x="9475201" y="4350800"/>
            <a:ext cx="2368174" cy="1354217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More options (Workspace)</a:t>
            </a:r>
          </a:p>
          <a:p>
            <a:pPr marL="171450" indent="-171450">
              <a:buFontTx/>
              <a:buChar char="-"/>
            </a:pPr>
            <a:r>
              <a:rPr lang="en-GB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Deta</a:t>
            </a:r>
            <a:r>
              <a:rPr lang="en-GB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ils</a:t>
            </a: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: List Workspace details</a:t>
            </a:r>
          </a:p>
          <a:p>
            <a:pPr marL="171450" indent="-171450">
              <a:buFontTx/>
              <a:buChar char="-"/>
            </a:pPr>
            <a:r>
              <a:rPr lang="en-GB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Refresh</a:t>
            </a:r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Refresh the Workspace to e.g. see new assigned Apps and Desktops.</a:t>
            </a:r>
          </a:p>
          <a:p>
            <a:pPr marL="171450" indent="-171450">
              <a:buFontTx/>
              <a:buChar char="-"/>
            </a:pPr>
            <a:r>
              <a:rPr lang="en-GB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Unsubscribe</a:t>
            </a: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: Unsubscribe from Workspaces and disconnect from all Apps and Desktops immediately </a:t>
            </a:r>
            <a:endParaRPr lang="en-GB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F8E6E7-BF62-4A83-81DC-CF6B8DF997CF}"/>
              </a:ext>
            </a:extLst>
          </p:cNvPr>
          <p:cNvSpPr txBox="1"/>
          <p:nvPr/>
        </p:nvSpPr>
        <p:spPr>
          <a:xfrm>
            <a:off x="327762" y="1515162"/>
            <a:ext cx="2368174" cy="1261884"/>
          </a:xfrm>
          <a:prstGeom prst="rect">
            <a:avLst/>
          </a:prstGeom>
          <a:noFill/>
          <a:ln w="15875">
            <a:solidFill>
              <a:schemeClr val="accent6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Access your Remote Apps and Desktops</a:t>
            </a:r>
          </a:p>
          <a:p>
            <a:endParaRPr lang="en-GB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Get the list of managed resources you can access, such as apps and desktops.</a:t>
            </a:r>
            <a:endParaRPr lang="en-GB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If an application or desktop is missing</a:t>
            </a:r>
            <a:b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please contact the IT Helpdesk.</a:t>
            </a:r>
            <a:endParaRPr lang="en-GB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230DA35-3356-476B-9CBD-693C4F774C8D}"/>
              </a:ext>
            </a:extLst>
          </p:cNvPr>
          <p:cNvGrpSpPr/>
          <p:nvPr/>
        </p:nvGrpSpPr>
        <p:grpSpPr>
          <a:xfrm>
            <a:off x="3064479" y="1761383"/>
            <a:ext cx="6077743" cy="4158780"/>
            <a:chOff x="3274498" y="1761383"/>
            <a:chExt cx="6077743" cy="41587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798A0CD-B33D-43C6-B543-A0E455E50F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57"/>
            <a:stretch/>
          </p:blipFill>
          <p:spPr>
            <a:xfrm>
              <a:off x="3274498" y="1761383"/>
              <a:ext cx="6077743" cy="415878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  <a:effectLst>
              <a:outerShdw blurRad="254000" sx="105000" sy="105000" algn="ctr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BA63711-7745-4439-BF63-D420ED3D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3313" y="2675129"/>
              <a:ext cx="2985052" cy="955956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2E8FFE3-7195-4353-A4B6-9D6B255122E3}"/>
              </a:ext>
            </a:extLst>
          </p:cNvPr>
          <p:cNvSpPr txBox="1"/>
          <p:nvPr/>
        </p:nvSpPr>
        <p:spPr>
          <a:xfrm>
            <a:off x="327762" y="3858357"/>
            <a:ext cx="2368174" cy="2185214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“Right-click” </a:t>
            </a:r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Desktop </a:t>
            </a:r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access the</a:t>
            </a:r>
            <a:r>
              <a:rPr lang="en-GB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Settings. </a:t>
            </a:r>
          </a:p>
          <a:p>
            <a:endParaRPr lang="en-GB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1000" dirty="0">
                <a:latin typeface="Segoe UI "/>
                <a:cs typeface="Segoe UI Semibold" panose="020B0702040204020203" pitchFamily="34" charset="0"/>
              </a:rPr>
              <a:t>The client will use the settings configured by your admin unless you turn off the Use default settings option. Doing so allows you to configure the following options:</a:t>
            </a:r>
          </a:p>
          <a:p>
            <a:endParaRPr lang="en-GB" sz="1000" dirty="0">
              <a:latin typeface="Segoe UI "/>
              <a:cs typeface="Segoe UI Semibold" panose="020B0702040204020203" pitchFamily="34" charset="0"/>
            </a:endParaRPr>
          </a:p>
          <a:p>
            <a:r>
              <a:rPr lang="en-GB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Display configuration</a:t>
            </a:r>
            <a:r>
              <a:rPr lang="en-GB" sz="1000" dirty="0">
                <a:latin typeface="Segoe UI "/>
                <a:cs typeface="Segoe UI Semibold" panose="020B0702040204020203" pitchFamily="34" charset="0"/>
              </a:rPr>
              <a:t>: All displays, Single display, Select display</a:t>
            </a:r>
          </a:p>
          <a:p>
            <a:r>
              <a:rPr lang="en-GB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Mode</a:t>
            </a:r>
            <a:r>
              <a:rPr lang="en-GB" sz="1000" dirty="0">
                <a:latin typeface="Segoe UI "/>
                <a:cs typeface="Segoe UI Semibold" panose="020B0702040204020203" pitchFamily="34" charset="0"/>
              </a:rPr>
              <a:t>: windowed mode, full-screen mode and resolution size.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9C351A-7787-4AF8-AA4C-373285A3E8A5}"/>
              </a:ext>
            </a:extLst>
          </p:cNvPr>
          <p:cNvGrpSpPr/>
          <p:nvPr/>
        </p:nvGrpSpPr>
        <p:grpSpPr>
          <a:xfrm>
            <a:off x="7823707" y="1524000"/>
            <a:ext cx="234185" cy="579120"/>
            <a:chOff x="7793228" y="1524000"/>
            <a:chExt cx="198628" cy="57912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9010384-E8CE-42DF-86F8-7CE92BDAA55A}"/>
                </a:ext>
              </a:extLst>
            </p:cNvPr>
            <p:cNvCxnSpPr>
              <a:cxnSpLocks/>
            </p:cNvCxnSpPr>
            <p:nvPr/>
          </p:nvCxnSpPr>
          <p:spPr>
            <a:xfrm>
              <a:off x="7793228" y="2103120"/>
              <a:ext cx="198628" cy="0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C34E7DB-849D-4921-82D3-0E512F47E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228" y="1524000"/>
              <a:ext cx="0" cy="579120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391CF2-5235-4FC1-A85A-B7CA9553DF77}"/>
              </a:ext>
            </a:extLst>
          </p:cNvPr>
          <p:cNvGrpSpPr/>
          <p:nvPr/>
        </p:nvGrpSpPr>
        <p:grpSpPr>
          <a:xfrm>
            <a:off x="8360399" y="937837"/>
            <a:ext cx="74942" cy="1177786"/>
            <a:chOff x="7793228" y="1524000"/>
            <a:chExt cx="198628" cy="57912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2D8C5E-51FF-4DB3-9F55-A8D97F581229}"/>
                </a:ext>
              </a:extLst>
            </p:cNvPr>
            <p:cNvCxnSpPr>
              <a:cxnSpLocks/>
            </p:cNvCxnSpPr>
            <p:nvPr/>
          </p:nvCxnSpPr>
          <p:spPr>
            <a:xfrm>
              <a:off x="7793228" y="2103120"/>
              <a:ext cx="198628" cy="0"/>
            </a:xfrm>
            <a:prstGeom prst="line">
              <a:avLst/>
            </a:prstGeom>
            <a:ln w="15875">
              <a:solidFill>
                <a:schemeClr val="accent6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64834FD-CC9C-42E9-8FBF-E66817BD4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228" y="1524000"/>
              <a:ext cx="0" cy="579120"/>
            </a:xfrm>
            <a:prstGeom prst="line">
              <a:avLst/>
            </a:prstGeom>
            <a:ln w="15875">
              <a:solidFill>
                <a:schemeClr val="accent6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33723C2-35EB-4DE3-BE52-28B04E424792}"/>
              </a:ext>
            </a:extLst>
          </p:cNvPr>
          <p:cNvCxnSpPr>
            <a:cxnSpLocks/>
          </p:cNvCxnSpPr>
          <p:nvPr/>
        </p:nvCxnSpPr>
        <p:spPr>
          <a:xfrm>
            <a:off x="9102078" y="2114168"/>
            <a:ext cx="269240" cy="0"/>
          </a:xfrm>
          <a:prstGeom prst="line">
            <a:avLst/>
          </a:prstGeom>
          <a:ln w="15875">
            <a:solidFill>
              <a:schemeClr val="accent2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B6DA90-8E35-49E5-801C-8CA8A261515B}"/>
              </a:ext>
            </a:extLst>
          </p:cNvPr>
          <p:cNvGrpSpPr/>
          <p:nvPr/>
        </p:nvGrpSpPr>
        <p:grpSpPr>
          <a:xfrm>
            <a:off x="8761094" y="2494248"/>
            <a:ext cx="601345" cy="2132616"/>
            <a:chOff x="7793228" y="1524000"/>
            <a:chExt cx="198628" cy="57912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3F1CEAD-2895-49DF-86F0-59AD9545B602}"/>
                </a:ext>
              </a:extLst>
            </p:cNvPr>
            <p:cNvCxnSpPr>
              <a:cxnSpLocks/>
            </p:cNvCxnSpPr>
            <p:nvPr/>
          </p:nvCxnSpPr>
          <p:spPr>
            <a:xfrm>
              <a:off x="7793228" y="2103120"/>
              <a:ext cx="198628" cy="0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405C0B-98B1-4E85-87E4-8D9C9EAAC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228" y="1524000"/>
              <a:ext cx="0" cy="579120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237A3A-E423-4190-8102-D69602D28B34}"/>
              </a:ext>
            </a:extLst>
          </p:cNvPr>
          <p:cNvGrpSpPr/>
          <p:nvPr/>
        </p:nvGrpSpPr>
        <p:grpSpPr>
          <a:xfrm>
            <a:off x="2172061" y="2875801"/>
            <a:ext cx="1047749" cy="276999"/>
            <a:chOff x="7793228" y="1524000"/>
            <a:chExt cx="198628" cy="57912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113B223-94F9-410B-A5C6-0D921C591FA4}"/>
                </a:ext>
              </a:extLst>
            </p:cNvPr>
            <p:cNvCxnSpPr>
              <a:cxnSpLocks/>
            </p:cNvCxnSpPr>
            <p:nvPr/>
          </p:nvCxnSpPr>
          <p:spPr>
            <a:xfrm>
              <a:off x="7793228" y="2103120"/>
              <a:ext cx="198628" cy="0"/>
            </a:xfrm>
            <a:prstGeom prst="line">
              <a:avLst/>
            </a:prstGeom>
            <a:ln w="15875">
              <a:solidFill>
                <a:schemeClr val="accent6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EAF156-EB60-4930-8BB4-DEB96519F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228" y="1524000"/>
              <a:ext cx="0" cy="579120"/>
            </a:xfrm>
            <a:prstGeom prst="line">
              <a:avLst/>
            </a:prstGeom>
            <a:ln w="15875">
              <a:solidFill>
                <a:schemeClr val="accent6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5C7658-A79B-4892-BD4B-AC2E3998478D}"/>
              </a:ext>
            </a:extLst>
          </p:cNvPr>
          <p:cNvGrpSpPr/>
          <p:nvPr/>
        </p:nvGrpSpPr>
        <p:grpSpPr>
          <a:xfrm rot="5400000">
            <a:off x="3276241" y="2143054"/>
            <a:ext cx="276997" cy="2985053"/>
            <a:chOff x="7793228" y="1524000"/>
            <a:chExt cx="198628" cy="57912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19B0EBF-5E6F-46FD-9D8B-08ED4AE08B47}"/>
                </a:ext>
              </a:extLst>
            </p:cNvPr>
            <p:cNvCxnSpPr>
              <a:cxnSpLocks/>
            </p:cNvCxnSpPr>
            <p:nvPr/>
          </p:nvCxnSpPr>
          <p:spPr>
            <a:xfrm>
              <a:off x="7793228" y="2103120"/>
              <a:ext cx="198628" cy="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BD4A4D6-0F48-4B05-9923-7787440B6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228" y="1524000"/>
              <a:ext cx="0" cy="57912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BC14F-C0A8-4407-ACBB-5A7FF47C862C}"/>
              </a:ext>
            </a:extLst>
          </p:cNvPr>
          <p:cNvGrpSpPr/>
          <p:nvPr/>
        </p:nvGrpSpPr>
        <p:grpSpPr>
          <a:xfrm rot="5400000">
            <a:off x="2401234" y="5381109"/>
            <a:ext cx="1213728" cy="276999"/>
            <a:chOff x="7793228" y="1524000"/>
            <a:chExt cx="198628" cy="57912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FEC4493-D9B7-4104-A023-D62D9EF660DE}"/>
                </a:ext>
              </a:extLst>
            </p:cNvPr>
            <p:cNvCxnSpPr>
              <a:cxnSpLocks/>
            </p:cNvCxnSpPr>
            <p:nvPr/>
          </p:nvCxnSpPr>
          <p:spPr>
            <a:xfrm>
              <a:off x="7793228" y="2103120"/>
              <a:ext cx="198628" cy="0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A8FC968-9386-479D-BC23-3C1373D397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228" y="1524000"/>
              <a:ext cx="0" cy="579120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1E6A548-513C-4677-A0FD-F12F19BFCD19}"/>
              </a:ext>
            </a:extLst>
          </p:cNvPr>
          <p:cNvSpPr/>
          <p:nvPr/>
        </p:nvSpPr>
        <p:spPr>
          <a:xfrm>
            <a:off x="4349149" y="4844562"/>
            <a:ext cx="2368174" cy="149453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F129D3-5629-4A66-AE50-46AE2CB57D58}"/>
              </a:ext>
            </a:extLst>
          </p:cNvPr>
          <p:cNvSpPr/>
          <p:nvPr/>
        </p:nvSpPr>
        <p:spPr>
          <a:xfrm>
            <a:off x="4422421" y="4310244"/>
            <a:ext cx="2368174" cy="149453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EB439-83EB-4BF2-A49C-6E51D5A1F451}"/>
              </a:ext>
            </a:extLst>
          </p:cNvPr>
          <p:cNvSpPr/>
          <p:nvPr/>
        </p:nvSpPr>
        <p:spPr>
          <a:xfrm>
            <a:off x="4560987" y="3753692"/>
            <a:ext cx="2368174" cy="149453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B763F8-7C42-47A4-8834-1BC8651AA816}"/>
              </a:ext>
            </a:extLst>
          </p:cNvPr>
          <p:cNvSpPr/>
          <p:nvPr/>
        </p:nvSpPr>
        <p:spPr>
          <a:xfrm>
            <a:off x="4815820" y="2447398"/>
            <a:ext cx="2368174" cy="149453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1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319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</vt:lpstr>
      <vt:lpstr>Segoe UI Semibold</vt:lpstr>
      <vt:lpstr>Office Theme</vt:lpstr>
      <vt:lpstr>Azure Virtual Desktop Quick start Guide </vt:lpstr>
      <vt:lpstr>Azure Virtual Desktop Quick start Guide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Martin Baur</dc:creator>
  <cp:keywords>AVD</cp:keywords>
  <cp:lastModifiedBy>Ben Martin Baur (HE / HIM)</cp:lastModifiedBy>
  <cp:revision>2</cp:revision>
  <dcterms:created xsi:type="dcterms:W3CDTF">2020-08-13T13:06:29Z</dcterms:created>
  <dcterms:modified xsi:type="dcterms:W3CDTF">2021-06-22T14:02:23Z</dcterms:modified>
  <cp:category>Manual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2020-08-13T13:11:39Z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be9084f1-6175-495c-a054-1bec2d9633d8</vt:lpwstr>
  </property>
  <property fmtid="{D5CDD505-2E9C-101B-9397-08002B2CF9AE}" pid="8" name="MSIP_Label_f42aa342-8706-4288-bd11-ebb85995028c_ContentBits">
    <vt:lpwstr>0</vt:lpwstr>
  </property>
</Properties>
</file>