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modernComment_12A_66E7122F.xml" ContentType="application/vnd.ms-powerpoint.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96" r:id="rId5"/>
    <p:sldId id="259" r:id="rId6"/>
    <p:sldId id="294" r:id="rId7"/>
    <p:sldId id="298" r:id="rId8"/>
    <p:sldId id="264" r:id="rId9"/>
    <p:sldId id="262" r:id="rId10"/>
    <p:sldId id="260" r:id="rId11"/>
    <p:sldId id="261" r:id="rId12"/>
    <p:sldId id="293" r:id="rId13"/>
    <p:sldId id="267" r:id="rId14"/>
    <p:sldId id="265" r:id="rId15"/>
    <p:sldId id="291" r:id="rId16"/>
    <p:sldId id="272" r:id="rId17"/>
    <p:sldId id="292" r:id="rId18"/>
    <p:sldId id="277" r:id="rId19"/>
    <p:sldId id="279" r:id="rId20"/>
    <p:sldId id="282" r:id="rId21"/>
    <p:sldId id="281" r:id="rId22"/>
    <p:sldId id="287" r:id="rId23"/>
    <p:sldId id="283" r:id="rId24"/>
    <p:sldId id="285"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3F74D0-3C6A-5086-E50C-67A23DA6FA43}" name="Aaron Cox" initials="AC" userId="Aaron Cox"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aron Cox" initials="AC" lastIdx="3" clrIdx="0">
    <p:extLst>
      <p:ext uri="{19B8F6BF-5375-455C-9EA6-DF929625EA0E}">
        <p15:presenceInfo xmlns:p15="http://schemas.microsoft.com/office/powerpoint/2012/main" userId="S::aaron.cox@aie.edu.au::32963581-0e87-4e94-adb3-b8390b98c7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37F85-21B5-4851-BC38-215E40269E28}" v="33" dt="2021-11-11T01:55:08.986"/>
    <p1510:client id="{138FAF65-3CDB-419F-893F-23A66C423486}" v="172" dt="2021-11-10T22:10:20.530"/>
    <p1510:client id="{69664EE2-6EA6-4708-AF45-05BAD038D55C}" v="51" dt="2021-11-10T22:26:51.324"/>
    <p1510:client id="{8DF169CF-2FBE-45E5-A259-D6DDAB285173}" v="1467" dt="2021-11-11T01:43:56.161"/>
    <p1510:client id="{B88D9795-7B40-4BF7-B10E-C738E3F93303}" v="125" dt="2021-11-10T22:01:56.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Scott" userId="S::s210052@students.aie.edu.au::a627e03b-216a-451d-a4cf-38d70dcd7469" providerId="AD" clId="Web-{8DF169CF-2FBE-45E5-A259-D6DDAB285173}"/>
    <pc:docChg chg="modSld sldOrd">
      <pc:chgData name="Benjamin Scott" userId="S::s210052@students.aie.edu.au::a627e03b-216a-451d-a4cf-38d70dcd7469" providerId="AD" clId="Web-{8DF169CF-2FBE-45E5-A259-D6DDAB285173}" dt="2021-11-11T01:44:07.771" v="4068" actId="20577"/>
      <pc:docMkLst>
        <pc:docMk/>
      </pc:docMkLst>
      <pc:sldChg chg="addSp delSp modSp">
        <pc:chgData name="Benjamin Scott" userId="S::s210052@students.aie.edu.au::a627e03b-216a-451d-a4cf-38d70dcd7469" providerId="AD" clId="Web-{8DF169CF-2FBE-45E5-A259-D6DDAB285173}" dt="2021-11-11T01:44:07.771" v="4068" actId="20577"/>
        <pc:sldMkLst>
          <pc:docMk/>
          <pc:sldMk cId="780848248" sldId="257"/>
        </pc:sldMkLst>
        <pc:spChg chg="mod">
          <ac:chgData name="Benjamin Scott" userId="S::s210052@students.aie.edu.au::a627e03b-216a-451d-a4cf-38d70dcd7469" providerId="AD" clId="Web-{8DF169CF-2FBE-45E5-A259-D6DDAB285173}" dt="2021-11-10T23:45:08.287" v="806"/>
          <ac:spMkLst>
            <pc:docMk/>
            <pc:sldMk cId="780848248" sldId="257"/>
            <ac:spMk id="2" creationId="{26FFC25E-9264-4A8E-8439-596FCC7819D8}"/>
          </ac:spMkLst>
        </pc:spChg>
        <pc:spChg chg="del mod">
          <ac:chgData name="Benjamin Scott" userId="S::s210052@students.aie.edu.au::a627e03b-216a-451d-a4cf-38d70dcd7469" providerId="AD" clId="Web-{8DF169CF-2FBE-45E5-A259-D6DDAB285173}" dt="2021-11-11T01:43:37.879" v="4051"/>
          <ac:spMkLst>
            <pc:docMk/>
            <pc:sldMk cId="780848248" sldId="257"/>
            <ac:spMk id="3" creationId="{ECF79E9D-FF26-4EAE-8BDA-9D7B4F56C27B}"/>
          </ac:spMkLst>
        </pc:spChg>
        <pc:spChg chg="del">
          <ac:chgData name="Benjamin Scott" userId="S::s210052@students.aie.edu.au::a627e03b-216a-451d-a4cf-38d70dcd7469" providerId="AD" clId="Web-{8DF169CF-2FBE-45E5-A259-D6DDAB285173}" dt="2021-11-10T23:40:40.405" v="725"/>
          <ac:spMkLst>
            <pc:docMk/>
            <pc:sldMk cId="780848248" sldId="257"/>
            <ac:spMk id="64" creationId="{8C4EA0CB-817F-4705-860A-1632125EC79A}"/>
          </ac:spMkLst>
        </pc:spChg>
        <pc:spChg chg="add del">
          <ac:chgData name="Benjamin Scott" userId="S::s210052@students.aie.edu.au::a627e03b-216a-451d-a4cf-38d70dcd7469" providerId="AD" clId="Web-{8DF169CF-2FBE-45E5-A259-D6DDAB285173}" dt="2021-11-10T23:45:08.287" v="806"/>
          <ac:spMkLst>
            <pc:docMk/>
            <pc:sldMk cId="780848248" sldId="257"/>
            <ac:spMk id="73" creationId="{00DB65CC-5C14-40A8-80CF-0BC246110419}"/>
          </ac:spMkLst>
        </pc:spChg>
        <pc:spChg chg="add">
          <ac:chgData name="Benjamin Scott" userId="S::s210052@students.aie.edu.au::a627e03b-216a-451d-a4cf-38d70dcd7469" providerId="AD" clId="Web-{8DF169CF-2FBE-45E5-A259-D6DDAB285173}" dt="2021-11-10T23:45:08.287" v="806"/>
          <ac:spMkLst>
            <pc:docMk/>
            <pc:sldMk cId="780848248" sldId="257"/>
            <ac:spMk id="82" creationId="{8C4EA0CB-817F-4705-860A-1632125EC79A}"/>
          </ac:spMkLst>
        </pc:spChg>
        <pc:spChg chg="add del mod">
          <ac:chgData name="Benjamin Scott" userId="S::s210052@students.aie.edu.au::a627e03b-216a-451d-a4cf-38d70dcd7469" providerId="AD" clId="Web-{8DF169CF-2FBE-45E5-A259-D6DDAB285173}" dt="2021-11-11T01:43:56.161" v="4063"/>
          <ac:spMkLst>
            <pc:docMk/>
            <pc:sldMk cId="780848248" sldId="257"/>
            <ac:spMk id="511" creationId="{E1D67ED7-D958-42CA-A6E0-52D01F9C1BF4}"/>
          </ac:spMkLst>
        </pc:spChg>
        <pc:grpChg chg="del">
          <ac:chgData name="Benjamin Scott" userId="S::s210052@students.aie.edu.au::a627e03b-216a-451d-a4cf-38d70dcd7469" providerId="AD" clId="Web-{8DF169CF-2FBE-45E5-A259-D6DDAB285173}" dt="2021-11-10T23:40:40.405" v="725"/>
          <ac:grpSpMkLst>
            <pc:docMk/>
            <pc:sldMk cId="780848248" sldId="257"/>
            <ac:grpSpMk id="66" creationId="{D375E0AD-E718-4EE0-BA3D-496A7C5E3618}"/>
          </ac:grpSpMkLst>
        </pc:grpChg>
        <pc:grpChg chg="add del">
          <ac:chgData name="Benjamin Scott" userId="S::s210052@students.aie.edu.au::a627e03b-216a-451d-a4cf-38d70dcd7469" providerId="AD" clId="Web-{8DF169CF-2FBE-45E5-A259-D6DDAB285173}" dt="2021-11-10T23:45:08.287" v="806"/>
          <ac:grpSpMkLst>
            <pc:docMk/>
            <pc:sldMk cId="780848248" sldId="257"/>
            <ac:grpSpMk id="75" creationId="{870D3EC9-277D-4DFB-90A3-9F5F5F92931B}"/>
          </ac:grpSpMkLst>
        </pc:grpChg>
        <pc:grpChg chg="add">
          <ac:chgData name="Benjamin Scott" userId="S::s210052@students.aie.edu.au::a627e03b-216a-451d-a4cf-38d70dcd7469" providerId="AD" clId="Web-{8DF169CF-2FBE-45E5-A259-D6DDAB285173}" dt="2021-11-10T23:45:08.287" v="806"/>
          <ac:grpSpMkLst>
            <pc:docMk/>
            <pc:sldMk cId="780848248" sldId="257"/>
            <ac:grpSpMk id="84" creationId="{D375E0AD-E718-4EE0-BA3D-496A7C5E3618}"/>
          </ac:grpSpMkLst>
        </pc:grpChg>
        <pc:graphicFrameChg chg="add mod modGraphic">
          <ac:chgData name="Benjamin Scott" userId="S::s210052@students.aie.edu.au::a627e03b-216a-451d-a4cf-38d70dcd7469" providerId="AD" clId="Web-{8DF169CF-2FBE-45E5-A259-D6DDAB285173}" dt="2021-11-11T01:44:07.771" v="4068" actId="20577"/>
          <ac:graphicFrameMkLst>
            <pc:docMk/>
            <pc:sldMk cId="780848248" sldId="257"/>
            <ac:graphicFrameMk id="5" creationId="{AE921EED-4714-43BE-9316-F948D6873357}"/>
          </ac:graphicFrameMkLst>
        </pc:graphicFrameChg>
        <pc:picChg chg="mod ord">
          <ac:chgData name="Benjamin Scott" userId="S::s210052@students.aie.edu.au::a627e03b-216a-451d-a4cf-38d70dcd7469" providerId="AD" clId="Web-{8DF169CF-2FBE-45E5-A259-D6DDAB285173}" dt="2021-11-10T23:45:08.287" v="806"/>
          <ac:picMkLst>
            <pc:docMk/>
            <pc:sldMk cId="780848248" sldId="257"/>
            <ac:picMk id="4" creationId="{7321D012-2973-4706-8D32-8E74CCDBCD51}"/>
          </ac:picMkLst>
        </pc:picChg>
      </pc:sldChg>
      <pc:sldChg chg="addSp delSp modSp">
        <pc:chgData name="Benjamin Scott" userId="S::s210052@students.aie.edu.au::a627e03b-216a-451d-a4cf-38d70dcd7469" providerId="AD" clId="Web-{8DF169CF-2FBE-45E5-A259-D6DDAB285173}" dt="2021-11-11T01:40:14.343" v="3892" actId="14100"/>
        <pc:sldMkLst>
          <pc:docMk/>
          <pc:sldMk cId="2696552538" sldId="258"/>
        </pc:sldMkLst>
        <pc:spChg chg="mod ord">
          <ac:chgData name="Benjamin Scott" userId="S::s210052@students.aie.edu.au::a627e03b-216a-451d-a4cf-38d70dcd7469" providerId="AD" clId="Web-{8DF169CF-2FBE-45E5-A259-D6DDAB285173}" dt="2021-11-11T01:40:04.233" v="3890" actId="1076"/>
          <ac:spMkLst>
            <pc:docMk/>
            <pc:sldMk cId="2696552538" sldId="258"/>
            <ac:spMk id="2" creationId="{D282F8DA-6F61-4CEE-98FF-719AE6604AB4}"/>
          </ac:spMkLst>
        </pc:spChg>
        <pc:spChg chg="del mod ord">
          <ac:chgData name="Benjamin Scott" userId="S::s210052@students.aie.edu.au::a627e03b-216a-451d-a4cf-38d70dcd7469" providerId="AD" clId="Web-{8DF169CF-2FBE-45E5-A259-D6DDAB285173}" dt="2021-11-11T01:39:10.591" v="3878"/>
          <ac:spMkLst>
            <pc:docMk/>
            <pc:sldMk cId="2696552538" sldId="258"/>
            <ac:spMk id="3" creationId="{C5C1170D-1A46-4B33-9AA2-2F115095DB89}"/>
          </ac:spMkLst>
        </pc:spChg>
        <pc:spChg chg="del mod">
          <ac:chgData name="Benjamin Scott" userId="S::s210052@students.aie.edu.au::a627e03b-216a-451d-a4cf-38d70dcd7469" providerId="AD" clId="Web-{8DF169CF-2FBE-45E5-A259-D6DDAB285173}" dt="2021-11-10T23:38:01.697" v="697"/>
          <ac:spMkLst>
            <pc:docMk/>
            <pc:sldMk cId="2696552538" sldId="258"/>
            <ac:spMk id="4" creationId="{A1DBF763-6AB7-49DC-A9B0-0D7AFD9B57A5}"/>
          </ac:spMkLst>
        </pc:spChg>
        <pc:spChg chg="mod ord">
          <ac:chgData name="Benjamin Scott" userId="S::s210052@students.aie.edu.au::a627e03b-216a-451d-a4cf-38d70dcd7469" providerId="AD" clId="Web-{8DF169CF-2FBE-45E5-A259-D6DDAB285173}" dt="2021-11-10T23:45:00.146" v="805"/>
          <ac:spMkLst>
            <pc:docMk/>
            <pc:sldMk cId="2696552538" sldId="258"/>
            <ac:spMk id="5" creationId="{51A08651-76E4-44FC-973B-363AA7058927}"/>
          </ac:spMkLst>
        </pc:spChg>
        <pc:spChg chg="add del">
          <ac:chgData name="Benjamin Scott" userId="S::s210052@students.aie.edu.au::a627e03b-216a-451d-a4cf-38d70dcd7469" providerId="AD" clId="Web-{8DF169CF-2FBE-45E5-A259-D6DDAB285173}" dt="2021-11-10T23:43:37.987" v="770"/>
          <ac:spMkLst>
            <pc:docMk/>
            <pc:sldMk cId="2696552538" sldId="258"/>
            <ac:spMk id="8" creationId="{6A01F74F-8D39-4563-8B2E-343805C72DC3}"/>
          </ac:spMkLst>
        </pc:spChg>
        <pc:spChg chg="add mod">
          <ac:chgData name="Benjamin Scott" userId="S::s210052@students.aie.edu.au::a627e03b-216a-451d-a4cf-38d70dcd7469" providerId="AD" clId="Web-{8DF169CF-2FBE-45E5-A259-D6DDAB285173}" dt="2021-11-10T23:44:26.176" v="804" actId="20577"/>
          <ac:spMkLst>
            <pc:docMk/>
            <pc:sldMk cId="2696552538" sldId="258"/>
            <ac:spMk id="9" creationId="{ECF1F150-A2D4-4D6E-99FA-FF0188771B0E}"/>
          </ac:spMkLst>
        </pc:spChg>
        <pc:spChg chg="add del mod">
          <ac:chgData name="Benjamin Scott" userId="S::s210052@students.aie.edu.au::a627e03b-216a-451d-a4cf-38d70dcd7469" providerId="AD" clId="Web-{8DF169CF-2FBE-45E5-A259-D6DDAB285173}" dt="2021-11-11T01:38:44.809" v="3867"/>
          <ac:spMkLst>
            <pc:docMk/>
            <pc:sldMk cId="2696552538" sldId="258"/>
            <ac:spMk id="10" creationId="{E18C56EF-274E-44C9-B23D-54BAFAD96013}"/>
          </ac:spMkLst>
        </pc:spChg>
        <pc:spChg chg="del">
          <ac:chgData name="Benjamin Scott" userId="S::s210052@students.aie.edu.au::a627e03b-216a-451d-a4cf-38d70dcd7469" providerId="AD" clId="Web-{8DF169CF-2FBE-45E5-A259-D6DDAB285173}" dt="2021-11-10T23:38:07.401" v="698"/>
          <ac:spMkLst>
            <pc:docMk/>
            <pc:sldMk cId="2696552538" sldId="258"/>
            <ac:spMk id="15" creationId="{4FCA88C2-C73C-4062-A097-8FBCE3090BEA}"/>
          </ac:spMkLst>
        </pc:spChg>
        <pc:spChg chg="del">
          <ac:chgData name="Benjamin Scott" userId="S::s210052@students.aie.edu.au::a627e03b-216a-451d-a4cf-38d70dcd7469" providerId="AD" clId="Web-{8DF169CF-2FBE-45E5-A259-D6DDAB285173}" dt="2021-11-10T23:38:07.401" v="698"/>
          <ac:spMkLst>
            <pc:docMk/>
            <pc:sldMk cId="2696552538" sldId="258"/>
            <ac:spMk id="20" creationId="{83981C21-E132-4402-B31B-D725C1CE77D2}"/>
          </ac:spMkLst>
        </pc:spChg>
        <pc:spChg chg="del">
          <ac:chgData name="Benjamin Scott" userId="S::s210052@students.aie.edu.au::a627e03b-216a-451d-a4cf-38d70dcd7469" providerId="AD" clId="Web-{8DF169CF-2FBE-45E5-A259-D6DDAB285173}" dt="2021-11-10T23:38:07.401" v="698"/>
          <ac:spMkLst>
            <pc:docMk/>
            <pc:sldMk cId="2696552538" sldId="258"/>
            <ac:spMk id="22" creationId="{6A685C77-4E84-486A-9AE5-F3635BE98EFB}"/>
          </ac:spMkLst>
        </pc:spChg>
        <pc:spChg chg="del">
          <ac:chgData name="Benjamin Scott" userId="S::s210052@students.aie.edu.au::a627e03b-216a-451d-a4cf-38d70dcd7469" providerId="AD" clId="Web-{8DF169CF-2FBE-45E5-A259-D6DDAB285173}" dt="2021-11-10T23:38:07.401" v="698"/>
          <ac:spMkLst>
            <pc:docMk/>
            <pc:sldMk cId="2696552538" sldId="258"/>
            <ac:spMk id="24" creationId="{E55C1C3E-5158-47F3-8FD9-14B22C3E6EAD}"/>
          </ac:spMkLst>
        </pc:spChg>
        <pc:spChg chg="add del">
          <ac:chgData name="Benjamin Scott" userId="S::s210052@students.aie.edu.au::a627e03b-216a-451d-a4cf-38d70dcd7469" providerId="AD" clId="Web-{8DF169CF-2FBE-45E5-A259-D6DDAB285173}" dt="2021-11-10T23:40:53.405" v="726"/>
          <ac:spMkLst>
            <pc:docMk/>
            <pc:sldMk cId="2696552538" sldId="258"/>
            <ac:spMk id="29" creationId="{260ACC0A-863E-4F43-972C-1E08EE35F40B}"/>
          </ac:spMkLst>
        </pc:spChg>
        <pc:spChg chg="add del">
          <ac:chgData name="Benjamin Scott" userId="S::s210052@students.aie.edu.au::a627e03b-216a-451d-a4cf-38d70dcd7469" providerId="AD" clId="Web-{8DF169CF-2FBE-45E5-A259-D6DDAB285173}" dt="2021-11-10T23:41:38.672" v="740"/>
          <ac:spMkLst>
            <pc:docMk/>
            <pc:sldMk cId="2696552538" sldId="258"/>
            <ac:spMk id="38" creationId="{6709138F-8BF1-40DF-B2EB-61DEDE1D3218}"/>
          </ac:spMkLst>
        </pc:spChg>
        <pc:spChg chg="add del">
          <ac:chgData name="Benjamin Scott" userId="S::s210052@students.aie.edu.au::a627e03b-216a-451d-a4cf-38d70dcd7469" providerId="AD" clId="Web-{8DF169CF-2FBE-45E5-A259-D6DDAB285173}" dt="2021-11-10T23:41:38.672" v="740"/>
          <ac:spMkLst>
            <pc:docMk/>
            <pc:sldMk cId="2696552538" sldId="258"/>
            <ac:spMk id="44" creationId="{7ED76833-0D4E-42A8-AEF4-8853ADB0E8F9}"/>
          </ac:spMkLst>
        </pc:spChg>
        <pc:spChg chg="add del">
          <ac:chgData name="Benjamin Scott" userId="S::s210052@students.aie.edu.au::a627e03b-216a-451d-a4cf-38d70dcd7469" providerId="AD" clId="Web-{8DF169CF-2FBE-45E5-A259-D6DDAB285173}" dt="2021-11-10T23:41:20.187" v="737"/>
          <ac:spMkLst>
            <pc:docMk/>
            <pc:sldMk cId="2696552538" sldId="258"/>
            <ac:spMk id="46" creationId="{6709138F-8BF1-40DF-B2EB-61DEDE1D3218}"/>
          </ac:spMkLst>
        </pc:spChg>
        <pc:spChg chg="add del">
          <ac:chgData name="Benjamin Scott" userId="S::s210052@students.aie.edu.au::a627e03b-216a-451d-a4cf-38d70dcd7469" providerId="AD" clId="Web-{8DF169CF-2FBE-45E5-A259-D6DDAB285173}" dt="2021-11-10T23:41:38.656" v="739"/>
          <ac:spMkLst>
            <pc:docMk/>
            <pc:sldMk cId="2696552538" sldId="258"/>
            <ac:spMk id="48" creationId="{260ACC0A-863E-4F43-972C-1E08EE35F40B}"/>
          </ac:spMkLst>
        </pc:spChg>
        <pc:spChg chg="add del">
          <ac:chgData name="Benjamin Scott" userId="S::s210052@students.aie.edu.au::a627e03b-216a-451d-a4cf-38d70dcd7469" providerId="AD" clId="Web-{8DF169CF-2FBE-45E5-A259-D6DDAB285173}" dt="2021-11-10T23:41:09.296" v="733"/>
          <ac:spMkLst>
            <pc:docMk/>
            <pc:sldMk cId="2696552538" sldId="258"/>
            <ac:spMk id="49" creationId="{4BFA01AA-2FC9-4012-8793-711ED2375328}"/>
          </ac:spMkLst>
        </pc:spChg>
        <pc:spChg chg="add del">
          <ac:chgData name="Benjamin Scott" userId="S::s210052@students.aie.edu.au::a627e03b-216a-451d-a4cf-38d70dcd7469" providerId="AD" clId="Web-{8DF169CF-2FBE-45E5-A259-D6DDAB285173}" dt="2021-11-10T23:45:00.146" v="805"/>
          <ac:spMkLst>
            <pc:docMk/>
            <pc:sldMk cId="2696552538" sldId="258"/>
            <ac:spMk id="54" creationId="{6709138F-8BF1-40DF-B2EB-61DEDE1D3218}"/>
          </ac:spMkLst>
        </pc:spChg>
        <pc:spChg chg="add del">
          <ac:chgData name="Benjamin Scott" userId="S::s210052@students.aie.edu.au::a627e03b-216a-451d-a4cf-38d70dcd7469" providerId="AD" clId="Web-{8DF169CF-2FBE-45E5-A259-D6DDAB285173}" dt="2021-11-10T23:41:20.187" v="737"/>
          <ac:spMkLst>
            <pc:docMk/>
            <pc:sldMk cId="2696552538" sldId="258"/>
            <ac:spMk id="55" creationId="{7ED76833-0D4E-42A8-AEF4-8853ADB0E8F9}"/>
          </ac:spMkLst>
        </pc:spChg>
        <pc:spChg chg="add del">
          <ac:chgData name="Benjamin Scott" userId="S::s210052@students.aie.edu.au::a627e03b-216a-451d-a4cf-38d70dcd7469" providerId="AD" clId="Web-{8DF169CF-2FBE-45E5-A259-D6DDAB285173}" dt="2021-11-10T23:45:00.146" v="805"/>
          <ac:spMkLst>
            <pc:docMk/>
            <pc:sldMk cId="2696552538" sldId="258"/>
            <ac:spMk id="57" creationId="{7ED76833-0D4E-42A8-AEF4-8853ADB0E8F9}"/>
          </ac:spMkLst>
        </pc:spChg>
        <pc:spChg chg="add">
          <ac:chgData name="Benjamin Scott" userId="S::s210052@students.aie.edu.au::a627e03b-216a-451d-a4cf-38d70dcd7469" providerId="AD" clId="Web-{8DF169CF-2FBE-45E5-A259-D6DDAB285173}" dt="2021-11-10T23:45:00.146" v="805"/>
          <ac:spMkLst>
            <pc:docMk/>
            <pc:sldMk cId="2696552538" sldId="258"/>
            <ac:spMk id="62" creationId="{4F697512-60F9-452A-B364-4B5E3B8DF5A0}"/>
          </ac:spMkLst>
        </pc:spChg>
        <pc:spChg chg="add del mod">
          <ac:chgData name="Benjamin Scott" userId="S::s210052@students.aie.edu.au::a627e03b-216a-451d-a4cf-38d70dcd7469" providerId="AD" clId="Web-{8DF169CF-2FBE-45E5-A259-D6DDAB285173}" dt="2021-11-11T01:39:16.779" v="3883"/>
          <ac:spMkLst>
            <pc:docMk/>
            <pc:sldMk cId="2696552538" sldId="258"/>
            <ac:spMk id="70" creationId="{D3B0D89F-F641-4EC0-97A4-09C5C18C0292}"/>
          </ac:spMkLst>
        </pc:spChg>
        <pc:grpChg chg="add del">
          <ac:chgData name="Benjamin Scott" userId="S::s210052@students.aie.edu.au::a627e03b-216a-451d-a4cf-38d70dcd7469" providerId="AD" clId="Web-{8DF169CF-2FBE-45E5-A259-D6DDAB285173}" dt="2021-11-10T23:40:53.405" v="726"/>
          <ac:grpSpMkLst>
            <pc:docMk/>
            <pc:sldMk cId="2696552538" sldId="258"/>
            <ac:grpSpMk id="31" creationId="{B7624860-1049-47BC-90D0-F36A0AC29683}"/>
          </ac:grpSpMkLst>
        </pc:grpChg>
        <pc:grpChg chg="add del">
          <ac:chgData name="Benjamin Scott" userId="S::s210052@students.aie.edu.au::a627e03b-216a-451d-a4cf-38d70dcd7469" providerId="AD" clId="Web-{8DF169CF-2FBE-45E5-A259-D6DDAB285173}" dt="2021-11-10T23:41:38.672" v="740"/>
          <ac:grpSpMkLst>
            <pc:docMk/>
            <pc:sldMk cId="2696552538" sldId="258"/>
            <ac:grpSpMk id="40" creationId="{8390D0A1-1C50-4248-A68B-7D09D8B4100D}"/>
          </ac:grpSpMkLst>
        </pc:grpChg>
        <pc:grpChg chg="add del">
          <ac:chgData name="Benjamin Scott" userId="S::s210052@students.aie.edu.au::a627e03b-216a-451d-a4cf-38d70dcd7469" providerId="AD" clId="Web-{8DF169CF-2FBE-45E5-A259-D6DDAB285173}" dt="2021-11-10T23:41:20.187" v="737"/>
          <ac:grpSpMkLst>
            <pc:docMk/>
            <pc:sldMk cId="2696552538" sldId="258"/>
            <ac:grpSpMk id="47" creationId="{8390D0A1-1C50-4248-A68B-7D09D8B4100D}"/>
          </ac:grpSpMkLst>
        </pc:grpChg>
        <pc:grpChg chg="add del">
          <ac:chgData name="Benjamin Scott" userId="S::s210052@students.aie.edu.au::a627e03b-216a-451d-a4cf-38d70dcd7469" providerId="AD" clId="Web-{8DF169CF-2FBE-45E5-A259-D6DDAB285173}" dt="2021-11-10T23:41:38.656" v="739"/>
          <ac:grpSpMkLst>
            <pc:docMk/>
            <pc:sldMk cId="2696552538" sldId="258"/>
            <ac:grpSpMk id="50" creationId="{B7624860-1049-47BC-90D0-F36A0AC29683}"/>
          </ac:grpSpMkLst>
        </pc:grpChg>
        <pc:grpChg chg="add del">
          <ac:chgData name="Benjamin Scott" userId="S::s210052@students.aie.edu.au::a627e03b-216a-451d-a4cf-38d70dcd7469" providerId="AD" clId="Web-{8DF169CF-2FBE-45E5-A259-D6DDAB285173}" dt="2021-11-10T23:41:09.296" v="733"/>
          <ac:grpSpMkLst>
            <pc:docMk/>
            <pc:sldMk cId="2696552538" sldId="258"/>
            <ac:grpSpMk id="51" creationId="{329FE5CD-0B2E-44E1-81CE-4880A94CAFB5}"/>
          </ac:grpSpMkLst>
        </pc:grpChg>
        <pc:grpChg chg="add del">
          <ac:chgData name="Benjamin Scott" userId="S::s210052@students.aie.edu.au::a627e03b-216a-451d-a4cf-38d70dcd7469" providerId="AD" clId="Web-{8DF169CF-2FBE-45E5-A259-D6DDAB285173}" dt="2021-11-10T23:45:00.146" v="805"/>
          <ac:grpSpMkLst>
            <pc:docMk/>
            <pc:sldMk cId="2696552538" sldId="258"/>
            <ac:grpSpMk id="56" creationId="{8390D0A1-1C50-4248-A68B-7D09D8B4100D}"/>
          </ac:grpSpMkLst>
        </pc:grpChg>
        <pc:grpChg chg="add">
          <ac:chgData name="Benjamin Scott" userId="S::s210052@students.aie.edu.au::a627e03b-216a-451d-a4cf-38d70dcd7469" providerId="AD" clId="Web-{8DF169CF-2FBE-45E5-A259-D6DDAB285173}" dt="2021-11-10T23:45:00.146" v="805"/>
          <ac:grpSpMkLst>
            <pc:docMk/>
            <pc:sldMk cId="2696552538" sldId="258"/>
            <ac:grpSpMk id="64" creationId="{0428ACDF-AB49-4CA0-8AEB-588A85F4E542}"/>
          </ac:grpSpMkLst>
        </pc:grpChg>
        <pc:graphicFrameChg chg="add mod modGraphic">
          <ac:chgData name="Benjamin Scott" userId="S::s210052@students.aie.edu.au::a627e03b-216a-451d-a4cf-38d70dcd7469" providerId="AD" clId="Web-{8DF169CF-2FBE-45E5-A259-D6DDAB285173}" dt="2021-11-11T01:40:14.343" v="3892" actId="14100"/>
          <ac:graphicFrameMkLst>
            <pc:docMk/>
            <pc:sldMk cId="2696552538" sldId="258"/>
            <ac:graphicFrameMk id="11" creationId="{E7730D7A-7CE5-43C7-B492-0BF63064C983}"/>
          </ac:graphicFrameMkLst>
        </pc:graphicFrameChg>
        <pc:picChg chg="add mod">
          <ac:chgData name="Benjamin Scott" userId="S::s210052@students.aie.edu.au::a627e03b-216a-451d-a4cf-38d70dcd7469" providerId="AD" clId="Web-{8DF169CF-2FBE-45E5-A259-D6DDAB285173}" dt="2021-11-10T23:45:00.146" v="805"/>
          <ac:picMkLst>
            <pc:docMk/>
            <pc:sldMk cId="2696552538" sldId="258"/>
            <ac:picMk id="6" creationId="{14F5C385-5CDE-41AC-8A48-B5B6D848A819}"/>
          </ac:picMkLst>
        </pc:picChg>
        <pc:picChg chg="mod ord">
          <ac:chgData name="Benjamin Scott" userId="S::s210052@students.aie.edu.au::a627e03b-216a-451d-a4cf-38d70dcd7469" providerId="AD" clId="Web-{8DF169CF-2FBE-45E5-A259-D6DDAB285173}" dt="2021-11-10T23:45:00.146" v="805"/>
          <ac:picMkLst>
            <pc:docMk/>
            <pc:sldMk cId="2696552538" sldId="258"/>
            <ac:picMk id="7" creationId="{F68D1312-1A11-4E71-95BD-01DB0FD3F788}"/>
          </ac:picMkLst>
        </pc:picChg>
      </pc:sldChg>
      <pc:sldChg chg="addSp delSp modSp">
        <pc:chgData name="Benjamin Scott" userId="S::s210052@students.aie.edu.au::a627e03b-216a-451d-a4cf-38d70dcd7469" providerId="AD" clId="Web-{8DF169CF-2FBE-45E5-A259-D6DDAB285173}" dt="2021-11-10T23:04:58.146" v="456" actId="1076"/>
        <pc:sldMkLst>
          <pc:docMk/>
          <pc:sldMk cId="563059919" sldId="259"/>
        </pc:sldMkLst>
        <pc:spChg chg="del">
          <ac:chgData name="Benjamin Scott" userId="S::s210052@students.aie.edu.au::a627e03b-216a-451d-a4cf-38d70dcd7469" providerId="AD" clId="Web-{8DF169CF-2FBE-45E5-A259-D6DDAB285173}" dt="2021-11-10T23:04:37.754" v="447"/>
          <ac:spMkLst>
            <pc:docMk/>
            <pc:sldMk cId="563059919" sldId="259"/>
            <ac:spMk id="3" creationId="{43F803AC-0CE6-428A-ADEB-E8C2D1EA890A}"/>
          </ac:spMkLst>
        </pc:spChg>
        <pc:spChg chg="add mod">
          <ac:chgData name="Benjamin Scott" userId="S::s210052@students.aie.edu.au::a627e03b-216a-451d-a4cf-38d70dcd7469" providerId="AD" clId="Web-{8DF169CF-2FBE-45E5-A259-D6DDAB285173}" dt="2021-11-10T23:04:52.958" v="454" actId="1076"/>
          <ac:spMkLst>
            <pc:docMk/>
            <pc:sldMk cId="563059919" sldId="259"/>
            <ac:spMk id="6" creationId="{0C6F2AB3-309A-4FD3-A9F8-284BA737FE17}"/>
          </ac:spMkLst>
        </pc:spChg>
        <pc:cxnChg chg="mod">
          <ac:chgData name="Benjamin Scott" userId="S::s210052@students.aie.edu.au::a627e03b-216a-451d-a4cf-38d70dcd7469" providerId="AD" clId="Web-{8DF169CF-2FBE-45E5-A259-D6DDAB285173}" dt="2021-11-10T23:04:54.583" v="455" actId="1076"/>
          <ac:cxnSpMkLst>
            <pc:docMk/>
            <pc:sldMk cId="563059919" sldId="259"/>
            <ac:cxnSpMk id="4" creationId="{A8192E4D-AFB6-45DE-B32A-37C358B5884A}"/>
          </ac:cxnSpMkLst>
        </pc:cxnChg>
        <pc:cxnChg chg="mod">
          <ac:chgData name="Benjamin Scott" userId="S::s210052@students.aie.edu.au::a627e03b-216a-451d-a4cf-38d70dcd7469" providerId="AD" clId="Web-{8DF169CF-2FBE-45E5-A259-D6DDAB285173}" dt="2021-11-10T23:04:58.146" v="456" actId="1076"/>
          <ac:cxnSpMkLst>
            <pc:docMk/>
            <pc:sldMk cId="563059919" sldId="259"/>
            <ac:cxnSpMk id="29" creationId="{E2BDF905-C545-43FA-88AD-4EB3C13FD83E}"/>
          </ac:cxnSpMkLst>
        </pc:cxnChg>
      </pc:sldChg>
      <pc:sldChg chg="addSp delSp modSp">
        <pc:chgData name="Benjamin Scott" userId="S::s210052@students.aie.edu.au::a627e03b-216a-451d-a4cf-38d70dcd7469" providerId="AD" clId="Web-{8DF169CF-2FBE-45E5-A259-D6DDAB285173}" dt="2021-11-11T01:13:04.456" v="3115" actId="1076"/>
        <pc:sldMkLst>
          <pc:docMk/>
          <pc:sldMk cId="3110430624" sldId="260"/>
        </pc:sldMkLst>
        <pc:spChg chg="mod">
          <ac:chgData name="Benjamin Scott" userId="S::s210052@students.aie.edu.au::a627e03b-216a-451d-a4cf-38d70dcd7469" providerId="AD" clId="Web-{8DF169CF-2FBE-45E5-A259-D6DDAB285173}" dt="2021-11-11T01:09:05.341" v="3024" actId="1076"/>
          <ac:spMkLst>
            <pc:docMk/>
            <pc:sldMk cId="3110430624" sldId="260"/>
            <ac:spMk id="2" creationId="{A9C74662-0544-403D-B1EE-8CE38772F6D2}"/>
          </ac:spMkLst>
        </pc:spChg>
        <pc:spChg chg="del mod">
          <ac:chgData name="Benjamin Scott" userId="S::s210052@students.aie.edu.au::a627e03b-216a-451d-a4cf-38d70dcd7469" providerId="AD" clId="Web-{8DF169CF-2FBE-45E5-A259-D6DDAB285173}" dt="2021-11-11T01:12:55.893" v="3112"/>
          <ac:spMkLst>
            <pc:docMk/>
            <pc:sldMk cId="3110430624" sldId="260"/>
            <ac:spMk id="3" creationId="{E0680F79-47F6-4F6D-830A-70DC60A74FEC}"/>
          </ac:spMkLst>
        </pc:spChg>
        <pc:spChg chg="del">
          <ac:chgData name="Benjamin Scott" userId="S::s210052@students.aie.edu.au::a627e03b-216a-451d-a4cf-38d70dcd7469" providerId="AD" clId="Web-{8DF169CF-2FBE-45E5-A259-D6DDAB285173}" dt="2021-11-10T23:38:29.901" v="699"/>
          <ac:spMkLst>
            <pc:docMk/>
            <pc:sldMk cId="3110430624" sldId="260"/>
            <ac:spMk id="32" creationId="{260ACC0A-863E-4F43-972C-1E08EE35F40B}"/>
          </ac:spMkLst>
        </pc:spChg>
        <pc:spChg chg="add del">
          <ac:chgData name="Benjamin Scott" userId="S::s210052@students.aie.edu.au::a627e03b-216a-451d-a4cf-38d70dcd7469" providerId="AD" clId="Web-{8DF169CF-2FBE-45E5-A259-D6DDAB285173}" dt="2021-11-10T23:45:22.256" v="809"/>
          <ac:spMkLst>
            <pc:docMk/>
            <pc:sldMk cId="3110430624" sldId="260"/>
            <ac:spMk id="41" creationId="{6709138F-8BF1-40DF-B2EB-61DEDE1D3218}"/>
          </ac:spMkLst>
        </pc:spChg>
        <pc:spChg chg="add del">
          <ac:chgData name="Benjamin Scott" userId="S::s210052@students.aie.edu.au::a627e03b-216a-451d-a4cf-38d70dcd7469" providerId="AD" clId="Web-{8DF169CF-2FBE-45E5-A259-D6DDAB285173}" dt="2021-11-10T23:45:22.256" v="809"/>
          <ac:spMkLst>
            <pc:docMk/>
            <pc:sldMk cId="3110430624" sldId="260"/>
            <ac:spMk id="47" creationId="{7ED76833-0D4E-42A8-AEF4-8853ADB0E8F9}"/>
          </ac:spMkLst>
        </pc:spChg>
        <pc:spChg chg="add">
          <ac:chgData name="Benjamin Scott" userId="S::s210052@students.aie.edu.au::a627e03b-216a-451d-a4cf-38d70dcd7469" providerId="AD" clId="Web-{8DF169CF-2FBE-45E5-A259-D6DDAB285173}" dt="2021-11-10T23:45:22.256" v="809"/>
          <ac:spMkLst>
            <pc:docMk/>
            <pc:sldMk cId="3110430624" sldId="260"/>
            <ac:spMk id="49" creationId="{6B271163-1E03-43CD-BDE9-0233CAE1A26F}"/>
          </ac:spMkLst>
        </pc:spChg>
        <pc:spChg chg="add del">
          <ac:chgData name="Benjamin Scott" userId="S::s210052@students.aie.edu.au::a627e03b-216a-451d-a4cf-38d70dcd7469" providerId="AD" clId="Web-{8DF169CF-2FBE-45E5-A259-D6DDAB285173}" dt="2021-11-10T23:45:22.224" v="808"/>
          <ac:spMkLst>
            <pc:docMk/>
            <pc:sldMk cId="3110430624" sldId="260"/>
            <ac:spMk id="52" creationId="{8C4EA0CB-817F-4705-860A-1632125EC79A}"/>
          </ac:spMkLst>
        </pc:spChg>
        <pc:spChg chg="add del mod">
          <ac:chgData name="Benjamin Scott" userId="S::s210052@students.aie.edu.au::a627e03b-216a-451d-a4cf-38d70dcd7469" providerId="AD" clId="Web-{8DF169CF-2FBE-45E5-A259-D6DDAB285173}" dt="2021-11-11T01:13:02.019" v="3114"/>
          <ac:spMkLst>
            <pc:docMk/>
            <pc:sldMk cId="3110430624" sldId="260"/>
            <ac:spMk id="350" creationId="{DCD4F092-7692-4C84-9A69-AC463CFA6F5F}"/>
          </ac:spMkLst>
        </pc:spChg>
        <pc:grpChg chg="del">
          <ac:chgData name="Benjamin Scott" userId="S::s210052@students.aie.edu.au::a627e03b-216a-451d-a4cf-38d70dcd7469" providerId="AD" clId="Web-{8DF169CF-2FBE-45E5-A259-D6DDAB285173}" dt="2021-11-10T23:38:29.901" v="699"/>
          <ac:grpSpMkLst>
            <pc:docMk/>
            <pc:sldMk cId="3110430624" sldId="260"/>
            <ac:grpSpMk id="34" creationId="{B7624860-1049-47BC-90D0-F36A0AC29683}"/>
          </ac:grpSpMkLst>
        </pc:grpChg>
        <pc:grpChg chg="add del">
          <ac:chgData name="Benjamin Scott" userId="S::s210052@students.aie.edu.au::a627e03b-216a-451d-a4cf-38d70dcd7469" providerId="AD" clId="Web-{8DF169CF-2FBE-45E5-A259-D6DDAB285173}" dt="2021-11-10T23:45:22.256" v="809"/>
          <ac:grpSpMkLst>
            <pc:docMk/>
            <pc:sldMk cId="3110430624" sldId="260"/>
            <ac:grpSpMk id="43" creationId="{8390D0A1-1C50-4248-A68B-7D09D8B4100D}"/>
          </ac:grpSpMkLst>
        </pc:grpChg>
        <pc:grpChg chg="add">
          <ac:chgData name="Benjamin Scott" userId="S::s210052@students.aie.edu.au::a627e03b-216a-451d-a4cf-38d70dcd7469" providerId="AD" clId="Web-{8DF169CF-2FBE-45E5-A259-D6DDAB285173}" dt="2021-11-10T23:45:22.256" v="809"/>
          <ac:grpSpMkLst>
            <pc:docMk/>
            <pc:sldMk cId="3110430624" sldId="260"/>
            <ac:grpSpMk id="50" creationId="{B3A84125-19BF-4B89-B0B6-72CD1A073F5E}"/>
          </ac:grpSpMkLst>
        </pc:grpChg>
        <pc:grpChg chg="add del">
          <ac:chgData name="Benjamin Scott" userId="S::s210052@students.aie.edu.au::a627e03b-216a-451d-a4cf-38d70dcd7469" providerId="AD" clId="Web-{8DF169CF-2FBE-45E5-A259-D6DDAB285173}" dt="2021-11-10T23:45:22.224" v="808"/>
          <ac:grpSpMkLst>
            <pc:docMk/>
            <pc:sldMk cId="3110430624" sldId="260"/>
            <ac:grpSpMk id="54" creationId="{D375E0AD-E718-4EE0-BA3D-496A7C5E3618}"/>
          </ac:grpSpMkLst>
        </pc:grpChg>
        <pc:graphicFrameChg chg="add mod modGraphic">
          <ac:chgData name="Benjamin Scott" userId="S::s210052@students.aie.edu.au::a627e03b-216a-451d-a4cf-38d70dcd7469" providerId="AD" clId="Web-{8DF169CF-2FBE-45E5-A259-D6DDAB285173}" dt="2021-11-11T01:13:04.456" v="3115" actId="1076"/>
          <ac:graphicFrameMkLst>
            <pc:docMk/>
            <pc:sldMk cId="3110430624" sldId="260"/>
            <ac:graphicFrameMk id="5" creationId="{F4AA815A-02B3-4970-A10F-6BB35F9E1AE2}"/>
          </ac:graphicFrameMkLst>
        </pc:graphicFrameChg>
        <pc:picChg chg="mod ord">
          <ac:chgData name="Benjamin Scott" userId="S::s210052@students.aie.edu.au::a627e03b-216a-451d-a4cf-38d70dcd7469" providerId="AD" clId="Web-{8DF169CF-2FBE-45E5-A259-D6DDAB285173}" dt="2021-11-10T23:45:28.193" v="811" actId="1076"/>
          <ac:picMkLst>
            <pc:docMk/>
            <pc:sldMk cId="3110430624" sldId="260"/>
            <ac:picMk id="4" creationId="{65ED045C-DFA6-4473-B653-0CD9573DFDB9}"/>
          </ac:picMkLst>
        </pc:picChg>
      </pc:sldChg>
      <pc:sldChg chg="addSp delSp modSp">
        <pc:chgData name="Benjamin Scott" userId="S::s210052@students.aie.edu.au::a627e03b-216a-451d-a4cf-38d70dcd7469" providerId="AD" clId="Web-{8DF169CF-2FBE-45E5-A259-D6DDAB285173}" dt="2021-11-11T01:07:36.557" v="2999" actId="1076"/>
        <pc:sldMkLst>
          <pc:docMk/>
          <pc:sldMk cId="828476008" sldId="261"/>
        </pc:sldMkLst>
        <pc:spChg chg="del mod">
          <ac:chgData name="Benjamin Scott" userId="S::s210052@students.aie.edu.au::a627e03b-216a-451d-a4cf-38d70dcd7469" providerId="AD" clId="Web-{8DF169CF-2FBE-45E5-A259-D6DDAB285173}" dt="2021-11-11T01:05:44.351" v="2982"/>
          <ac:spMkLst>
            <pc:docMk/>
            <pc:sldMk cId="828476008" sldId="261"/>
            <ac:spMk id="3" creationId="{F1A7F16E-907D-4C40-9350-4EFB65C9E713}"/>
          </ac:spMkLst>
        </pc:spChg>
        <pc:spChg chg="add del mod">
          <ac:chgData name="Benjamin Scott" userId="S::s210052@students.aie.edu.au::a627e03b-216a-451d-a4cf-38d70dcd7469" providerId="AD" clId="Web-{8DF169CF-2FBE-45E5-A259-D6DDAB285173}" dt="2021-11-11T01:03:13.363" v="2797"/>
          <ac:spMkLst>
            <pc:docMk/>
            <pc:sldMk cId="828476008" sldId="261"/>
            <ac:spMk id="4" creationId="{F0CEB476-F70B-46B3-BF62-B5081434EB7A}"/>
          </ac:spMkLst>
        </pc:spChg>
        <pc:spChg chg="add del mod">
          <ac:chgData name="Benjamin Scott" userId="S::s210052@students.aie.edu.au::a627e03b-216a-451d-a4cf-38d70dcd7469" providerId="AD" clId="Web-{8DF169CF-2FBE-45E5-A259-D6DDAB285173}" dt="2021-11-11T01:05:50.976" v="2987"/>
          <ac:spMkLst>
            <pc:docMk/>
            <pc:sldMk cId="828476008" sldId="261"/>
            <ac:spMk id="666" creationId="{F7546950-ED11-4E00-A9A6-DFBE4313995B}"/>
          </ac:spMkLst>
        </pc:spChg>
        <pc:graphicFrameChg chg="add mod modGraphic">
          <ac:chgData name="Benjamin Scott" userId="S::s210052@students.aie.edu.au::a627e03b-216a-451d-a4cf-38d70dcd7469" providerId="AD" clId="Web-{8DF169CF-2FBE-45E5-A259-D6DDAB285173}" dt="2021-11-11T01:05:59.461" v="2991" actId="1076"/>
          <ac:graphicFrameMkLst>
            <pc:docMk/>
            <pc:sldMk cId="828476008" sldId="261"/>
            <ac:graphicFrameMk id="7" creationId="{5E0F7160-A0B4-4308-B4D7-D48C1D25A5A2}"/>
          </ac:graphicFrameMkLst>
        </pc:graphicFrameChg>
        <pc:picChg chg="mod">
          <ac:chgData name="Benjamin Scott" userId="S::s210052@students.aie.edu.au::a627e03b-216a-451d-a4cf-38d70dcd7469" providerId="AD" clId="Web-{8DF169CF-2FBE-45E5-A259-D6DDAB285173}" dt="2021-11-11T01:07:36.557" v="2999" actId="1076"/>
          <ac:picMkLst>
            <pc:docMk/>
            <pc:sldMk cId="828476008" sldId="261"/>
            <ac:picMk id="6" creationId="{6474098D-8DF2-4E92-97FB-21409A3B6F8D}"/>
          </ac:picMkLst>
        </pc:picChg>
      </pc:sldChg>
      <pc:sldChg chg="addSp delSp modSp ord">
        <pc:chgData name="Benjamin Scott" userId="S::s210052@students.aie.edu.au::a627e03b-216a-451d-a4cf-38d70dcd7469" providerId="AD" clId="Web-{8DF169CF-2FBE-45E5-A259-D6DDAB285173}" dt="2021-11-11T01:20:59.609" v="3360" actId="20577"/>
        <pc:sldMkLst>
          <pc:docMk/>
          <pc:sldMk cId="2308828020" sldId="262"/>
        </pc:sldMkLst>
        <pc:spChg chg="del mod">
          <ac:chgData name="Benjamin Scott" userId="S::s210052@students.aie.edu.au::a627e03b-216a-451d-a4cf-38d70dcd7469" providerId="AD" clId="Web-{8DF169CF-2FBE-45E5-A259-D6DDAB285173}" dt="2021-11-11T01:16:10.352" v="3261"/>
          <ac:spMkLst>
            <pc:docMk/>
            <pc:sldMk cId="2308828020" sldId="262"/>
            <ac:spMk id="3" creationId="{721A1D39-625F-4BC4-BD37-7E4AF9D227FF}"/>
          </ac:spMkLst>
        </pc:spChg>
        <pc:spChg chg="add del mod">
          <ac:chgData name="Benjamin Scott" userId="S::s210052@students.aie.edu.au::a627e03b-216a-451d-a4cf-38d70dcd7469" providerId="AD" clId="Web-{8DF169CF-2FBE-45E5-A259-D6DDAB285173}" dt="2021-11-11T01:13:28.066" v="3119"/>
          <ac:spMkLst>
            <pc:docMk/>
            <pc:sldMk cId="2308828020" sldId="262"/>
            <ac:spMk id="5" creationId="{BD763909-E286-476A-85CE-31BDFDDCF86C}"/>
          </ac:spMkLst>
        </pc:spChg>
        <pc:spChg chg="add del mod">
          <ac:chgData name="Benjamin Scott" userId="S::s210052@students.aie.edu.au::a627e03b-216a-451d-a4cf-38d70dcd7469" providerId="AD" clId="Web-{8DF169CF-2FBE-45E5-A259-D6DDAB285173}" dt="2021-11-11T01:16:22.368" v="3267"/>
          <ac:spMkLst>
            <pc:docMk/>
            <pc:sldMk cId="2308828020" sldId="262"/>
            <ac:spMk id="1191" creationId="{A5926E33-57C6-4663-8720-2063F52EE973}"/>
          </ac:spMkLst>
        </pc:spChg>
        <pc:graphicFrameChg chg="add mod modGraphic">
          <ac:chgData name="Benjamin Scott" userId="S::s210052@students.aie.edu.au::a627e03b-216a-451d-a4cf-38d70dcd7469" providerId="AD" clId="Web-{8DF169CF-2FBE-45E5-A259-D6DDAB285173}" dt="2021-11-11T01:20:59.609" v="3360" actId="20577"/>
          <ac:graphicFrameMkLst>
            <pc:docMk/>
            <pc:sldMk cId="2308828020" sldId="262"/>
            <ac:graphicFrameMk id="6" creationId="{A0974096-2A3C-40DB-AA32-AABACE88874F}"/>
          </ac:graphicFrameMkLst>
        </pc:graphicFrameChg>
        <pc:picChg chg="mod">
          <ac:chgData name="Benjamin Scott" userId="S::s210052@students.aie.edu.au::a627e03b-216a-451d-a4cf-38d70dcd7469" providerId="AD" clId="Web-{8DF169CF-2FBE-45E5-A259-D6DDAB285173}" dt="2021-11-11T01:16:53.822" v="3279" actId="1076"/>
          <ac:picMkLst>
            <pc:docMk/>
            <pc:sldMk cId="2308828020" sldId="262"/>
            <ac:picMk id="4" creationId="{44C52C32-693B-4855-9FA4-EA4D08A02950}"/>
          </ac:picMkLst>
        </pc:picChg>
      </pc:sldChg>
      <pc:sldChg chg="addSp delSp modSp ord">
        <pc:chgData name="Benjamin Scott" userId="S::s210052@students.aie.edu.au::a627e03b-216a-451d-a4cf-38d70dcd7469" providerId="AD" clId="Web-{8DF169CF-2FBE-45E5-A259-D6DDAB285173}" dt="2021-11-11T01:33:10.285" v="3669" actId="14100"/>
        <pc:sldMkLst>
          <pc:docMk/>
          <pc:sldMk cId="2742535125" sldId="264"/>
        </pc:sldMkLst>
        <pc:spChg chg="del mod">
          <ac:chgData name="Benjamin Scott" userId="S::s210052@students.aie.edu.au::a627e03b-216a-451d-a4cf-38d70dcd7469" providerId="AD" clId="Web-{8DF169CF-2FBE-45E5-A259-D6DDAB285173}" dt="2021-11-11T01:32:51.378" v="3662"/>
          <ac:spMkLst>
            <pc:docMk/>
            <pc:sldMk cId="2742535125" sldId="264"/>
            <ac:spMk id="27" creationId="{0AF229E5-FBA1-4B17-848E-D55894AC3B0D}"/>
          </ac:spMkLst>
        </pc:spChg>
        <pc:graphicFrameChg chg="add del">
          <ac:chgData name="Benjamin Scott" userId="S::s210052@students.aie.edu.au::a627e03b-216a-451d-a4cf-38d70dcd7469" providerId="AD" clId="Web-{8DF169CF-2FBE-45E5-A259-D6DDAB285173}" dt="2021-11-11T01:32:23.174" v="3646"/>
          <ac:graphicFrameMkLst>
            <pc:docMk/>
            <pc:sldMk cId="2742535125" sldId="264"/>
            <ac:graphicFrameMk id="4" creationId="{E23FE603-D7A6-4629-A7B4-0432CA7FD33E}"/>
          </ac:graphicFrameMkLst>
        </pc:graphicFrameChg>
        <pc:graphicFrameChg chg="add mod modGraphic">
          <ac:chgData name="Benjamin Scott" userId="S::s210052@students.aie.edu.au::a627e03b-216a-451d-a4cf-38d70dcd7469" providerId="AD" clId="Web-{8DF169CF-2FBE-45E5-A259-D6DDAB285173}" dt="2021-11-11T01:32:59.081" v="3665" actId="1076"/>
          <ac:graphicFrameMkLst>
            <pc:docMk/>
            <pc:sldMk cId="2742535125" sldId="264"/>
            <ac:graphicFrameMk id="11" creationId="{0B98D7BB-7DCA-43C3-A5B5-054C68F9DD61}"/>
          </ac:graphicFrameMkLst>
        </pc:graphicFrameChg>
        <pc:graphicFrameChg chg="mod modGraphic">
          <ac:chgData name="Benjamin Scott" userId="S::s210052@students.aie.edu.au::a627e03b-216a-451d-a4cf-38d70dcd7469" providerId="AD" clId="Web-{8DF169CF-2FBE-45E5-A259-D6DDAB285173}" dt="2021-11-11T01:32:24.658" v="3649"/>
          <ac:graphicFrameMkLst>
            <pc:docMk/>
            <pc:sldMk cId="2742535125" sldId="264"/>
            <ac:graphicFrameMk id="17" creationId="{EF014488-9E1A-47D0-A0B1-7C5845AA8A70}"/>
          </ac:graphicFrameMkLst>
        </pc:graphicFrameChg>
        <pc:picChg chg="mod">
          <ac:chgData name="Benjamin Scott" userId="S::s210052@students.aie.edu.au::a627e03b-216a-451d-a4cf-38d70dcd7469" providerId="AD" clId="Web-{8DF169CF-2FBE-45E5-A259-D6DDAB285173}" dt="2021-11-11T01:33:10.285" v="3669" actId="14100"/>
          <ac:picMkLst>
            <pc:docMk/>
            <pc:sldMk cId="2742535125" sldId="264"/>
            <ac:picMk id="20" creationId="{A5284188-2CAE-4F61-8C0E-7B38869E0907}"/>
          </ac:picMkLst>
        </pc:picChg>
      </pc:sldChg>
      <pc:sldChg chg="addSp delSp modSp">
        <pc:chgData name="Benjamin Scott" userId="S::s210052@students.aie.edu.au::a627e03b-216a-451d-a4cf-38d70dcd7469" providerId="AD" clId="Web-{8DF169CF-2FBE-45E5-A259-D6DDAB285173}" dt="2021-11-11T00:49:31.888" v="2621" actId="20577"/>
        <pc:sldMkLst>
          <pc:docMk/>
          <pc:sldMk cId="2187629175" sldId="265"/>
        </pc:sldMkLst>
        <pc:spChg chg="del mod">
          <ac:chgData name="Benjamin Scott" userId="S::s210052@students.aie.edu.au::a627e03b-216a-451d-a4cf-38d70dcd7469" providerId="AD" clId="Web-{8DF169CF-2FBE-45E5-A259-D6DDAB285173}" dt="2021-11-11T00:40:21.530" v="2373"/>
          <ac:spMkLst>
            <pc:docMk/>
            <pc:sldMk cId="2187629175" sldId="265"/>
            <ac:spMk id="3" creationId="{88364B6F-4379-4A34-8A2B-7FEDB2F095E2}"/>
          </ac:spMkLst>
        </pc:spChg>
        <pc:spChg chg="add del mod">
          <ac:chgData name="Benjamin Scott" userId="S::s210052@students.aie.edu.au::a627e03b-216a-451d-a4cf-38d70dcd7469" providerId="AD" clId="Web-{8DF169CF-2FBE-45E5-A259-D6DDAB285173}" dt="2021-11-11T00:40:24.624" v="2375"/>
          <ac:spMkLst>
            <pc:docMk/>
            <pc:sldMk cId="2187629175" sldId="265"/>
            <ac:spMk id="377" creationId="{FFD97F59-18B2-4433-841A-09CB1C724766}"/>
          </ac:spMkLst>
        </pc:spChg>
        <pc:graphicFrameChg chg="add mod modGraphic">
          <ac:chgData name="Benjamin Scott" userId="S::s210052@students.aie.edu.au::a627e03b-216a-451d-a4cf-38d70dcd7469" providerId="AD" clId="Web-{8DF169CF-2FBE-45E5-A259-D6DDAB285173}" dt="2021-11-11T00:49:31.888" v="2621" actId="20577"/>
          <ac:graphicFrameMkLst>
            <pc:docMk/>
            <pc:sldMk cId="2187629175" sldId="265"/>
            <ac:graphicFrameMk id="4" creationId="{F294C998-B4B2-4905-A492-D4E897946B2D}"/>
          </ac:graphicFrameMkLst>
        </pc:graphicFrameChg>
      </pc:sldChg>
      <pc:sldChg chg="addSp delSp modSp">
        <pc:chgData name="Benjamin Scott" userId="S::s210052@students.aie.edu.au::a627e03b-216a-451d-a4cf-38d70dcd7469" providerId="AD" clId="Web-{8DF169CF-2FBE-45E5-A259-D6DDAB285173}" dt="2021-11-11T00:47:06.087" v="2611" actId="20577"/>
        <pc:sldMkLst>
          <pc:docMk/>
          <pc:sldMk cId="3115225148" sldId="267"/>
        </pc:sldMkLst>
        <pc:spChg chg="del">
          <ac:chgData name="Benjamin Scott" userId="S::s210052@students.aie.edu.au::a627e03b-216a-451d-a4cf-38d70dcd7469" providerId="AD" clId="Web-{8DF169CF-2FBE-45E5-A259-D6DDAB285173}" dt="2021-11-11T00:44:17.942" v="2550"/>
          <ac:spMkLst>
            <pc:docMk/>
            <pc:sldMk cId="3115225148" sldId="267"/>
            <ac:spMk id="3" creationId="{A2ACE001-D88F-4326-9373-2ABFE9760754}"/>
          </ac:spMkLst>
        </pc:spChg>
        <pc:spChg chg="add del mod">
          <ac:chgData name="Benjamin Scott" userId="S::s210052@students.aie.edu.au::a627e03b-216a-451d-a4cf-38d70dcd7469" providerId="AD" clId="Web-{8DF169CF-2FBE-45E5-A259-D6DDAB285173}" dt="2021-11-11T00:44:20.333" v="2552"/>
          <ac:spMkLst>
            <pc:docMk/>
            <pc:sldMk cId="3115225148" sldId="267"/>
            <ac:spMk id="711" creationId="{B5C697E0-6287-4330-8457-9AE2CE7D9DE7}"/>
          </ac:spMkLst>
        </pc:spChg>
        <pc:graphicFrameChg chg="add mod modGraphic">
          <ac:chgData name="Benjamin Scott" userId="S::s210052@students.aie.edu.au::a627e03b-216a-451d-a4cf-38d70dcd7469" providerId="AD" clId="Web-{8DF169CF-2FBE-45E5-A259-D6DDAB285173}" dt="2021-11-11T00:47:06.087" v="2611" actId="20577"/>
          <ac:graphicFrameMkLst>
            <pc:docMk/>
            <pc:sldMk cId="3115225148" sldId="267"/>
            <ac:graphicFrameMk id="4" creationId="{4580D0A9-FE42-4215-8FB2-3AE75D702AD7}"/>
          </ac:graphicFrameMkLst>
        </pc:graphicFrameChg>
        <pc:picChg chg="mod">
          <ac:chgData name="Benjamin Scott" userId="S::s210052@students.aie.edu.au::a627e03b-216a-451d-a4cf-38d70dcd7469" providerId="AD" clId="Web-{8DF169CF-2FBE-45E5-A259-D6DDAB285173}" dt="2021-11-11T00:45:18.741" v="2582" actId="1076"/>
          <ac:picMkLst>
            <pc:docMk/>
            <pc:sldMk cId="3115225148" sldId="267"/>
            <ac:picMk id="6" creationId="{48403EEB-708F-41FD-B0B6-781A912F209F}"/>
          </ac:picMkLst>
        </pc:picChg>
        <pc:picChg chg="del mod">
          <ac:chgData name="Benjamin Scott" userId="S::s210052@students.aie.edu.au::a627e03b-216a-451d-a4cf-38d70dcd7469" providerId="AD" clId="Web-{8DF169CF-2FBE-45E5-A259-D6DDAB285173}" dt="2021-11-11T00:45:15.100" v="2579"/>
          <ac:picMkLst>
            <pc:docMk/>
            <pc:sldMk cId="3115225148" sldId="267"/>
            <ac:picMk id="9" creationId="{60270BF2-B920-4AC8-9224-A4C31592E18E}"/>
          </ac:picMkLst>
        </pc:picChg>
      </pc:sldChg>
      <pc:sldChg chg="addSp delSp modSp">
        <pc:chgData name="Benjamin Scott" userId="S::s210052@students.aie.edu.au::a627e03b-216a-451d-a4cf-38d70dcd7469" providerId="AD" clId="Web-{8DF169CF-2FBE-45E5-A259-D6DDAB285173}" dt="2021-11-11T00:20:48.718" v="2041" actId="1076"/>
        <pc:sldMkLst>
          <pc:docMk/>
          <pc:sldMk cId="1345515403" sldId="272"/>
        </pc:sldMkLst>
        <pc:spChg chg="del">
          <ac:chgData name="Benjamin Scott" userId="S::s210052@students.aie.edu.au::a627e03b-216a-451d-a4cf-38d70dcd7469" providerId="AD" clId="Web-{8DF169CF-2FBE-45E5-A259-D6DDAB285173}" dt="2021-11-11T00:20:02.560" v="2030"/>
          <ac:spMkLst>
            <pc:docMk/>
            <pc:sldMk cId="1345515403" sldId="272"/>
            <ac:spMk id="3" creationId="{633BE06D-116F-49EB-94FA-A5F686C222F3}"/>
          </ac:spMkLst>
        </pc:spChg>
        <pc:spChg chg="add del mod">
          <ac:chgData name="Benjamin Scott" userId="S::s210052@students.aie.edu.au::a627e03b-216a-451d-a4cf-38d70dcd7469" providerId="AD" clId="Web-{8DF169CF-2FBE-45E5-A259-D6DDAB285173}" dt="2021-11-11T00:20:07.139" v="2032"/>
          <ac:spMkLst>
            <pc:docMk/>
            <pc:sldMk cId="1345515403" sldId="272"/>
            <ac:spMk id="762" creationId="{5BFCA564-17E4-43B7-B604-D6C3CE4A6938}"/>
          </ac:spMkLst>
        </pc:spChg>
        <pc:graphicFrameChg chg="add mod modGraphic">
          <ac:chgData name="Benjamin Scott" userId="S::s210052@students.aie.edu.au::a627e03b-216a-451d-a4cf-38d70dcd7469" providerId="AD" clId="Web-{8DF169CF-2FBE-45E5-A259-D6DDAB285173}" dt="2021-11-11T00:20:10.748" v="2034" actId="1076"/>
          <ac:graphicFrameMkLst>
            <pc:docMk/>
            <pc:sldMk cId="1345515403" sldId="272"/>
            <ac:graphicFrameMk id="13" creationId="{3975AC56-1359-4108-99A1-DFCDC874920B}"/>
          </ac:graphicFrameMkLst>
        </pc:graphicFrameChg>
        <pc:picChg chg="mod">
          <ac:chgData name="Benjamin Scott" userId="S::s210052@students.aie.edu.au::a627e03b-216a-451d-a4cf-38d70dcd7469" providerId="AD" clId="Web-{8DF169CF-2FBE-45E5-A259-D6DDAB285173}" dt="2021-11-11T00:20:47.233" v="2040" actId="1076"/>
          <ac:picMkLst>
            <pc:docMk/>
            <pc:sldMk cId="1345515403" sldId="272"/>
            <ac:picMk id="4" creationId="{EC6FD7EF-49F3-4CCC-943C-6B5E1DA1D4F7}"/>
          </ac:picMkLst>
        </pc:picChg>
        <pc:picChg chg="mod">
          <ac:chgData name="Benjamin Scott" userId="S::s210052@students.aie.edu.au::a627e03b-216a-451d-a4cf-38d70dcd7469" providerId="AD" clId="Web-{8DF169CF-2FBE-45E5-A259-D6DDAB285173}" dt="2021-11-11T00:20:48.718" v="2041" actId="1076"/>
          <ac:picMkLst>
            <pc:docMk/>
            <pc:sldMk cId="1345515403" sldId="272"/>
            <ac:picMk id="5" creationId="{660458FF-89C3-47E3-8E9B-84C570779617}"/>
          </ac:picMkLst>
        </pc:picChg>
      </pc:sldChg>
      <pc:sldChg chg="addSp delSp modSp delCm">
        <pc:chgData name="Benjamin Scott" userId="S::s210052@students.aie.edu.au::a627e03b-216a-451d-a4cf-38d70dcd7469" providerId="AD" clId="Web-{8DF169CF-2FBE-45E5-A259-D6DDAB285173}" dt="2021-11-10T23:23:16.580" v="579"/>
        <pc:sldMkLst>
          <pc:docMk/>
          <pc:sldMk cId="2445382444" sldId="277"/>
        </pc:sldMkLst>
        <pc:spChg chg="mod">
          <ac:chgData name="Benjamin Scott" userId="S::s210052@students.aie.edu.au::a627e03b-216a-451d-a4cf-38d70dcd7469" providerId="AD" clId="Web-{8DF169CF-2FBE-45E5-A259-D6DDAB285173}" dt="2021-11-10T22:21:00.624" v="164" actId="1076"/>
          <ac:spMkLst>
            <pc:docMk/>
            <pc:sldMk cId="2445382444" sldId="277"/>
            <ac:spMk id="3" creationId="{E979E267-FFD1-471D-9ACE-9A8667927183}"/>
          </ac:spMkLst>
        </pc:spChg>
        <pc:spChg chg="mod">
          <ac:chgData name="Benjamin Scott" userId="S::s210052@students.aie.edu.au::a627e03b-216a-451d-a4cf-38d70dcd7469" providerId="AD" clId="Web-{8DF169CF-2FBE-45E5-A259-D6DDAB285173}" dt="2021-11-10T22:49:22.418" v="431" actId="1076"/>
          <ac:spMkLst>
            <pc:docMk/>
            <pc:sldMk cId="2445382444" sldId="277"/>
            <ac:spMk id="5" creationId="{0A9C022A-7461-4CA8-B6AD-0AFCCC2FAC92}"/>
          </ac:spMkLst>
        </pc:spChg>
        <pc:spChg chg="add del mod">
          <ac:chgData name="Benjamin Scott" userId="S::s210052@students.aie.edu.au::a627e03b-216a-451d-a4cf-38d70dcd7469" providerId="AD" clId="Web-{8DF169CF-2FBE-45E5-A259-D6DDAB285173}" dt="2021-11-10T22:23:01.502" v="194"/>
          <ac:spMkLst>
            <pc:docMk/>
            <pc:sldMk cId="2445382444" sldId="277"/>
            <ac:spMk id="6" creationId="{E1A09797-546B-4E7D-AE49-AED3481D7169}"/>
          </ac:spMkLst>
        </pc:spChg>
        <pc:spChg chg="add del">
          <ac:chgData name="Benjamin Scott" userId="S::s210052@students.aie.edu.au::a627e03b-216a-451d-a4cf-38d70dcd7469" providerId="AD" clId="Web-{8DF169CF-2FBE-45E5-A259-D6DDAB285173}" dt="2021-11-10T22:22:58.299" v="192"/>
          <ac:spMkLst>
            <pc:docMk/>
            <pc:sldMk cId="2445382444" sldId="277"/>
            <ac:spMk id="8" creationId="{1DF4F11E-20CD-4F86-9124-D693E6466DD7}"/>
          </ac:spMkLst>
        </pc:spChg>
        <pc:spChg chg="mod">
          <ac:chgData name="Benjamin Scott" userId="S::s210052@students.aie.edu.au::a627e03b-216a-451d-a4cf-38d70dcd7469" providerId="AD" clId="Web-{8DF169CF-2FBE-45E5-A259-D6DDAB285173}" dt="2021-11-10T22:22:50.220" v="188" actId="1076"/>
          <ac:spMkLst>
            <pc:docMk/>
            <pc:sldMk cId="2445382444" sldId="277"/>
            <ac:spMk id="11" creationId="{4574C30A-12E2-4396-91D0-7309B4C700B1}"/>
          </ac:spMkLst>
        </pc:spChg>
        <pc:spChg chg="mod">
          <ac:chgData name="Benjamin Scott" userId="S::s210052@students.aie.edu.au::a627e03b-216a-451d-a4cf-38d70dcd7469" providerId="AD" clId="Web-{8DF169CF-2FBE-45E5-A259-D6DDAB285173}" dt="2021-11-10T22:21:22.624" v="181" actId="1076"/>
          <ac:spMkLst>
            <pc:docMk/>
            <pc:sldMk cId="2445382444" sldId="277"/>
            <ac:spMk id="12" creationId="{23B7EE25-84E6-4F28-9241-05327E1575D7}"/>
          </ac:spMkLst>
        </pc:spChg>
        <pc:cxnChg chg="mod">
          <ac:chgData name="Benjamin Scott" userId="S::s210052@students.aie.edu.au::a627e03b-216a-451d-a4cf-38d70dcd7469" providerId="AD" clId="Web-{8DF169CF-2FBE-45E5-A259-D6DDAB285173}" dt="2021-11-10T22:21:22.624" v="177" actId="1076"/>
          <ac:cxnSpMkLst>
            <pc:docMk/>
            <pc:sldMk cId="2445382444" sldId="277"/>
            <ac:cxnSpMk id="7" creationId="{411A9575-5FB5-41EC-8C6A-D8094C9C43F0}"/>
          </ac:cxnSpMkLst>
        </pc:cxnChg>
        <pc:cxnChg chg="mod">
          <ac:chgData name="Benjamin Scott" userId="S::s210052@students.aie.edu.au::a627e03b-216a-451d-a4cf-38d70dcd7469" providerId="AD" clId="Web-{8DF169CF-2FBE-45E5-A259-D6DDAB285173}" dt="2021-11-10T22:23:09.862" v="195" actId="14100"/>
          <ac:cxnSpMkLst>
            <pc:docMk/>
            <pc:sldMk cId="2445382444" sldId="277"/>
            <ac:cxnSpMk id="18" creationId="{92F3DD46-0DA3-428A-9369-1DEFAC779A00}"/>
          </ac:cxnSpMkLst>
        </pc:cxnChg>
        <pc:cxnChg chg="mod">
          <ac:chgData name="Benjamin Scott" userId="S::s210052@students.aie.edu.au::a627e03b-216a-451d-a4cf-38d70dcd7469" providerId="AD" clId="Web-{8DF169CF-2FBE-45E5-A259-D6DDAB285173}" dt="2021-11-10T22:21:22.624" v="179" actId="1076"/>
          <ac:cxnSpMkLst>
            <pc:docMk/>
            <pc:sldMk cId="2445382444" sldId="277"/>
            <ac:cxnSpMk id="19" creationId="{637B1DA8-9510-494F-927B-081631BE7328}"/>
          </ac:cxnSpMkLst>
        </pc:cxnChg>
        <pc:cxnChg chg="mod">
          <ac:chgData name="Benjamin Scott" userId="S::s210052@students.aie.edu.au::a627e03b-216a-451d-a4cf-38d70dcd7469" providerId="AD" clId="Web-{8DF169CF-2FBE-45E5-A259-D6DDAB285173}" dt="2021-11-10T22:49:22.418" v="431" actId="1076"/>
          <ac:cxnSpMkLst>
            <pc:docMk/>
            <pc:sldMk cId="2445382444" sldId="277"/>
            <ac:cxnSpMk id="21" creationId="{267220C9-8F4B-4B99-A8FF-BDBCC6BD0E47}"/>
          </ac:cxnSpMkLst>
        </pc:cxnChg>
        <pc:cxnChg chg="mod">
          <ac:chgData name="Benjamin Scott" userId="S::s210052@students.aie.edu.au::a627e03b-216a-451d-a4cf-38d70dcd7469" providerId="AD" clId="Web-{8DF169CF-2FBE-45E5-A259-D6DDAB285173}" dt="2021-11-10T22:21:22.624" v="178" actId="1076"/>
          <ac:cxnSpMkLst>
            <pc:docMk/>
            <pc:sldMk cId="2445382444" sldId="277"/>
            <ac:cxnSpMk id="22" creationId="{78EA6045-7E65-43BF-827B-F20188A73E78}"/>
          </ac:cxnSpMkLst>
        </pc:cxnChg>
        <pc:cxnChg chg="mod">
          <ac:chgData name="Benjamin Scott" userId="S::s210052@students.aie.edu.au::a627e03b-216a-451d-a4cf-38d70dcd7469" providerId="AD" clId="Web-{8DF169CF-2FBE-45E5-A259-D6DDAB285173}" dt="2021-11-10T22:21:22.624" v="176" actId="1076"/>
          <ac:cxnSpMkLst>
            <pc:docMk/>
            <pc:sldMk cId="2445382444" sldId="277"/>
            <ac:cxnSpMk id="25" creationId="{A150CC7F-A6D9-4234-8414-4E0A67E441BF}"/>
          </ac:cxnSpMkLst>
        </pc:cxnChg>
      </pc:sldChg>
      <pc:sldChg chg="addSp delSp modSp">
        <pc:chgData name="Benjamin Scott" userId="S::s210052@students.aie.edu.au::a627e03b-216a-451d-a4cf-38d70dcd7469" providerId="AD" clId="Web-{8DF169CF-2FBE-45E5-A259-D6DDAB285173}" dt="2021-11-10T23:48:36.339" v="842" actId="1076"/>
        <pc:sldMkLst>
          <pc:docMk/>
          <pc:sldMk cId="2109206868" sldId="279"/>
        </pc:sldMkLst>
        <pc:spChg chg="del mod">
          <ac:chgData name="Benjamin Scott" userId="S::s210052@students.aie.edu.au::a627e03b-216a-451d-a4cf-38d70dcd7469" providerId="AD" clId="Web-{8DF169CF-2FBE-45E5-A259-D6DDAB285173}" dt="2021-11-10T23:48:32.479" v="841"/>
          <ac:spMkLst>
            <pc:docMk/>
            <pc:sldMk cId="2109206868" sldId="279"/>
            <ac:spMk id="3" creationId="{AFAB8E84-13BE-4820-B822-748812D3CAED}"/>
          </ac:spMkLst>
        </pc:spChg>
        <pc:graphicFrameChg chg="add">
          <ac:chgData name="Benjamin Scott" userId="S::s210052@students.aie.edu.au::a627e03b-216a-451d-a4cf-38d70dcd7469" providerId="AD" clId="Web-{8DF169CF-2FBE-45E5-A259-D6DDAB285173}" dt="2021-11-10T23:48:32.479" v="841"/>
          <ac:graphicFrameMkLst>
            <pc:docMk/>
            <pc:sldMk cId="2109206868" sldId="279"/>
            <ac:graphicFrameMk id="20" creationId="{A17D5E4E-35BC-4961-A08A-A4773D378626}"/>
          </ac:graphicFrameMkLst>
        </pc:graphicFrameChg>
        <pc:picChg chg="mod">
          <ac:chgData name="Benjamin Scott" userId="S::s210052@students.aie.edu.au::a627e03b-216a-451d-a4cf-38d70dcd7469" providerId="AD" clId="Web-{8DF169CF-2FBE-45E5-A259-D6DDAB285173}" dt="2021-11-10T23:48:36.339" v="842" actId="1076"/>
          <ac:picMkLst>
            <pc:docMk/>
            <pc:sldMk cId="2109206868" sldId="279"/>
            <ac:picMk id="8" creationId="{9341CD41-62E8-42A7-B1CD-F286091C7A2D}"/>
          </ac:picMkLst>
        </pc:picChg>
      </pc:sldChg>
      <pc:sldChg chg="addSp delSp modSp">
        <pc:chgData name="Benjamin Scott" userId="S::s210052@students.aie.edu.au::a627e03b-216a-451d-a4cf-38d70dcd7469" providerId="AD" clId="Web-{8DF169CF-2FBE-45E5-A259-D6DDAB285173}" dt="2021-11-10T23:56:15.226" v="1136" actId="14100"/>
        <pc:sldMkLst>
          <pc:docMk/>
          <pc:sldMk cId="945073112" sldId="281"/>
        </pc:sldMkLst>
        <pc:spChg chg="del mod">
          <ac:chgData name="Benjamin Scott" userId="S::s210052@students.aie.edu.au::a627e03b-216a-451d-a4cf-38d70dcd7469" providerId="AD" clId="Web-{8DF169CF-2FBE-45E5-A259-D6DDAB285173}" dt="2021-11-10T23:55:37.678" v="1121"/>
          <ac:spMkLst>
            <pc:docMk/>
            <pc:sldMk cId="945073112" sldId="281"/>
            <ac:spMk id="3" creationId="{4B9B9302-0FAD-4540-BE85-6B7C1922053D}"/>
          </ac:spMkLst>
        </pc:spChg>
        <pc:spChg chg="add del mod">
          <ac:chgData name="Benjamin Scott" userId="S::s210052@students.aie.edu.au::a627e03b-216a-451d-a4cf-38d70dcd7469" providerId="AD" clId="Web-{8DF169CF-2FBE-45E5-A259-D6DDAB285173}" dt="2021-11-10T23:55:42.944" v="1124"/>
          <ac:spMkLst>
            <pc:docMk/>
            <pc:sldMk cId="945073112" sldId="281"/>
            <ac:spMk id="752" creationId="{C5EB6BBD-98EF-40E8-9CB8-C36E01BC64E2}"/>
          </ac:spMkLst>
        </pc:spChg>
        <pc:graphicFrameChg chg="add mod modGraphic">
          <ac:chgData name="Benjamin Scott" userId="S::s210052@students.aie.edu.au::a627e03b-216a-451d-a4cf-38d70dcd7469" providerId="AD" clId="Web-{8DF169CF-2FBE-45E5-A259-D6DDAB285173}" dt="2021-11-10T23:55:48.241" v="1127" actId="1076"/>
          <ac:graphicFrameMkLst>
            <pc:docMk/>
            <pc:sldMk cId="945073112" sldId="281"/>
            <ac:graphicFrameMk id="6" creationId="{FF639126-F308-4E9B-8661-D73BC5FE2F6E}"/>
          </ac:graphicFrameMkLst>
        </pc:graphicFrameChg>
        <pc:picChg chg="del mod">
          <ac:chgData name="Benjamin Scott" userId="S::s210052@students.aie.edu.au::a627e03b-216a-451d-a4cf-38d70dcd7469" providerId="AD" clId="Web-{8DF169CF-2FBE-45E5-A259-D6DDAB285173}" dt="2021-11-10T23:56:09.023" v="1133"/>
          <ac:picMkLst>
            <pc:docMk/>
            <pc:sldMk cId="945073112" sldId="281"/>
            <ac:picMk id="5" creationId="{4D9EC4D2-6E79-442F-BA4F-C6B538DD342C}"/>
          </ac:picMkLst>
        </pc:picChg>
        <pc:picChg chg="add mod">
          <ac:chgData name="Benjamin Scott" userId="S::s210052@students.aie.edu.au::a627e03b-216a-451d-a4cf-38d70dcd7469" providerId="AD" clId="Web-{8DF169CF-2FBE-45E5-A259-D6DDAB285173}" dt="2021-11-10T23:56:15.226" v="1136" actId="14100"/>
          <ac:picMkLst>
            <pc:docMk/>
            <pc:sldMk cId="945073112" sldId="281"/>
            <ac:picMk id="777" creationId="{9BA04DB9-1A08-4118-87E4-1D3927729DD4}"/>
          </ac:picMkLst>
        </pc:picChg>
      </pc:sldChg>
      <pc:sldChg chg="addSp delSp modSp">
        <pc:chgData name="Benjamin Scott" userId="S::s210052@students.aie.edu.au::a627e03b-216a-451d-a4cf-38d70dcd7469" providerId="AD" clId="Web-{8DF169CF-2FBE-45E5-A259-D6DDAB285173}" dt="2021-11-11T00:16:32.617" v="1873" actId="1076"/>
        <pc:sldMkLst>
          <pc:docMk/>
          <pc:sldMk cId="3615911416" sldId="282"/>
        </pc:sldMkLst>
        <pc:spChg chg="del mod">
          <ac:chgData name="Benjamin Scott" userId="S::s210052@students.aie.edu.au::a627e03b-216a-451d-a4cf-38d70dcd7469" providerId="AD" clId="Web-{8DF169CF-2FBE-45E5-A259-D6DDAB285173}" dt="2021-11-10T23:51:05.265" v="977"/>
          <ac:spMkLst>
            <pc:docMk/>
            <pc:sldMk cId="3615911416" sldId="282"/>
            <ac:spMk id="3" creationId="{BF7F6B2D-7620-4780-9ADB-8A3000117B28}"/>
          </ac:spMkLst>
        </pc:spChg>
        <pc:spChg chg="del mod">
          <ac:chgData name="Benjamin Scott" userId="S::s210052@students.aie.edu.au::a627e03b-216a-451d-a4cf-38d70dcd7469" providerId="AD" clId="Web-{8DF169CF-2FBE-45E5-A259-D6DDAB285173}" dt="2021-11-11T00:16:04.257" v="1860"/>
          <ac:spMkLst>
            <pc:docMk/>
            <pc:sldMk cId="3615911416" sldId="282"/>
            <ac:spMk id="4" creationId="{7B1E75DD-A3F4-4CB8-83F7-405BFEC3CD8D}"/>
          </ac:spMkLst>
        </pc:spChg>
        <pc:spChg chg="mod">
          <ac:chgData name="Benjamin Scott" userId="S::s210052@students.aie.edu.au::a627e03b-216a-451d-a4cf-38d70dcd7469" providerId="AD" clId="Web-{8DF169CF-2FBE-45E5-A259-D6DDAB285173}" dt="2021-11-11T00:16:30.820" v="1872" actId="1076"/>
          <ac:spMkLst>
            <pc:docMk/>
            <pc:sldMk cId="3615911416" sldId="282"/>
            <ac:spMk id="6" creationId="{56E12A02-7EED-46BF-AFD0-4CF713288473}"/>
          </ac:spMkLst>
        </pc:spChg>
        <pc:spChg chg="add del mod">
          <ac:chgData name="Benjamin Scott" userId="S::s210052@students.aie.edu.au::a627e03b-216a-451d-a4cf-38d70dcd7469" providerId="AD" clId="Web-{8DF169CF-2FBE-45E5-A259-D6DDAB285173}" dt="2021-11-10T23:51:13.437" v="980"/>
          <ac:spMkLst>
            <pc:docMk/>
            <pc:sldMk cId="3615911416" sldId="282"/>
            <ac:spMk id="660" creationId="{473A85A1-1508-4542-82B3-1737E4B23B53}"/>
          </ac:spMkLst>
        </pc:spChg>
        <pc:graphicFrameChg chg="add mod modGraphic">
          <ac:chgData name="Benjamin Scott" userId="S::s210052@students.aie.edu.au::a627e03b-216a-451d-a4cf-38d70dcd7469" providerId="AD" clId="Web-{8DF169CF-2FBE-45E5-A259-D6DDAB285173}" dt="2021-11-10T23:51:35.281" v="985" actId="1076"/>
          <ac:graphicFrameMkLst>
            <pc:docMk/>
            <pc:sldMk cId="3615911416" sldId="282"/>
            <ac:graphicFrameMk id="7" creationId="{C4D07078-88C5-4BE3-98E2-6B7B95AF266F}"/>
          </ac:graphicFrameMkLst>
        </pc:graphicFrameChg>
        <pc:picChg chg="mod">
          <ac:chgData name="Benjamin Scott" userId="S::s210052@students.aie.edu.au::a627e03b-216a-451d-a4cf-38d70dcd7469" providerId="AD" clId="Web-{8DF169CF-2FBE-45E5-A259-D6DDAB285173}" dt="2021-11-11T00:16:32.617" v="1873" actId="1076"/>
          <ac:picMkLst>
            <pc:docMk/>
            <pc:sldMk cId="3615911416" sldId="282"/>
            <ac:picMk id="5" creationId="{0DCE7181-5C34-4D5F-9112-9F668EF1D4EF}"/>
          </ac:picMkLst>
        </pc:picChg>
      </pc:sldChg>
      <pc:sldChg chg="addSp delSp modSp">
        <pc:chgData name="Benjamin Scott" userId="S::s210052@students.aie.edu.au::a627e03b-216a-451d-a4cf-38d70dcd7469" providerId="AD" clId="Web-{8DF169CF-2FBE-45E5-A259-D6DDAB285173}" dt="2021-11-11T00:02:05.329" v="1350" actId="1076"/>
        <pc:sldMkLst>
          <pc:docMk/>
          <pc:sldMk cId="2196498248" sldId="283"/>
        </pc:sldMkLst>
        <pc:spChg chg="del">
          <ac:chgData name="Benjamin Scott" userId="S::s210052@students.aie.edu.au::a627e03b-216a-451d-a4cf-38d70dcd7469" providerId="AD" clId="Web-{8DF169CF-2FBE-45E5-A259-D6DDAB285173}" dt="2021-11-11T00:01:47.688" v="1340"/>
          <ac:spMkLst>
            <pc:docMk/>
            <pc:sldMk cId="2196498248" sldId="283"/>
            <ac:spMk id="3" creationId="{5A735AFA-E8D0-4E96-925F-798AB20D9404}"/>
          </ac:spMkLst>
        </pc:spChg>
        <pc:spChg chg="add del mod">
          <ac:chgData name="Benjamin Scott" userId="S::s210052@students.aie.edu.au::a627e03b-216a-451d-a4cf-38d70dcd7469" providerId="AD" clId="Web-{8DF169CF-2FBE-45E5-A259-D6DDAB285173}" dt="2021-11-11T00:01:51.719" v="1342"/>
          <ac:spMkLst>
            <pc:docMk/>
            <pc:sldMk cId="2196498248" sldId="283"/>
            <ac:spMk id="275" creationId="{ABE8959B-1D5E-4D16-AB7A-A438C0D2CDDF}"/>
          </ac:spMkLst>
        </pc:spChg>
        <pc:graphicFrameChg chg="add mod modGraphic">
          <ac:chgData name="Benjamin Scott" userId="S::s210052@students.aie.edu.au::a627e03b-216a-451d-a4cf-38d70dcd7469" providerId="AD" clId="Web-{8DF169CF-2FBE-45E5-A259-D6DDAB285173}" dt="2021-11-11T00:01:53.360" v="1343" actId="1076"/>
          <ac:graphicFrameMkLst>
            <pc:docMk/>
            <pc:sldMk cId="2196498248" sldId="283"/>
            <ac:graphicFrameMk id="6" creationId="{A8D3D0DD-64AD-4F80-9F34-4BF16280F10A}"/>
          </ac:graphicFrameMkLst>
        </pc:graphicFrameChg>
        <pc:picChg chg="mod">
          <ac:chgData name="Benjamin Scott" userId="S::s210052@students.aie.edu.au::a627e03b-216a-451d-a4cf-38d70dcd7469" providerId="AD" clId="Web-{8DF169CF-2FBE-45E5-A259-D6DDAB285173}" dt="2021-11-11T00:02:05.329" v="1350" actId="1076"/>
          <ac:picMkLst>
            <pc:docMk/>
            <pc:sldMk cId="2196498248" sldId="283"/>
            <ac:picMk id="5" creationId="{13AC9AB9-05EF-4C7E-84D2-508C2527E2B3}"/>
          </ac:picMkLst>
        </pc:picChg>
      </pc:sldChg>
      <pc:sldChg chg="addSp delSp modSp">
        <pc:chgData name="Benjamin Scott" userId="S::s210052@students.aie.edu.au::a627e03b-216a-451d-a4cf-38d70dcd7469" providerId="AD" clId="Web-{8DF169CF-2FBE-45E5-A259-D6DDAB285173}" dt="2021-11-11T00:42:17.408" v="2408" actId="20577"/>
        <pc:sldMkLst>
          <pc:docMk/>
          <pc:sldMk cId="4253614128" sldId="285"/>
        </pc:sldMkLst>
        <pc:spChg chg="del mod">
          <ac:chgData name="Benjamin Scott" userId="S::s210052@students.aie.edu.au::a627e03b-216a-451d-a4cf-38d70dcd7469" providerId="AD" clId="Web-{8DF169CF-2FBE-45E5-A259-D6DDAB285173}" dt="2021-11-11T00:03:02.409" v="1423"/>
          <ac:spMkLst>
            <pc:docMk/>
            <pc:sldMk cId="4253614128" sldId="285"/>
            <ac:spMk id="3" creationId="{58C4D0B5-A53D-40CD-87E6-5A790DCAC4CF}"/>
          </ac:spMkLst>
        </pc:spChg>
        <pc:spChg chg="add del mod">
          <ac:chgData name="Benjamin Scott" userId="S::s210052@students.aie.edu.au::a627e03b-216a-451d-a4cf-38d70dcd7469" providerId="AD" clId="Web-{8DF169CF-2FBE-45E5-A259-D6DDAB285173}" dt="2021-11-11T00:03:06.237" v="1425"/>
          <ac:spMkLst>
            <pc:docMk/>
            <pc:sldMk cId="4253614128" sldId="285"/>
            <ac:spMk id="366" creationId="{DB9662FC-5FE5-4746-9B17-D6D6C78FA8BC}"/>
          </ac:spMkLst>
        </pc:spChg>
        <pc:graphicFrameChg chg="add mod modGraphic">
          <ac:chgData name="Benjamin Scott" userId="S::s210052@students.aie.edu.au::a627e03b-216a-451d-a4cf-38d70dcd7469" providerId="AD" clId="Web-{8DF169CF-2FBE-45E5-A259-D6DDAB285173}" dt="2021-11-11T00:42:17.408" v="2408" actId="20577"/>
          <ac:graphicFrameMkLst>
            <pc:docMk/>
            <pc:sldMk cId="4253614128" sldId="285"/>
            <ac:graphicFrameMk id="4" creationId="{8A551F74-463F-4FE5-9352-72A9D95DEF64}"/>
          </ac:graphicFrameMkLst>
        </pc:graphicFrameChg>
      </pc:sldChg>
      <pc:sldChg chg="addSp delSp modSp">
        <pc:chgData name="Benjamin Scott" userId="S::s210052@students.aie.edu.au::a627e03b-216a-451d-a4cf-38d70dcd7469" providerId="AD" clId="Web-{8DF169CF-2FBE-45E5-A259-D6DDAB285173}" dt="2021-11-10T23:59:51.622" v="1273" actId="1076"/>
        <pc:sldMkLst>
          <pc:docMk/>
          <pc:sldMk cId="1233631149" sldId="287"/>
        </pc:sldMkLst>
        <pc:spChg chg="del">
          <ac:chgData name="Benjamin Scott" userId="S::s210052@students.aie.edu.au::a627e03b-216a-451d-a4cf-38d70dcd7469" providerId="AD" clId="Web-{8DF169CF-2FBE-45E5-A259-D6DDAB285173}" dt="2021-11-10T23:58:52.761" v="1253"/>
          <ac:spMkLst>
            <pc:docMk/>
            <pc:sldMk cId="1233631149" sldId="287"/>
            <ac:spMk id="3" creationId="{ADA0307A-AE11-4973-9630-B55523081848}"/>
          </ac:spMkLst>
        </pc:spChg>
        <pc:spChg chg="del">
          <ac:chgData name="Benjamin Scott" userId="S::s210052@students.aie.edu.au::a627e03b-216a-451d-a4cf-38d70dcd7469" providerId="AD" clId="Web-{8DF169CF-2FBE-45E5-A259-D6DDAB285173}" dt="2021-11-10T23:59:12.981" v="1260"/>
          <ac:spMkLst>
            <pc:docMk/>
            <pc:sldMk cId="1233631149" sldId="287"/>
            <ac:spMk id="4" creationId="{F919202E-E066-4E8A-B95E-DC5E0F575A32}"/>
          </ac:spMkLst>
        </pc:spChg>
        <pc:spChg chg="del mod">
          <ac:chgData name="Benjamin Scott" userId="S::s210052@students.aie.edu.au::a627e03b-216a-451d-a4cf-38d70dcd7469" providerId="AD" clId="Web-{8DF169CF-2FBE-45E5-A259-D6DDAB285173}" dt="2021-11-10T23:59:29.590" v="1265"/>
          <ac:spMkLst>
            <pc:docMk/>
            <pc:sldMk cId="1233631149" sldId="287"/>
            <ac:spMk id="7" creationId="{73E7020A-08EA-4B04-BE69-9CE757CF1579}"/>
          </ac:spMkLst>
        </pc:spChg>
        <pc:spChg chg="add del mod">
          <ac:chgData name="Benjamin Scott" userId="S::s210052@students.aie.edu.au::a627e03b-216a-451d-a4cf-38d70dcd7469" providerId="AD" clId="Web-{8DF169CF-2FBE-45E5-A259-D6DDAB285173}" dt="2021-11-10T23:58:58.277" v="1255"/>
          <ac:spMkLst>
            <pc:docMk/>
            <pc:sldMk cId="1233631149" sldId="287"/>
            <ac:spMk id="519" creationId="{F066F4CF-D504-42D5-BA6F-64C017537EEA}"/>
          </ac:spMkLst>
        </pc:spChg>
        <pc:graphicFrameChg chg="add mod modGraphic">
          <ac:chgData name="Benjamin Scott" userId="S::s210052@students.aie.edu.au::a627e03b-216a-451d-a4cf-38d70dcd7469" providerId="AD" clId="Web-{8DF169CF-2FBE-45E5-A259-D6DDAB285173}" dt="2021-11-10T23:59:47.185" v="1272" actId="1076"/>
          <ac:graphicFrameMkLst>
            <pc:docMk/>
            <pc:sldMk cId="1233631149" sldId="287"/>
            <ac:graphicFrameMk id="6" creationId="{2F53A9EC-8BE9-40BA-AA25-F46006100602}"/>
          </ac:graphicFrameMkLst>
        </pc:graphicFrameChg>
        <pc:picChg chg="mod">
          <ac:chgData name="Benjamin Scott" userId="S::s210052@students.aie.edu.au::a627e03b-216a-451d-a4cf-38d70dcd7469" providerId="AD" clId="Web-{8DF169CF-2FBE-45E5-A259-D6DDAB285173}" dt="2021-11-10T23:59:51.622" v="1273" actId="1076"/>
          <ac:picMkLst>
            <pc:docMk/>
            <pc:sldMk cId="1233631149" sldId="287"/>
            <ac:picMk id="5" creationId="{0EB397AE-116B-4BDF-AE78-4BE03A6AA154}"/>
          </ac:picMkLst>
        </pc:picChg>
      </pc:sldChg>
      <pc:sldChg chg="addSp delSp modSp">
        <pc:chgData name="Benjamin Scott" userId="S::s210052@students.aie.edu.au::a627e03b-216a-451d-a4cf-38d70dcd7469" providerId="AD" clId="Web-{8DF169CF-2FBE-45E5-A259-D6DDAB285173}" dt="2021-11-11T00:35:02.756" v="2275" actId="1076"/>
        <pc:sldMkLst>
          <pc:docMk/>
          <pc:sldMk cId="505464193" sldId="291"/>
        </pc:sldMkLst>
        <pc:spChg chg="mod">
          <ac:chgData name="Benjamin Scott" userId="S::s210052@students.aie.edu.au::a627e03b-216a-451d-a4cf-38d70dcd7469" providerId="AD" clId="Web-{8DF169CF-2FBE-45E5-A259-D6DDAB285173}" dt="2021-11-11T00:29:52.404" v="2121" actId="20577"/>
          <ac:spMkLst>
            <pc:docMk/>
            <pc:sldMk cId="505464193" sldId="291"/>
            <ac:spMk id="2" creationId="{A9C74662-0544-403D-B1EE-8CE38772F6D2}"/>
          </ac:spMkLst>
        </pc:spChg>
        <pc:spChg chg="del">
          <ac:chgData name="Benjamin Scott" userId="S::s210052@students.aie.edu.au::a627e03b-216a-451d-a4cf-38d70dcd7469" providerId="AD" clId="Web-{8DF169CF-2FBE-45E5-A259-D6DDAB285173}" dt="2021-11-11T00:34:52.771" v="2270"/>
          <ac:spMkLst>
            <pc:docMk/>
            <pc:sldMk cId="505464193" sldId="291"/>
            <ac:spMk id="3" creationId="{E0680F79-47F6-4F6D-830A-70DC60A74FEC}"/>
          </ac:spMkLst>
        </pc:spChg>
        <pc:spChg chg="add del mod">
          <ac:chgData name="Benjamin Scott" userId="S::s210052@students.aie.edu.au::a627e03b-216a-451d-a4cf-38d70dcd7469" providerId="AD" clId="Web-{8DF169CF-2FBE-45E5-A259-D6DDAB285173}" dt="2021-11-11T00:34:56.990" v="2272"/>
          <ac:spMkLst>
            <pc:docMk/>
            <pc:sldMk cId="505464193" sldId="291"/>
            <ac:spMk id="814" creationId="{7B34A948-F65F-46D9-A245-80B3603646FC}"/>
          </ac:spMkLst>
        </pc:spChg>
        <pc:graphicFrameChg chg="add mod modGraphic">
          <ac:chgData name="Benjamin Scott" userId="S::s210052@students.aie.edu.au::a627e03b-216a-451d-a4cf-38d70dcd7469" providerId="AD" clId="Web-{8DF169CF-2FBE-45E5-A259-D6DDAB285173}" dt="2021-11-11T00:35:02.756" v="2275" actId="1076"/>
          <ac:graphicFrameMkLst>
            <pc:docMk/>
            <pc:sldMk cId="505464193" sldId="291"/>
            <ac:graphicFrameMk id="9" creationId="{3975AC56-1359-4108-99A1-DFCDC874920B}"/>
          </ac:graphicFrameMkLst>
        </pc:graphicFrameChg>
      </pc:sldChg>
      <pc:sldChg chg="addSp delSp modSp">
        <pc:chgData name="Benjamin Scott" userId="S::s210052@students.aie.edu.au::a627e03b-216a-451d-a4cf-38d70dcd7469" providerId="AD" clId="Web-{8DF169CF-2FBE-45E5-A259-D6DDAB285173}" dt="2021-11-11T01:08:24.902" v="3021" actId="20577"/>
        <pc:sldMkLst>
          <pc:docMk/>
          <pc:sldMk cId="2208896449" sldId="292"/>
        </pc:sldMkLst>
        <pc:spChg chg="mod">
          <ac:chgData name="Benjamin Scott" userId="S::s210052@students.aie.edu.au::a627e03b-216a-451d-a4cf-38d70dcd7469" providerId="AD" clId="Web-{8DF169CF-2FBE-45E5-A259-D6DDAB285173}" dt="2021-11-11T01:08:24.902" v="3021" actId="20577"/>
          <ac:spMkLst>
            <pc:docMk/>
            <pc:sldMk cId="2208896449" sldId="292"/>
            <ac:spMk id="2" creationId="{A9C74662-0544-403D-B1EE-8CE38772F6D2}"/>
          </ac:spMkLst>
        </pc:spChg>
        <pc:spChg chg="del mod">
          <ac:chgData name="Benjamin Scott" userId="S::s210052@students.aie.edu.au::a627e03b-216a-451d-a4cf-38d70dcd7469" providerId="AD" clId="Web-{8DF169CF-2FBE-45E5-A259-D6DDAB285173}" dt="2021-11-11T00:11:22.625" v="1768"/>
          <ac:spMkLst>
            <pc:docMk/>
            <pc:sldMk cId="2208896449" sldId="292"/>
            <ac:spMk id="3" creationId="{E0680F79-47F6-4F6D-830A-70DC60A74FEC}"/>
          </ac:spMkLst>
        </pc:spChg>
        <pc:spChg chg="add del mod">
          <ac:chgData name="Benjamin Scott" userId="S::s210052@students.aie.edu.au::a627e03b-216a-451d-a4cf-38d70dcd7469" providerId="AD" clId="Web-{8DF169CF-2FBE-45E5-A259-D6DDAB285173}" dt="2021-11-11T00:11:28.859" v="1771"/>
          <ac:spMkLst>
            <pc:docMk/>
            <pc:sldMk cId="2208896449" sldId="292"/>
            <ac:spMk id="1109" creationId="{52CEAFC3-59E1-4247-B2A6-4EDDFB1FA520}"/>
          </ac:spMkLst>
        </pc:spChg>
        <pc:spChg chg="add del mod">
          <ac:chgData name="Benjamin Scott" userId="S::s210052@students.aie.edu.au::a627e03b-216a-451d-a4cf-38d70dcd7469" providerId="AD" clId="Web-{8DF169CF-2FBE-45E5-A259-D6DDAB285173}" dt="2021-11-11T00:13:56.863" v="1826"/>
          <ac:spMkLst>
            <pc:docMk/>
            <pc:sldMk cId="2208896449" sldId="292"/>
            <ac:spMk id="1177" creationId="{5100DA6B-7666-449D-BE61-C574F7AFFB58}"/>
          </ac:spMkLst>
        </pc:spChg>
        <pc:graphicFrameChg chg="add del mod modGraphic">
          <ac:chgData name="Benjamin Scott" userId="S::s210052@students.aie.edu.au::a627e03b-216a-451d-a4cf-38d70dcd7469" providerId="AD" clId="Web-{8DF169CF-2FBE-45E5-A259-D6DDAB285173}" dt="2021-11-11T00:12:40.846" v="1783"/>
          <ac:graphicFrameMkLst>
            <pc:docMk/>
            <pc:sldMk cId="2208896449" sldId="292"/>
            <ac:graphicFrameMk id="5" creationId="{E5C5CF7B-9803-4245-AC8F-22D32B59BFB5}"/>
          </ac:graphicFrameMkLst>
        </pc:graphicFrameChg>
        <pc:graphicFrameChg chg="add del">
          <ac:chgData name="Benjamin Scott" userId="S::s210052@students.aie.edu.au::a627e03b-216a-451d-a4cf-38d70dcd7469" providerId="AD" clId="Web-{8DF169CF-2FBE-45E5-A259-D6DDAB285173}" dt="2021-11-11T00:12:42.564" v="1784"/>
          <ac:graphicFrameMkLst>
            <pc:docMk/>
            <pc:sldMk cId="2208896449" sldId="292"/>
            <ac:graphicFrameMk id="1170" creationId="{7BD15EBD-986F-4ED4-B929-38BE00BCAC1E}"/>
          </ac:graphicFrameMkLst>
        </pc:graphicFrameChg>
        <pc:graphicFrameChg chg="add mod modGraphic">
          <ac:chgData name="Benjamin Scott" userId="S::s210052@students.aie.edu.au::a627e03b-216a-451d-a4cf-38d70dcd7469" providerId="AD" clId="Web-{8DF169CF-2FBE-45E5-A259-D6DDAB285173}" dt="2021-11-11T00:41:48.235" v="2406" actId="20577"/>
          <ac:graphicFrameMkLst>
            <pc:docMk/>
            <pc:sldMk cId="2208896449" sldId="292"/>
            <ac:graphicFrameMk id="1178" creationId="{3975AC56-1359-4108-99A1-DFCDC874920B}"/>
          </ac:graphicFrameMkLst>
        </pc:graphicFrameChg>
        <pc:picChg chg="mod">
          <ac:chgData name="Benjamin Scott" userId="S::s210052@students.aie.edu.au::a627e03b-216a-451d-a4cf-38d70dcd7469" providerId="AD" clId="Web-{8DF169CF-2FBE-45E5-A259-D6DDAB285173}" dt="2021-11-11T00:27:40.229" v="2094" actId="1076"/>
          <ac:picMkLst>
            <pc:docMk/>
            <pc:sldMk cId="2208896449" sldId="292"/>
            <ac:picMk id="4" creationId="{3F0E2114-2713-46F4-B93D-AB1BCB0759D1}"/>
          </ac:picMkLst>
        </pc:picChg>
        <pc:picChg chg="mod">
          <ac:chgData name="Benjamin Scott" userId="S::s210052@students.aie.edu.au::a627e03b-216a-451d-a4cf-38d70dcd7469" providerId="AD" clId="Web-{8DF169CF-2FBE-45E5-A259-D6DDAB285173}" dt="2021-11-11T00:27:33.869" v="2090" actId="1076"/>
          <ac:picMkLst>
            <pc:docMk/>
            <pc:sldMk cId="2208896449" sldId="292"/>
            <ac:picMk id="8" creationId="{C0D4E2FE-B952-43A2-93E6-8DDFEFF1B3E8}"/>
          </ac:picMkLst>
        </pc:picChg>
      </pc:sldChg>
      <pc:sldChg chg="addSp delSp modSp">
        <pc:chgData name="Benjamin Scott" userId="S::s210052@students.aie.edu.au::a627e03b-216a-451d-a4cf-38d70dcd7469" providerId="AD" clId="Web-{8DF169CF-2FBE-45E5-A259-D6DDAB285173}" dt="2021-11-11T01:08:19.417" v="3017" actId="20577"/>
        <pc:sldMkLst>
          <pc:docMk/>
          <pc:sldMk cId="1207099662" sldId="293"/>
        </pc:sldMkLst>
        <pc:spChg chg="mod">
          <ac:chgData name="Benjamin Scott" userId="S::s210052@students.aie.edu.au::a627e03b-216a-451d-a4cf-38d70dcd7469" providerId="AD" clId="Web-{8DF169CF-2FBE-45E5-A259-D6DDAB285173}" dt="2021-11-11T01:08:19.417" v="3017" actId="20577"/>
          <ac:spMkLst>
            <pc:docMk/>
            <pc:sldMk cId="1207099662" sldId="293"/>
            <ac:spMk id="2" creationId="{A9C74662-0544-403D-B1EE-8CE38772F6D2}"/>
          </ac:spMkLst>
        </pc:spChg>
        <pc:spChg chg="del mod">
          <ac:chgData name="Benjamin Scott" userId="S::s210052@students.aie.edu.au::a627e03b-216a-451d-a4cf-38d70dcd7469" providerId="AD" clId="Web-{8DF169CF-2FBE-45E5-A259-D6DDAB285173}" dt="2021-11-11T01:02:43.565" v="2789"/>
          <ac:spMkLst>
            <pc:docMk/>
            <pc:sldMk cId="1207099662" sldId="293"/>
            <ac:spMk id="3" creationId="{E0680F79-47F6-4F6D-830A-70DC60A74FEC}"/>
          </ac:spMkLst>
        </pc:spChg>
        <pc:spChg chg="add del">
          <ac:chgData name="Benjamin Scott" userId="S::s210052@students.aie.edu.au::a627e03b-216a-451d-a4cf-38d70dcd7469" providerId="AD" clId="Web-{8DF169CF-2FBE-45E5-A259-D6DDAB285173}" dt="2021-11-10T23:38:43.855" v="702"/>
          <ac:spMkLst>
            <pc:docMk/>
            <pc:sldMk cId="1207099662" sldId="293"/>
            <ac:spMk id="36" creationId="{260ACC0A-863E-4F43-972C-1E08EE35F40B}"/>
          </ac:spMkLst>
        </pc:spChg>
        <pc:spChg chg="add del">
          <ac:chgData name="Benjamin Scott" userId="S::s210052@students.aie.edu.au::a627e03b-216a-451d-a4cf-38d70dcd7469" providerId="AD" clId="Web-{8DF169CF-2FBE-45E5-A259-D6DDAB285173}" dt="2021-11-10T23:45:31.459" v="812"/>
          <ac:spMkLst>
            <pc:docMk/>
            <pc:sldMk cId="1207099662" sldId="293"/>
            <ac:spMk id="42" creationId="{4BFA01AA-2FC9-4012-8793-711ED2375328}"/>
          </ac:spMkLst>
        </pc:spChg>
        <pc:spChg chg="add del">
          <ac:chgData name="Benjamin Scott" userId="S::s210052@students.aie.edu.au::a627e03b-216a-451d-a4cf-38d70dcd7469" providerId="AD" clId="Web-{8DF169CF-2FBE-45E5-A259-D6DDAB285173}" dt="2021-11-10T23:38:43.823" v="701"/>
          <ac:spMkLst>
            <pc:docMk/>
            <pc:sldMk cId="1207099662" sldId="293"/>
            <ac:spMk id="45" creationId="{6709138F-8BF1-40DF-B2EB-61DEDE1D3218}"/>
          </ac:spMkLst>
        </pc:spChg>
        <pc:spChg chg="add del">
          <ac:chgData name="Benjamin Scott" userId="S::s210052@students.aie.edu.au::a627e03b-216a-451d-a4cf-38d70dcd7469" providerId="AD" clId="Web-{8DF169CF-2FBE-45E5-A259-D6DDAB285173}" dt="2021-11-10T23:38:43.823" v="701"/>
          <ac:spMkLst>
            <pc:docMk/>
            <pc:sldMk cId="1207099662" sldId="293"/>
            <ac:spMk id="51" creationId="{7ED76833-0D4E-42A8-AEF4-8853ADB0E8F9}"/>
          </ac:spMkLst>
        </pc:spChg>
        <pc:spChg chg="add">
          <ac:chgData name="Benjamin Scott" userId="S::s210052@students.aie.edu.au::a627e03b-216a-451d-a4cf-38d70dcd7469" providerId="AD" clId="Web-{8DF169CF-2FBE-45E5-A259-D6DDAB285173}" dt="2021-11-10T23:45:31.459" v="812"/>
          <ac:spMkLst>
            <pc:docMk/>
            <pc:sldMk cId="1207099662" sldId="293"/>
            <ac:spMk id="54" creationId="{6B271163-1E03-43CD-BDE9-0233CAE1A26F}"/>
          </ac:spMkLst>
        </pc:spChg>
        <pc:spChg chg="add del mod">
          <ac:chgData name="Benjamin Scott" userId="S::s210052@students.aie.edu.au::a627e03b-216a-451d-a4cf-38d70dcd7469" providerId="AD" clId="Web-{8DF169CF-2FBE-45E5-A259-D6DDAB285173}" dt="2021-11-11T01:02:50.940" v="2792"/>
          <ac:spMkLst>
            <pc:docMk/>
            <pc:sldMk cId="1207099662" sldId="293"/>
            <ac:spMk id="1131" creationId="{534E7C5E-CD44-4E90-A2AA-5F039791DFC9}"/>
          </ac:spMkLst>
        </pc:spChg>
        <pc:grpChg chg="add del">
          <ac:chgData name="Benjamin Scott" userId="S::s210052@students.aie.edu.au::a627e03b-216a-451d-a4cf-38d70dcd7469" providerId="AD" clId="Web-{8DF169CF-2FBE-45E5-A259-D6DDAB285173}" dt="2021-11-10T23:38:43.855" v="702"/>
          <ac:grpSpMkLst>
            <pc:docMk/>
            <pc:sldMk cId="1207099662" sldId="293"/>
            <ac:grpSpMk id="38" creationId="{B7624860-1049-47BC-90D0-F36A0AC29683}"/>
          </ac:grpSpMkLst>
        </pc:grpChg>
        <pc:grpChg chg="add del">
          <ac:chgData name="Benjamin Scott" userId="S::s210052@students.aie.edu.au::a627e03b-216a-451d-a4cf-38d70dcd7469" providerId="AD" clId="Web-{8DF169CF-2FBE-45E5-A259-D6DDAB285173}" dt="2021-11-10T23:45:31.459" v="812"/>
          <ac:grpSpMkLst>
            <pc:docMk/>
            <pc:sldMk cId="1207099662" sldId="293"/>
            <ac:grpSpMk id="43" creationId="{329FE5CD-0B2E-44E1-81CE-4880A94CAFB5}"/>
          </ac:grpSpMkLst>
        </pc:grpChg>
        <pc:grpChg chg="add del">
          <ac:chgData name="Benjamin Scott" userId="S::s210052@students.aie.edu.au::a627e03b-216a-451d-a4cf-38d70dcd7469" providerId="AD" clId="Web-{8DF169CF-2FBE-45E5-A259-D6DDAB285173}" dt="2021-11-10T23:38:43.823" v="701"/>
          <ac:grpSpMkLst>
            <pc:docMk/>
            <pc:sldMk cId="1207099662" sldId="293"/>
            <ac:grpSpMk id="47" creationId="{8390D0A1-1C50-4248-A68B-7D09D8B4100D}"/>
          </ac:grpSpMkLst>
        </pc:grpChg>
        <pc:grpChg chg="add">
          <ac:chgData name="Benjamin Scott" userId="S::s210052@students.aie.edu.au::a627e03b-216a-451d-a4cf-38d70dcd7469" providerId="AD" clId="Web-{8DF169CF-2FBE-45E5-A259-D6DDAB285173}" dt="2021-11-10T23:45:31.459" v="812"/>
          <ac:grpSpMkLst>
            <pc:docMk/>
            <pc:sldMk cId="1207099662" sldId="293"/>
            <ac:grpSpMk id="56" creationId="{B3A84125-19BF-4B89-B0B6-72CD1A073F5E}"/>
          </ac:grpSpMkLst>
        </pc:grpChg>
        <pc:graphicFrameChg chg="add mod modGraphic">
          <ac:chgData name="Benjamin Scott" userId="S::s210052@students.aie.edu.au::a627e03b-216a-451d-a4cf-38d70dcd7469" providerId="AD" clId="Web-{8DF169CF-2FBE-45E5-A259-D6DDAB285173}" dt="2021-11-11T01:02:56.206" v="2793" actId="1076"/>
          <ac:graphicFrameMkLst>
            <pc:docMk/>
            <pc:sldMk cId="1207099662" sldId="293"/>
            <ac:graphicFrameMk id="4" creationId="{C3B3136E-92C0-478B-BA85-67776BCD5FF6}"/>
          </ac:graphicFrameMkLst>
        </pc:graphicFrameChg>
        <pc:picChg chg="mod ord">
          <ac:chgData name="Benjamin Scott" userId="S::s210052@students.aie.edu.au::a627e03b-216a-451d-a4cf-38d70dcd7469" providerId="AD" clId="Web-{8DF169CF-2FBE-45E5-A259-D6DDAB285173}" dt="2021-11-10T23:45:31.459" v="812"/>
          <ac:picMkLst>
            <pc:docMk/>
            <pc:sldMk cId="1207099662" sldId="293"/>
            <ac:picMk id="6" creationId="{D96776BB-CF31-4FBC-8924-B48A6B1B27DB}"/>
          </ac:picMkLst>
        </pc:picChg>
      </pc:sldChg>
      <pc:sldChg chg="addSp delSp modSp ord delCm">
        <pc:chgData name="Benjamin Scott" userId="S::s210052@students.aie.edu.au::a627e03b-216a-451d-a4cf-38d70dcd7469" providerId="AD" clId="Web-{8DF169CF-2FBE-45E5-A259-D6DDAB285173}" dt="2021-11-11T01:31:43.204" v="3641" actId="14100"/>
        <pc:sldMkLst>
          <pc:docMk/>
          <pc:sldMk cId="2927704050" sldId="294"/>
        </pc:sldMkLst>
        <pc:spChg chg="mod">
          <ac:chgData name="Benjamin Scott" userId="S::s210052@students.aie.edu.au::a627e03b-216a-451d-a4cf-38d70dcd7469" providerId="AD" clId="Web-{8DF169CF-2FBE-45E5-A259-D6DDAB285173}" dt="2021-11-11T01:31:36.845" v="3639" actId="1076"/>
          <ac:spMkLst>
            <pc:docMk/>
            <pc:sldMk cId="2927704050" sldId="294"/>
            <ac:spMk id="2" creationId="{0988AEDE-62A3-4620-BA7E-986B5B2EA2EE}"/>
          </ac:spMkLst>
        </pc:spChg>
        <pc:spChg chg="del mod">
          <ac:chgData name="Benjamin Scott" userId="S::s210052@students.aie.edu.au::a627e03b-216a-451d-a4cf-38d70dcd7469" providerId="AD" clId="Web-{8DF169CF-2FBE-45E5-A259-D6DDAB285173}" dt="2021-11-11T01:31:19.250" v="3632"/>
          <ac:spMkLst>
            <pc:docMk/>
            <pc:sldMk cId="2927704050" sldId="294"/>
            <ac:spMk id="3" creationId="{01BA453E-0B43-4F60-B0CB-88756640128F}"/>
          </ac:spMkLst>
        </pc:spChg>
        <pc:spChg chg="add mod">
          <ac:chgData name="Benjamin Scott" userId="S::s210052@students.aie.edu.au::a627e03b-216a-451d-a4cf-38d70dcd7469" providerId="AD" clId="Web-{8DF169CF-2FBE-45E5-A259-D6DDAB285173}" dt="2021-11-10T22:19:21.106" v="143" actId="1076"/>
          <ac:spMkLst>
            <pc:docMk/>
            <pc:sldMk cId="2927704050" sldId="294"/>
            <ac:spMk id="6" creationId="{D1130542-7202-430E-9C37-3E66F44FEA48}"/>
          </ac:spMkLst>
        </pc:spChg>
        <pc:spChg chg="add mod">
          <ac:chgData name="Benjamin Scott" userId="S::s210052@students.aie.edu.au::a627e03b-216a-451d-a4cf-38d70dcd7469" providerId="AD" clId="Web-{8DF169CF-2FBE-45E5-A259-D6DDAB285173}" dt="2021-11-10T22:19:23.746" v="144" actId="1076"/>
          <ac:spMkLst>
            <pc:docMk/>
            <pc:sldMk cId="2927704050" sldId="294"/>
            <ac:spMk id="11" creationId="{7AE0C1A1-66A9-49CC-9D36-8C4CE73D9389}"/>
          </ac:spMkLst>
        </pc:spChg>
        <pc:spChg chg="add del mod">
          <ac:chgData name="Benjamin Scott" userId="S::s210052@students.aie.edu.au::a627e03b-216a-451d-a4cf-38d70dcd7469" providerId="AD" clId="Web-{8DF169CF-2FBE-45E5-A259-D6DDAB285173}" dt="2021-11-10T22:16:01.350" v="94"/>
          <ac:spMkLst>
            <pc:docMk/>
            <pc:sldMk cId="2927704050" sldId="294"/>
            <ac:spMk id="12" creationId="{BB85E510-AB2C-4E9A-97B3-880949EBD958}"/>
          </ac:spMkLst>
        </pc:spChg>
        <pc:spChg chg="add mod">
          <ac:chgData name="Benjamin Scott" userId="S::s210052@students.aie.edu.au::a627e03b-216a-451d-a4cf-38d70dcd7469" providerId="AD" clId="Web-{8DF169CF-2FBE-45E5-A259-D6DDAB285173}" dt="2021-11-10T22:30:47.842" v="301" actId="1076"/>
          <ac:spMkLst>
            <pc:docMk/>
            <pc:sldMk cId="2927704050" sldId="294"/>
            <ac:spMk id="17" creationId="{AEF86415-5C67-41D4-85EC-276271D484DC}"/>
          </ac:spMkLst>
        </pc:spChg>
        <pc:spChg chg="add mod">
          <ac:chgData name="Benjamin Scott" userId="S::s210052@students.aie.edu.au::a627e03b-216a-451d-a4cf-38d70dcd7469" providerId="AD" clId="Web-{8DF169CF-2FBE-45E5-A259-D6DDAB285173}" dt="2021-11-10T22:31:46.469" v="338" actId="20577"/>
          <ac:spMkLst>
            <pc:docMk/>
            <pc:sldMk cId="2927704050" sldId="294"/>
            <ac:spMk id="18" creationId="{778D8648-D556-4B2A-9217-9194FDBD83EA}"/>
          </ac:spMkLst>
        </pc:spChg>
        <pc:spChg chg="add mod">
          <ac:chgData name="Benjamin Scott" userId="S::s210052@students.aie.edu.au::a627e03b-216a-451d-a4cf-38d70dcd7469" providerId="AD" clId="Web-{8DF169CF-2FBE-45E5-A259-D6DDAB285173}" dt="2021-11-10T22:30:43.920" v="299" actId="1076"/>
          <ac:spMkLst>
            <pc:docMk/>
            <pc:sldMk cId="2927704050" sldId="294"/>
            <ac:spMk id="22" creationId="{2822CD26-7145-47EC-8817-15FBBCC2C1A4}"/>
          </ac:spMkLst>
        </pc:spChg>
        <pc:spChg chg="add mod">
          <ac:chgData name="Benjamin Scott" userId="S::s210052@students.aie.edu.au::a627e03b-216a-451d-a4cf-38d70dcd7469" providerId="AD" clId="Web-{8DF169CF-2FBE-45E5-A259-D6DDAB285173}" dt="2021-11-10T22:31:02.077" v="310" actId="1076"/>
          <ac:spMkLst>
            <pc:docMk/>
            <pc:sldMk cId="2927704050" sldId="294"/>
            <ac:spMk id="24" creationId="{9A8B8C7F-88DF-4EB3-9DB6-2968A3BAB97E}"/>
          </ac:spMkLst>
        </pc:spChg>
        <pc:spChg chg="add mod">
          <ac:chgData name="Benjamin Scott" userId="S::s210052@students.aie.edu.au::a627e03b-216a-451d-a4cf-38d70dcd7469" providerId="AD" clId="Web-{8DF169CF-2FBE-45E5-A259-D6DDAB285173}" dt="2021-11-10T22:31:06.452" v="312" actId="1076"/>
          <ac:spMkLst>
            <pc:docMk/>
            <pc:sldMk cId="2927704050" sldId="294"/>
            <ac:spMk id="28" creationId="{D518C184-4AE3-4E8A-BC68-2DFEA6034330}"/>
          </ac:spMkLst>
        </pc:spChg>
        <pc:spChg chg="add del mod">
          <ac:chgData name="Benjamin Scott" userId="S::s210052@students.aie.edu.au::a627e03b-216a-451d-a4cf-38d70dcd7469" providerId="AD" clId="Web-{8DF169CF-2FBE-45E5-A259-D6DDAB285173}" dt="2021-11-10T22:31:13.468" v="315"/>
          <ac:spMkLst>
            <pc:docMk/>
            <pc:sldMk cId="2927704050" sldId="294"/>
            <ac:spMk id="29" creationId="{4758F2E9-1E98-4C39-852B-9F43ECE06A2C}"/>
          </ac:spMkLst>
        </pc:spChg>
        <pc:spChg chg="add mod">
          <ac:chgData name="Benjamin Scott" userId="S::s210052@students.aie.edu.au::a627e03b-216a-451d-a4cf-38d70dcd7469" providerId="AD" clId="Web-{8DF169CF-2FBE-45E5-A259-D6DDAB285173}" dt="2021-11-10T22:38:23.995" v="417" actId="20577"/>
          <ac:spMkLst>
            <pc:docMk/>
            <pc:sldMk cId="2927704050" sldId="294"/>
            <ac:spMk id="30" creationId="{2345AE50-6575-4503-AB95-CBF5DC55488B}"/>
          </ac:spMkLst>
        </pc:spChg>
        <pc:spChg chg="add mod">
          <ac:chgData name="Benjamin Scott" userId="S::s210052@students.aie.edu.au::a627e03b-216a-451d-a4cf-38d70dcd7469" providerId="AD" clId="Web-{8DF169CF-2FBE-45E5-A259-D6DDAB285173}" dt="2021-11-10T22:38:21.120" v="416" actId="20577"/>
          <ac:spMkLst>
            <pc:docMk/>
            <pc:sldMk cId="2927704050" sldId="294"/>
            <ac:spMk id="31" creationId="{CB07AE56-24BF-4F76-A43E-A63577BF354D}"/>
          </ac:spMkLst>
        </pc:spChg>
        <pc:spChg chg="add del mod">
          <ac:chgData name="Benjamin Scott" userId="S::s210052@students.aie.edu.au::a627e03b-216a-451d-a4cf-38d70dcd7469" providerId="AD" clId="Web-{8DF169CF-2FBE-45E5-A259-D6DDAB285173}" dt="2021-11-11T01:31:26.829" v="3636"/>
          <ac:spMkLst>
            <pc:docMk/>
            <pc:sldMk cId="2927704050" sldId="294"/>
            <ac:spMk id="722" creationId="{4F5F47B2-163E-41D8-93BB-3C0C19739617}"/>
          </ac:spMkLst>
        </pc:spChg>
        <pc:graphicFrameChg chg="add mod modGraphic">
          <ac:chgData name="Benjamin Scott" userId="S::s210052@students.aie.edu.au::a627e03b-216a-451d-a4cf-38d70dcd7469" providerId="AD" clId="Web-{8DF169CF-2FBE-45E5-A259-D6DDAB285173}" dt="2021-11-11T01:31:43.204" v="3641" actId="14100"/>
          <ac:graphicFrameMkLst>
            <pc:docMk/>
            <pc:sldMk cId="2927704050" sldId="294"/>
            <ac:graphicFrameMk id="19" creationId="{BC9DDEC9-EE3B-4A64-BB3B-00B2917456A0}"/>
          </ac:graphicFrameMkLst>
        </pc:graphicFrameChg>
        <pc:picChg chg="add del mod">
          <ac:chgData name="Benjamin Scott" userId="S::s210052@students.aie.edu.au::a627e03b-216a-451d-a4cf-38d70dcd7469" providerId="AD" clId="Web-{8DF169CF-2FBE-45E5-A259-D6DDAB285173}" dt="2021-11-10T22:15:32.428" v="47"/>
          <ac:picMkLst>
            <pc:docMk/>
            <pc:sldMk cId="2927704050" sldId="294"/>
            <ac:picMk id="4" creationId="{7BCC18BA-594D-4A36-948C-FCD0929181C5}"/>
          </ac:picMkLst>
        </pc:picChg>
        <pc:picChg chg="add del mod">
          <ac:chgData name="Benjamin Scott" userId="S::s210052@students.aie.edu.au::a627e03b-216a-451d-a4cf-38d70dcd7469" providerId="AD" clId="Web-{8DF169CF-2FBE-45E5-A259-D6DDAB285173}" dt="2021-11-10T22:14:22.098" v="9"/>
          <ac:picMkLst>
            <pc:docMk/>
            <pc:sldMk cId="2927704050" sldId="294"/>
            <ac:picMk id="5" creationId="{74325FC7-C19C-4FAB-91A9-F10B08FB60E5}"/>
          </ac:picMkLst>
        </pc:picChg>
        <pc:cxnChg chg="add mod">
          <ac:chgData name="Benjamin Scott" userId="S::s210052@students.aie.edu.au::a627e03b-216a-451d-a4cf-38d70dcd7469" providerId="AD" clId="Web-{8DF169CF-2FBE-45E5-A259-D6DDAB285173}" dt="2021-11-10T22:19:52.075" v="150" actId="1076"/>
          <ac:cxnSpMkLst>
            <pc:docMk/>
            <pc:sldMk cId="2927704050" sldId="294"/>
            <ac:cxnSpMk id="7" creationId="{EBA74B3F-3608-4D7B-9F4B-1A4497678C20}"/>
          </ac:cxnSpMkLst>
        </pc:cxnChg>
        <pc:cxnChg chg="add del mod">
          <ac:chgData name="Benjamin Scott" userId="S::s210052@students.aie.edu.au::a627e03b-216a-451d-a4cf-38d70dcd7469" providerId="AD" clId="Web-{8DF169CF-2FBE-45E5-A259-D6DDAB285173}" dt="2021-11-10T22:27:36.041" v="274"/>
          <ac:cxnSpMkLst>
            <pc:docMk/>
            <pc:sldMk cId="2927704050" sldId="294"/>
            <ac:cxnSpMk id="8" creationId="{1E1A41BB-F13B-4CCA-B44C-3E8D7CFA667D}"/>
          </ac:cxnSpMkLst>
        </pc:cxnChg>
        <pc:cxnChg chg="add mod">
          <ac:chgData name="Benjamin Scott" userId="S::s210052@students.aie.edu.au::a627e03b-216a-451d-a4cf-38d70dcd7469" providerId="AD" clId="Web-{8DF169CF-2FBE-45E5-A259-D6DDAB285173}" dt="2021-11-10T22:28:24.885" v="284" actId="14100"/>
          <ac:cxnSpMkLst>
            <pc:docMk/>
            <pc:sldMk cId="2927704050" sldId="294"/>
            <ac:cxnSpMk id="9" creationId="{43DF1DE4-7E6A-4212-A7D2-C33747C3B234}"/>
          </ac:cxnSpMkLst>
        </pc:cxnChg>
        <pc:cxnChg chg="add del">
          <ac:chgData name="Benjamin Scott" userId="S::s210052@students.aie.edu.au::a627e03b-216a-451d-a4cf-38d70dcd7469" providerId="AD" clId="Web-{8DF169CF-2FBE-45E5-A259-D6DDAB285173}" dt="2021-11-10T22:28:09.666" v="279"/>
          <ac:cxnSpMkLst>
            <pc:docMk/>
            <pc:sldMk cId="2927704050" sldId="294"/>
            <ac:cxnSpMk id="10" creationId="{429BFA5D-4BB5-4529-86EF-4B1213AD67A4}"/>
          </ac:cxnSpMkLst>
        </pc:cxnChg>
        <pc:cxnChg chg="add mod">
          <ac:chgData name="Benjamin Scott" userId="S::s210052@students.aie.edu.au::a627e03b-216a-451d-a4cf-38d70dcd7469" providerId="AD" clId="Web-{8DF169CF-2FBE-45E5-A259-D6DDAB285173}" dt="2021-11-10T22:28:20.088" v="282" actId="14100"/>
          <ac:cxnSpMkLst>
            <pc:docMk/>
            <pc:sldMk cId="2927704050" sldId="294"/>
            <ac:cxnSpMk id="14" creationId="{47DAC8CC-E1DD-47DA-8409-AC93FEE61412}"/>
          </ac:cxnSpMkLst>
        </pc:cxnChg>
        <pc:cxnChg chg="add mod">
          <ac:chgData name="Benjamin Scott" userId="S::s210052@students.aie.edu.au::a627e03b-216a-451d-a4cf-38d70dcd7469" providerId="AD" clId="Web-{8DF169CF-2FBE-45E5-A259-D6DDAB285173}" dt="2021-11-10T22:28:29.073" v="285" actId="14100"/>
          <ac:cxnSpMkLst>
            <pc:docMk/>
            <pc:sldMk cId="2927704050" sldId="294"/>
            <ac:cxnSpMk id="15" creationId="{5B35FAFB-073A-4680-B221-AB4F78B86133}"/>
          </ac:cxnSpMkLst>
        </pc:cxnChg>
        <pc:cxnChg chg="add mod">
          <ac:chgData name="Benjamin Scott" userId="S::s210052@students.aie.edu.au::a627e03b-216a-451d-a4cf-38d70dcd7469" providerId="AD" clId="Web-{8DF169CF-2FBE-45E5-A259-D6DDAB285173}" dt="2021-11-10T22:20:09.466" v="154" actId="14100"/>
          <ac:cxnSpMkLst>
            <pc:docMk/>
            <pc:sldMk cId="2927704050" sldId="294"/>
            <ac:cxnSpMk id="16" creationId="{260FD7DC-D94F-4C84-A76F-F997AD071308}"/>
          </ac:cxnSpMkLst>
        </pc:cxnChg>
      </pc:sldChg>
      <pc:sldChg chg="addSp delSp modSp">
        <pc:chgData name="Benjamin Scott" userId="S::s210052@students.aie.edu.au::a627e03b-216a-451d-a4cf-38d70dcd7469" providerId="AD" clId="Web-{8DF169CF-2FBE-45E5-A259-D6DDAB285173}" dt="2021-11-11T01:38:32.949" v="3863" actId="1076"/>
        <pc:sldMkLst>
          <pc:docMk/>
          <pc:sldMk cId="436841327" sldId="296"/>
        </pc:sldMkLst>
        <pc:spChg chg="add del mod">
          <ac:chgData name="Benjamin Scott" userId="S::s210052@students.aie.edu.au::a627e03b-216a-451d-a4cf-38d70dcd7469" providerId="AD" clId="Web-{8DF169CF-2FBE-45E5-A259-D6DDAB285173}" dt="2021-11-10T23:10:43.811" v="505"/>
          <ac:spMkLst>
            <pc:docMk/>
            <pc:sldMk cId="436841327" sldId="296"/>
            <ac:spMk id="3" creationId="{F64254BA-D947-4E7A-AB7F-3D12ED62AEC7}"/>
          </ac:spMkLst>
        </pc:spChg>
        <pc:spChg chg="add del mod">
          <ac:chgData name="Benjamin Scott" userId="S::s210052@students.aie.edu.au::a627e03b-216a-451d-a4cf-38d70dcd7469" providerId="AD" clId="Web-{8DF169CF-2FBE-45E5-A259-D6DDAB285173}" dt="2021-11-11T01:33:39.645" v="3673"/>
          <ac:spMkLst>
            <pc:docMk/>
            <pc:sldMk cId="436841327" sldId="296"/>
            <ac:spMk id="4" creationId="{26AB0632-71A5-44D8-BCD4-5254D60C419D}"/>
          </ac:spMkLst>
        </pc:spChg>
        <pc:spChg chg="del mod">
          <ac:chgData name="Benjamin Scott" userId="S::s210052@students.aie.edu.au::a627e03b-216a-451d-a4cf-38d70dcd7469" providerId="AD" clId="Web-{8DF169CF-2FBE-45E5-A259-D6DDAB285173}" dt="2021-11-11T01:38:20.621" v="3856"/>
          <ac:spMkLst>
            <pc:docMk/>
            <pc:sldMk cId="436841327" sldId="296"/>
            <ac:spMk id="18" creationId="{F429DC03-25BB-4143-8EA3-922377164F2F}"/>
          </ac:spMkLst>
        </pc:spChg>
        <pc:spChg chg="add mod">
          <ac:chgData name="Benjamin Scott" userId="S::s210052@students.aie.edu.au::a627e03b-216a-451d-a4cf-38d70dcd7469" providerId="AD" clId="Web-{8DF169CF-2FBE-45E5-A259-D6DDAB285173}" dt="2021-11-10T23:10:37.201" v="503" actId="14100"/>
          <ac:spMkLst>
            <pc:docMk/>
            <pc:sldMk cId="436841327" sldId="296"/>
            <ac:spMk id="20" creationId="{C4A216D9-28EA-4A4F-AF64-6DAC0AD17F01}"/>
          </ac:spMkLst>
        </pc:spChg>
        <pc:spChg chg="add del mod">
          <ac:chgData name="Benjamin Scott" userId="S::s210052@students.aie.edu.au::a627e03b-216a-451d-a4cf-38d70dcd7469" providerId="AD" clId="Web-{8DF169CF-2FBE-45E5-A259-D6DDAB285173}" dt="2021-11-10T23:10:42.530" v="504"/>
          <ac:spMkLst>
            <pc:docMk/>
            <pc:sldMk cId="436841327" sldId="296"/>
            <ac:spMk id="22" creationId="{A4647016-7791-4B16-B582-44C9910F0AC7}"/>
          </ac:spMkLst>
        </pc:spChg>
        <pc:spChg chg="add mod">
          <ac:chgData name="Benjamin Scott" userId="S::s210052@students.aie.edu.au::a627e03b-216a-451d-a4cf-38d70dcd7469" providerId="AD" clId="Web-{8DF169CF-2FBE-45E5-A259-D6DDAB285173}" dt="2021-11-10T23:10:56.671" v="507" actId="1076"/>
          <ac:spMkLst>
            <pc:docMk/>
            <pc:sldMk cId="436841327" sldId="296"/>
            <ac:spMk id="23" creationId="{CFB7964C-5066-43AE-9517-5591658F8F12}"/>
          </ac:spMkLst>
        </pc:spChg>
        <pc:graphicFrameChg chg="add mod modGraphic">
          <ac:chgData name="Benjamin Scott" userId="S::s210052@students.aie.edu.au::a627e03b-216a-451d-a4cf-38d70dcd7469" providerId="AD" clId="Web-{8DF169CF-2FBE-45E5-A259-D6DDAB285173}" dt="2021-11-11T01:38:32.949" v="3863" actId="1076"/>
          <ac:graphicFrameMkLst>
            <pc:docMk/>
            <pc:sldMk cId="436841327" sldId="296"/>
            <ac:graphicFrameMk id="5" creationId="{780F12AC-7FF8-4EC7-9DB8-D40E8138D16F}"/>
          </ac:graphicFrameMkLst>
        </pc:graphicFrameChg>
        <pc:picChg chg="mod">
          <ac:chgData name="Benjamin Scott" userId="S::s210052@students.aie.edu.au::a627e03b-216a-451d-a4cf-38d70dcd7469" providerId="AD" clId="Web-{8DF169CF-2FBE-45E5-A259-D6DDAB285173}" dt="2021-11-10T23:40:16.685" v="724" actId="14100"/>
          <ac:picMkLst>
            <pc:docMk/>
            <pc:sldMk cId="436841327" sldId="296"/>
            <ac:picMk id="14" creationId="{404A0C01-F952-4576-B759-6ED953D632FC}"/>
          </ac:picMkLst>
        </pc:picChg>
        <pc:picChg chg="mod">
          <ac:chgData name="Benjamin Scott" userId="S::s210052@students.aie.edu.au::a627e03b-216a-451d-a4cf-38d70dcd7469" providerId="AD" clId="Web-{8DF169CF-2FBE-45E5-A259-D6DDAB285173}" dt="2021-11-10T23:40:12.888" v="722" actId="14100"/>
          <ac:picMkLst>
            <pc:docMk/>
            <pc:sldMk cId="436841327" sldId="296"/>
            <ac:picMk id="16" creationId="{08024CD9-8218-4ECD-B907-341464E8CCC0}"/>
          </ac:picMkLst>
        </pc:picChg>
      </pc:sldChg>
      <pc:sldChg chg="modSp">
        <pc:chgData name="Benjamin Scott" userId="S::s210052@students.aie.edu.au::a627e03b-216a-451d-a4cf-38d70dcd7469" providerId="AD" clId="Web-{8DF169CF-2FBE-45E5-A259-D6DDAB285173}" dt="2021-11-10T23:24:07.207" v="595" actId="20577"/>
        <pc:sldMkLst>
          <pc:docMk/>
          <pc:sldMk cId="2405312642" sldId="297"/>
        </pc:sldMkLst>
        <pc:spChg chg="mod">
          <ac:chgData name="Benjamin Scott" userId="S::s210052@students.aie.edu.au::a627e03b-216a-451d-a4cf-38d70dcd7469" providerId="AD" clId="Web-{8DF169CF-2FBE-45E5-A259-D6DDAB285173}" dt="2021-11-10T23:24:07.207" v="595" actId="20577"/>
          <ac:spMkLst>
            <pc:docMk/>
            <pc:sldMk cId="2405312642" sldId="297"/>
            <ac:spMk id="6" creationId="{28FB0702-0FD3-4A48-9698-09BB8CAD7384}"/>
          </ac:spMkLst>
        </pc:spChg>
        <pc:picChg chg="mod">
          <ac:chgData name="Benjamin Scott" userId="S::s210052@students.aie.edu.au::a627e03b-216a-451d-a4cf-38d70dcd7469" providerId="AD" clId="Web-{8DF169CF-2FBE-45E5-A259-D6DDAB285173}" dt="2021-11-10T23:23:48.206" v="586" actId="1076"/>
          <ac:picMkLst>
            <pc:docMk/>
            <pc:sldMk cId="2405312642" sldId="297"/>
            <ac:picMk id="4" creationId="{55883C7A-ED84-4794-A037-2B0738B11A51}"/>
          </ac:picMkLst>
        </pc:picChg>
        <pc:picChg chg="mod">
          <ac:chgData name="Benjamin Scott" userId="S::s210052@students.aie.edu.au::a627e03b-216a-451d-a4cf-38d70dcd7469" providerId="AD" clId="Web-{8DF169CF-2FBE-45E5-A259-D6DDAB285173}" dt="2021-11-10T23:23:52.300" v="587" actId="1076"/>
          <ac:picMkLst>
            <pc:docMk/>
            <pc:sldMk cId="2405312642" sldId="297"/>
            <ac:picMk id="5" creationId="{9CBCD106-1281-4AC1-AD40-D9673E4A348A}"/>
          </ac:picMkLst>
        </pc:picChg>
      </pc:sldChg>
      <pc:sldChg chg="addSp delSp modSp mod ord setBg">
        <pc:chgData name="Benjamin Scott" userId="S::s210052@students.aie.edu.au::a627e03b-216a-451d-a4cf-38d70dcd7469" providerId="AD" clId="Web-{8DF169CF-2FBE-45E5-A259-D6DDAB285173}" dt="2021-11-11T01:28:58.137" v="3453" actId="20577"/>
        <pc:sldMkLst>
          <pc:docMk/>
          <pc:sldMk cId="1726419503" sldId="298"/>
        </pc:sldMkLst>
        <pc:spChg chg="mod">
          <ac:chgData name="Benjamin Scott" userId="S::s210052@students.aie.edu.au::a627e03b-216a-451d-a4cf-38d70dcd7469" providerId="AD" clId="Web-{8DF169CF-2FBE-45E5-A259-D6DDAB285173}" dt="2021-11-10T23:29:51.138" v="619"/>
          <ac:spMkLst>
            <pc:docMk/>
            <pc:sldMk cId="1726419503" sldId="298"/>
            <ac:spMk id="2" creationId="{74364FC6-0683-4719-B154-3A3AE4A07FCE}"/>
          </ac:spMkLst>
        </pc:spChg>
        <pc:spChg chg="del mod">
          <ac:chgData name="Benjamin Scott" userId="S::s210052@students.aie.edu.au::a627e03b-216a-451d-a4cf-38d70dcd7469" providerId="AD" clId="Web-{8DF169CF-2FBE-45E5-A259-D6DDAB285173}" dt="2021-11-11T01:28:22.933" v="3441"/>
          <ac:spMkLst>
            <pc:docMk/>
            <pc:sldMk cId="1726419503" sldId="298"/>
            <ac:spMk id="3" creationId="{E08FED78-1D6F-4CCB-AEF1-F34709E1120F}"/>
          </ac:spMkLst>
        </pc:spChg>
        <pc:spChg chg="add">
          <ac:chgData name="Benjamin Scott" userId="S::s210052@students.aie.edu.au::a627e03b-216a-451d-a4cf-38d70dcd7469" providerId="AD" clId="Web-{8DF169CF-2FBE-45E5-A259-D6DDAB285173}" dt="2021-11-10T23:29:51.138" v="619"/>
          <ac:spMkLst>
            <pc:docMk/>
            <pc:sldMk cId="1726419503" sldId="298"/>
            <ac:spMk id="8" creationId="{E009DD9B-5EE2-4C0D-8B2B-351C8C102205}"/>
          </ac:spMkLst>
        </pc:spChg>
        <pc:spChg chg="add">
          <ac:chgData name="Benjamin Scott" userId="S::s210052@students.aie.edu.au::a627e03b-216a-451d-a4cf-38d70dcd7469" providerId="AD" clId="Web-{8DF169CF-2FBE-45E5-A259-D6DDAB285173}" dt="2021-11-10T23:29:51.138" v="619"/>
          <ac:spMkLst>
            <pc:docMk/>
            <pc:sldMk cId="1726419503" sldId="298"/>
            <ac:spMk id="10" creationId="{E720DB99-7745-4E75-9D96-AAB6D55C531E}"/>
          </ac:spMkLst>
        </pc:spChg>
        <pc:spChg chg="add">
          <ac:chgData name="Benjamin Scott" userId="S::s210052@students.aie.edu.au::a627e03b-216a-451d-a4cf-38d70dcd7469" providerId="AD" clId="Web-{8DF169CF-2FBE-45E5-A259-D6DDAB285173}" dt="2021-11-10T23:29:51.138" v="619"/>
          <ac:spMkLst>
            <pc:docMk/>
            <pc:sldMk cId="1726419503" sldId="298"/>
            <ac:spMk id="12" creationId="{D68803C4-E159-4360-B7BB-74205C8F782D}"/>
          </ac:spMkLst>
        </pc:spChg>
        <pc:spChg chg="add">
          <ac:chgData name="Benjamin Scott" userId="S::s210052@students.aie.edu.au::a627e03b-216a-451d-a4cf-38d70dcd7469" providerId="AD" clId="Web-{8DF169CF-2FBE-45E5-A259-D6DDAB285173}" dt="2021-11-10T23:29:51.138" v="619"/>
          <ac:spMkLst>
            <pc:docMk/>
            <pc:sldMk cId="1726419503" sldId="298"/>
            <ac:spMk id="14" creationId="{504B0465-3B07-49BF-BEA7-D81476246293}"/>
          </ac:spMkLst>
        </pc:spChg>
        <pc:spChg chg="add">
          <ac:chgData name="Benjamin Scott" userId="S::s210052@students.aie.edu.au::a627e03b-216a-451d-a4cf-38d70dcd7469" providerId="AD" clId="Web-{8DF169CF-2FBE-45E5-A259-D6DDAB285173}" dt="2021-11-10T23:29:51.138" v="619"/>
          <ac:spMkLst>
            <pc:docMk/>
            <pc:sldMk cId="1726419503" sldId="298"/>
            <ac:spMk id="16" creationId="{49B7FFA5-14CB-4A4F-9BCC-CA3AA5D9D276}"/>
          </ac:spMkLst>
        </pc:spChg>
        <pc:spChg chg="add">
          <ac:chgData name="Benjamin Scott" userId="S::s210052@students.aie.edu.au::a627e03b-216a-451d-a4cf-38d70dcd7469" providerId="AD" clId="Web-{8DF169CF-2FBE-45E5-A259-D6DDAB285173}" dt="2021-11-10T23:29:51.138" v="619"/>
          <ac:spMkLst>
            <pc:docMk/>
            <pc:sldMk cId="1726419503" sldId="298"/>
            <ac:spMk id="18" creationId="{04E48745-7512-4EC2-9E20-9092D12150CA}"/>
          </ac:spMkLst>
        </pc:spChg>
        <pc:spChg chg="add del mod">
          <ac:chgData name="Benjamin Scott" userId="S::s210052@students.aie.edu.au::a627e03b-216a-451d-a4cf-38d70dcd7469" providerId="AD" clId="Web-{8DF169CF-2FBE-45E5-A259-D6DDAB285173}" dt="2021-11-11T01:28:26.168" v="3443"/>
          <ac:spMkLst>
            <pc:docMk/>
            <pc:sldMk cId="1726419503" sldId="298"/>
            <ac:spMk id="263" creationId="{DAF4DCB6-66A0-45CB-9FF7-A4E6123653A9}"/>
          </ac:spMkLst>
        </pc:spChg>
        <pc:graphicFrameChg chg="add mod modGraphic">
          <ac:chgData name="Benjamin Scott" userId="S::s210052@students.aie.edu.au::a627e03b-216a-451d-a4cf-38d70dcd7469" providerId="AD" clId="Web-{8DF169CF-2FBE-45E5-A259-D6DDAB285173}" dt="2021-11-11T01:28:58.137" v="3453" actId="20577"/>
          <ac:graphicFrameMkLst>
            <pc:docMk/>
            <pc:sldMk cId="1726419503" sldId="298"/>
            <ac:graphicFrameMk id="4" creationId="{C163D90B-C9ED-48F9-8217-E861B2183E38}"/>
          </ac:graphicFrameMkLst>
        </pc:graphicFrameChg>
      </pc:sldChg>
    </pc:docChg>
  </pc:docChgLst>
  <pc:docChgLst>
    <pc:chgData name="Aaron Cox" userId="32963581-0e87-4e94-adb3-b8390b98c7bc" providerId="ADAL" clId="{69664EE2-6EA6-4708-AF45-05BAD038D55C}"/>
    <pc:docChg chg="custSel addSld modSld">
      <pc:chgData name="Aaron Cox" userId="32963581-0e87-4e94-adb3-b8390b98c7bc" providerId="ADAL" clId="{69664EE2-6EA6-4708-AF45-05BAD038D55C}" dt="2021-11-10T22:26:51.324" v="51"/>
      <pc:docMkLst>
        <pc:docMk/>
      </pc:docMkLst>
      <pc:sldChg chg="addSp modSp mod addCm">
        <pc:chgData name="Aaron Cox" userId="32963581-0e87-4e94-adb3-b8390b98c7bc" providerId="ADAL" clId="{69664EE2-6EA6-4708-AF45-05BAD038D55C}" dt="2021-11-10T22:22:19.530" v="49" actId="1076"/>
        <pc:sldMkLst>
          <pc:docMk/>
          <pc:sldMk cId="2445382444" sldId="277"/>
        </pc:sldMkLst>
        <pc:spChg chg="add mod">
          <ac:chgData name="Aaron Cox" userId="32963581-0e87-4e94-adb3-b8390b98c7bc" providerId="ADAL" clId="{69664EE2-6EA6-4708-AF45-05BAD038D55C}" dt="2021-11-10T22:22:19.530" v="49" actId="1076"/>
          <ac:spMkLst>
            <pc:docMk/>
            <pc:sldMk cId="2445382444" sldId="277"/>
            <ac:spMk id="5" creationId="{0A9C022A-7461-4CA8-B6AD-0AFCCC2FAC92}"/>
          </ac:spMkLst>
        </pc:spChg>
        <pc:cxnChg chg="add mod">
          <ac:chgData name="Aaron Cox" userId="32963581-0e87-4e94-adb3-b8390b98c7bc" providerId="ADAL" clId="{69664EE2-6EA6-4708-AF45-05BAD038D55C}" dt="2021-11-10T22:22:19.530" v="49" actId="1076"/>
          <ac:cxnSpMkLst>
            <pc:docMk/>
            <pc:sldMk cId="2445382444" sldId="277"/>
            <ac:cxnSpMk id="21" creationId="{267220C9-8F4B-4B99-A8FF-BDBCC6BD0E47}"/>
          </ac:cxnSpMkLst>
        </pc:cxnChg>
      </pc:sldChg>
      <pc:sldChg chg="addCm">
        <pc:chgData name="Aaron Cox" userId="32963581-0e87-4e94-adb3-b8390b98c7bc" providerId="ADAL" clId="{69664EE2-6EA6-4708-AF45-05BAD038D55C}" dt="2021-11-10T22:15:18.157" v="0"/>
        <pc:sldMkLst>
          <pc:docMk/>
          <pc:sldMk cId="2927704050" sldId="294"/>
        </pc:sldMkLst>
      </pc:sldChg>
      <pc:sldChg chg="new addCm">
        <pc:chgData name="Aaron Cox" userId="32963581-0e87-4e94-adb3-b8390b98c7bc" providerId="ADAL" clId="{69664EE2-6EA6-4708-AF45-05BAD038D55C}" dt="2021-11-10T22:26:51.324" v="51"/>
        <pc:sldMkLst>
          <pc:docMk/>
          <pc:sldMk cId="1726419503" sldId="298"/>
        </pc:sldMkLst>
      </pc:sldChg>
    </pc:docChg>
  </pc:docChgLst>
  <pc:docChgLst>
    <pc:chgData name="Benjamin Scott" userId="S::s210052@students.aie.edu.au::a627e03b-216a-451d-a4cf-38d70dcd7469" providerId="AD" clId="Web-{DFE314FC-8B38-411C-D076-D6BA3C4B550A}"/>
    <pc:docChg chg="addSld delSld modSld sldOrd">
      <pc:chgData name="Benjamin Scott" userId="S::s210052@students.aie.edu.au::a627e03b-216a-451d-a4cf-38d70dcd7469" providerId="AD" clId="Web-{DFE314FC-8B38-411C-D076-D6BA3C4B550A}" dt="2021-07-27T02:29:24.762" v="756" actId="20577"/>
      <pc:docMkLst>
        <pc:docMk/>
      </pc:docMkLst>
      <pc:sldChg chg="addSp modSp">
        <pc:chgData name="Benjamin Scott" userId="S::s210052@students.aie.edu.au::a627e03b-216a-451d-a4cf-38d70dcd7469" providerId="AD" clId="Web-{DFE314FC-8B38-411C-D076-D6BA3C4B550A}" dt="2021-07-27T01:14:02.954" v="15" actId="1076"/>
        <pc:sldMkLst>
          <pc:docMk/>
          <pc:sldMk cId="2847790980" sldId="256"/>
        </pc:sldMkLst>
        <pc:spChg chg="mod">
          <ac:chgData name="Benjamin Scott" userId="S::s210052@students.aie.edu.au::a627e03b-216a-451d-a4cf-38d70dcd7469" providerId="AD" clId="Web-{DFE314FC-8B38-411C-D076-D6BA3C4B550A}" dt="2021-07-27T01:14:02.954" v="15" actId="1076"/>
          <ac:spMkLst>
            <pc:docMk/>
            <pc:sldMk cId="2847790980" sldId="256"/>
            <ac:spMk id="3" creationId="{226E0AEE-E7AA-444E-8E72-4D6219B49C8B}"/>
          </ac:spMkLst>
        </pc:spChg>
        <pc:spChg chg="mod">
          <ac:chgData name="Benjamin Scott" userId="S::s210052@students.aie.edu.au::a627e03b-216a-451d-a4cf-38d70dcd7469" providerId="AD" clId="Web-{DFE314FC-8B38-411C-D076-D6BA3C4B550A}" dt="2021-07-27T01:13:58.407" v="14" actId="1076"/>
          <ac:spMkLst>
            <pc:docMk/>
            <pc:sldMk cId="2847790980" sldId="256"/>
            <ac:spMk id="4" creationId="{523762EF-7A54-40EB-818D-AB08E21EAE13}"/>
          </ac:spMkLst>
        </pc:spChg>
        <pc:spChg chg="add mod">
          <ac:chgData name="Benjamin Scott" userId="S::s210052@students.aie.edu.au::a627e03b-216a-451d-a4cf-38d70dcd7469" providerId="AD" clId="Web-{DFE314FC-8B38-411C-D076-D6BA3C4B550A}" dt="2021-07-27T01:13:56.813" v="13" actId="1076"/>
          <ac:spMkLst>
            <pc:docMk/>
            <pc:sldMk cId="2847790980" sldId="256"/>
            <ac:spMk id="5" creationId="{4A11A907-C390-4937-9521-34767B8A131F}"/>
          </ac:spMkLst>
        </pc:spChg>
      </pc:sldChg>
      <pc:sldChg chg="modSp">
        <pc:chgData name="Benjamin Scott" userId="S::s210052@students.aie.edu.au::a627e03b-216a-451d-a4cf-38d70dcd7469" providerId="AD" clId="Web-{DFE314FC-8B38-411C-D076-D6BA3C4B550A}" dt="2021-07-27T01:15:39.300" v="30" actId="20577"/>
        <pc:sldMkLst>
          <pc:docMk/>
          <pc:sldMk cId="780848248" sldId="257"/>
        </pc:sldMkLst>
        <pc:spChg chg="mod">
          <ac:chgData name="Benjamin Scott" userId="S::s210052@students.aie.edu.au::a627e03b-216a-451d-a4cf-38d70dcd7469" providerId="AD" clId="Web-{DFE314FC-8B38-411C-D076-D6BA3C4B550A}" dt="2021-07-27T01:15:39.300" v="30" actId="20577"/>
          <ac:spMkLst>
            <pc:docMk/>
            <pc:sldMk cId="780848248" sldId="257"/>
            <ac:spMk id="3" creationId="{ECF79E9D-FF26-4EAE-8BDA-9D7B4F56C27B}"/>
          </ac:spMkLst>
        </pc:spChg>
      </pc:sldChg>
      <pc:sldChg chg="addSp delSp modSp">
        <pc:chgData name="Benjamin Scott" userId="S::s210052@students.aie.edu.au::a627e03b-216a-451d-a4cf-38d70dcd7469" providerId="AD" clId="Web-{DFE314FC-8B38-411C-D076-D6BA3C4B550A}" dt="2021-07-27T01:48:56.887" v="159" actId="1076"/>
        <pc:sldMkLst>
          <pc:docMk/>
          <pc:sldMk cId="2696552538" sldId="258"/>
        </pc:sldMkLst>
        <pc:spChg chg="mod">
          <ac:chgData name="Benjamin Scott" userId="S::s210052@students.aie.edu.au::a627e03b-216a-451d-a4cf-38d70dcd7469" providerId="AD" clId="Web-{DFE314FC-8B38-411C-D076-D6BA3C4B550A}" dt="2021-07-27T01:47:55.901" v="149" actId="14100"/>
          <ac:spMkLst>
            <pc:docMk/>
            <pc:sldMk cId="2696552538" sldId="258"/>
            <ac:spMk id="3" creationId="{C5C1170D-1A46-4B33-9AA2-2F115095DB89}"/>
          </ac:spMkLst>
        </pc:spChg>
        <pc:spChg chg="mod">
          <ac:chgData name="Benjamin Scott" userId="S::s210052@students.aie.edu.au::a627e03b-216a-451d-a4cf-38d70dcd7469" providerId="AD" clId="Web-{DFE314FC-8B38-411C-D076-D6BA3C4B550A}" dt="2021-07-27T01:47:41.339" v="147" actId="1076"/>
          <ac:spMkLst>
            <pc:docMk/>
            <pc:sldMk cId="2696552538" sldId="258"/>
            <ac:spMk id="4" creationId="{A1DBF763-6AB7-49DC-A9B0-0D7AFD9B57A5}"/>
          </ac:spMkLst>
        </pc:spChg>
        <pc:spChg chg="add mod">
          <ac:chgData name="Benjamin Scott" userId="S::s210052@students.aie.edu.au::a627e03b-216a-451d-a4cf-38d70dcd7469" providerId="AD" clId="Web-{DFE314FC-8B38-411C-D076-D6BA3C4B550A}" dt="2021-07-27T01:15:59.503" v="33" actId="1076"/>
          <ac:spMkLst>
            <pc:docMk/>
            <pc:sldMk cId="2696552538" sldId="258"/>
            <ac:spMk id="5" creationId="{51A08651-76E4-44FC-973B-363AA7058927}"/>
          </ac:spMkLst>
        </pc:spChg>
        <pc:picChg chg="add del mod">
          <ac:chgData name="Benjamin Scott" userId="S::s210052@students.aie.edu.au::a627e03b-216a-451d-a4cf-38d70dcd7469" providerId="AD" clId="Web-{DFE314FC-8B38-411C-D076-D6BA3C4B550A}" dt="2021-07-27T01:48:27.261" v="152"/>
          <ac:picMkLst>
            <pc:docMk/>
            <pc:sldMk cId="2696552538" sldId="258"/>
            <ac:picMk id="6" creationId="{DBF4DF93-CE35-4FFB-A453-2A9C992DF1C0}"/>
          </ac:picMkLst>
        </pc:picChg>
        <pc:picChg chg="add mod">
          <ac:chgData name="Benjamin Scott" userId="S::s210052@students.aie.edu.au::a627e03b-216a-451d-a4cf-38d70dcd7469" providerId="AD" clId="Web-{DFE314FC-8B38-411C-D076-D6BA3C4B550A}" dt="2021-07-27T01:48:56.887" v="159" actId="1076"/>
          <ac:picMkLst>
            <pc:docMk/>
            <pc:sldMk cId="2696552538" sldId="258"/>
            <ac:picMk id="7" creationId="{F68D1312-1A11-4E71-95BD-01DB0FD3F788}"/>
          </ac:picMkLst>
        </pc:picChg>
      </pc:sldChg>
      <pc:sldChg chg="addSp delSp modSp ord addAnim">
        <pc:chgData name="Benjamin Scott" userId="S::s210052@students.aie.edu.au::a627e03b-216a-451d-a4cf-38d70dcd7469" providerId="AD" clId="Web-{DFE314FC-8B38-411C-D076-D6BA3C4B550A}" dt="2021-07-27T01:56:00.770" v="212"/>
        <pc:sldMkLst>
          <pc:docMk/>
          <pc:sldMk cId="563059919" sldId="259"/>
        </pc:sldMkLst>
        <pc:spChg chg="mod ord">
          <ac:chgData name="Benjamin Scott" userId="S::s210052@students.aie.edu.au::a627e03b-216a-451d-a4cf-38d70dcd7469" providerId="AD" clId="Web-{DFE314FC-8B38-411C-D076-D6BA3C4B550A}" dt="2021-07-27T01:55:40.567" v="207" actId="20577"/>
          <ac:spMkLst>
            <pc:docMk/>
            <pc:sldMk cId="563059919" sldId="259"/>
            <ac:spMk id="2" creationId="{7EB0C1BC-3915-456E-838B-6CEC8C28AE61}"/>
          </ac:spMkLst>
        </pc:spChg>
        <pc:spChg chg="add del mod">
          <ac:chgData name="Benjamin Scott" userId="S::s210052@students.aie.edu.au::a627e03b-216a-451d-a4cf-38d70dcd7469" providerId="AD" clId="Web-{DFE314FC-8B38-411C-D076-D6BA3C4B550A}" dt="2021-07-27T01:22:19.402" v="52"/>
          <ac:spMkLst>
            <pc:docMk/>
            <pc:sldMk cId="563059919" sldId="259"/>
            <ac:spMk id="5" creationId="{229718BE-B0F5-492C-BF6B-7926EE990FF6}"/>
          </ac:spMkLst>
        </pc:spChg>
        <pc:spChg chg="add mod">
          <ac:chgData name="Benjamin Scott" userId="S::s210052@students.aie.edu.au::a627e03b-216a-451d-a4cf-38d70dcd7469" providerId="AD" clId="Web-{DFE314FC-8B38-411C-D076-D6BA3C4B550A}" dt="2021-07-27T01:23:19.747" v="102" actId="20577"/>
          <ac:spMkLst>
            <pc:docMk/>
            <pc:sldMk cId="563059919" sldId="259"/>
            <ac:spMk id="7" creationId="{AA2F480C-BC6F-4A84-ADC2-D3D9CEB4D716}"/>
          </ac:spMkLst>
        </pc:spChg>
        <pc:spChg chg="del">
          <ac:chgData name="Benjamin Scott" userId="S::s210052@students.aie.edu.au::a627e03b-216a-451d-a4cf-38d70dcd7469" providerId="AD" clId="Web-{DFE314FC-8B38-411C-D076-D6BA3C4B550A}" dt="2021-07-27T01:22:47.278" v="58"/>
          <ac:spMkLst>
            <pc:docMk/>
            <pc:sldMk cId="563059919" sldId="259"/>
            <ac:spMk id="8" creationId="{4FCA88C2-C73C-4062-A097-8FBCE3090BEA}"/>
          </ac:spMkLst>
        </pc:spChg>
        <pc:spChg chg="del">
          <ac:chgData name="Benjamin Scott" userId="S::s210052@students.aie.edu.au::a627e03b-216a-451d-a4cf-38d70dcd7469" providerId="AD" clId="Web-{DFE314FC-8B38-411C-D076-D6BA3C4B550A}" dt="2021-07-27T01:22:47.278" v="58"/>
          <ac:spMkLst>
            <pc:docMk/>
            <pc:sldMk cId="563059919" sldId="259"/>
            <ac:spMk id="10" creationId="{83981C21-E132-4402-B31B-D725C1CE77D2}"/>
          </ac:spMkLst>
        </pc:spChg>
        <pc:spChg chg="del">
          <ac:chgData name="Benjamin Scott" userId="S::s210052@students.aie.edu.au::a627e03b-216a-451d-a4cf-38d70dcd7469" providerId="AD" clId="Web-{DFE314FC-8B38-411C-D076-D6BA3C4B550A}" dt="2021-07-27T01:22:47.278" v="58"/>
          <ac:spMkLst>
            <pc:docMk/>
            <pc:sldMk cId="563059919" sldId="259"/>
            <ac:spMk id="12" creationId="{6A685C77-4E84-486A-9AE5-F3635BE98EFB}"/>
          </ac:spMkLst>
        </pc:spChg>
        <pc:spChg chg="del">
          <ac:chgData name="Benjamin Scott" userId="S::s210052@students.aie.edu.au::a627e03b-216a-451d-a4cf-38d70dcd7469" providerId="AD" clId="Web-{DFE314FC-8B38-411C-D076-D6BA3C4B550A}" dt="2021-07-27T01:22:47.278" v="58"/>
          <ac:spMkLst>
            <pc:docMk/>
            <pc:sldMk cId="563059919" sldId="259"/>
            <ac:spMk id="14" creationId="{E55C1C3E-5158-47F3-8FD9-14B22C3E6EAD}"/>
          </ac:spMkLst>
        </pc:spChg>
        <pc:spChg chg="add">
          <ac:chgData name="Benjamin Scott" userId="S::s210052@students.aie.edu.au::a627e03b-216a-451d-a4cf-38d70dcd7469" providerId="AD" clId="Web-{DFE314FC-8B38-411C-D076-D6BA3C4B550A}" dt="2021-07-27T01:22:47.278" v="58"/>
          <ac:spMkLst>
            <pc:docMk/>
            <pc:sldMk cId="563059919" sldId="259"/>
            <ac:spMk id="19" creationId="{E3884964-73BC-4492-9C4B-01BD487C1E78}"/>
          </ac:spMkLst>
        </pc:spChg>
        <pc:grpChg chg="add">
          <ac:chgData name="Benjamin Scott" userId="S::s210052@students.aie.edu.au::a627e03b-216a-451d-a4cf-38d70dcd7469" providerId="AD" clId="Web-{DFE314FC-8B38-411C-D076-D6BA3C4B550A}" dt="2021-07-27T01:22:47.278" v="58"/>
          <ac:grpSpMkLst>
            <pc:docMk/>
            <pc:sldMk cId="563059919" sldId="259"/>
            <ac:grpSpMk id="21" creationId="{CCC59035-11A0-4F69-86CA-B9E9251919FD}"/>
          </ac:grpSpMkLst>
        </pc:grpChg>
        <pc:picChg chg="del">
          <ac:chgData name="Benjamin Scott" userId="S::s210052@students.aie.edu.au::a627e03b-216a-451d-a4cf-38d70dcd7469" providerId="AD" clId="Web-{DFE314FC-8B38-411C-D076-D6BA3C4B550A}" dt="2021-07-27T01:22:17.902" v="51"/>
          <ac:picMkLst>
            <pc:docMk/>
            <pc:sldMk cId="563059919" sldId="259"/>
            <ac:picMk id="4" creationId="{42FF7F11-D2A5-4C8E-BB4D-DE3ED35BD9C8}"/>
          </ac:picMkLst>
        </pc:picChg>
        <pc:picChg chg="add mod ord">
          <ac:chgData name="Benjamin Scott" userId="S::s210052@students.aie.edu.au::a627e03b-216a-451d-a4cf-38d70dcd7469" providerId="AD" clId="Web-{DFE314FC-8B38-411C-D076-D6BA3C4B550A}" dt="2021-07-27T01:22:47.278" v="58"/>
          <ac:picMkLst>
            <pc:docMk/>
            <pc:sldMk cId="563059919" sldId="259"/>
            <ac:picMk id="6" creationId="{15B361CF-1F0E-4BB0-A78C-8E6E68B1E2D4}"/>
          </ac:picMkLst>
        </pc:picChg>
      </pc:sldChg>
      <pc:sldChg chg="addSp delSp modSp delCm">
        <pc:chgData name="Benjamin Scott" userId="S::s210052@students.aie.edu.au::a627e03b-216a-451d-a4cf-38d70dcd7469" providerId="AD" clId="Web-{DFE314FC-8B38-411C-D076-D6BA3C4B550A}" dt="2021-07-27T02:25:24.305" v="653"/>
        <pc:sldMkLst>
          <pc:docMk/>
          <pc:sldMk cId="3110430624" sldId="260"/>
        </pc:sldMkLst>
        <pc:spChg chg="mod">
          <ac:chgData name="Benjamin Scott" userId="S::s210052@students.aie.edu.au::a627e03b-216a-451d-a4cf-38d70dcd7469" providerId="AD" clId="Web-{DFE314FC-8B38-411C-D076-D6BA3C4B550A}" dt="2021-07-27T02:18:45.187" v="611"/>
          <ac:spMkLst>
            <pc:docMk/>
            <pc:sldMk cId="3110430624" sldId="260"/>
            <ac:spMk id="2" creationId="{A9C74662-0544-403D-B1EE-8CE38772F6D2}"/>
          </ac:spMkLst>
        </pc:spChg>
        <pc:spChg chg="mod ord">
          <ac:chgData name="Benjamin Scott" userId="S::s210052@students.aie.edu.au::a627e03b-216a-451d-a4cf-38d70dcd7469" providerId="AD" clId="Web-{DFE314FC-8B38-411C-D076-D6BA3C4B550A}" dt="2021-07-27T02:18:45.187" v="611"/>
          <ac:spMkLst>
            <pc:docMk/>
            <pc:sldMk cId="3110430624" sldId="260"/>
            <ac:spMk id="3" creationId="{E0680F79-47F6-4F6D-830A-70DC60A74FEC}"/>
          </ac:spMkLst>
        </pc:spChg>
        <pc:spChg chg="del">
          <ac:chgData name="Benjamin Scott" userId="S::s210052@students.aie.edu.au::a627e03b-216a-451d-a4cf-38d70dcd7469" providerId="AD" clId="Web-{DFE314FC-8B38-411C-D076-D6BA3C4B550A}" dt="2021-07-27T02:18:45.187" v="611"/>
          <ac:spMkLst>
            <pc:docMk/>
            <pc:sldMk cId="3110430624" sldId="260"/>
            <ac:spMk id="24" creationId="{6709138F-8BF1-40DF-B2EB-61DEDE1D3218}"/>
          </ac:spMkLst>
        </pc:spChg>
        <pc:spChg chg="del">
          <ac:chgData name="Benjamin Scott" userId="S::s210052@students.aie.edu.au::a627e03b-216a-451d-a4cf-38d70dcd7469" providerId="AD" clId="Web-{DFE314FC-8B38-411C-D076-D6BA3C4B550A}" dt="2021-07-27T02:18:45.187" v="611"/>
          <ac:spMkLst>
            <pc:docMk/>
            <pc:sldMk cId="3110430624" sldId="260"/>
            <ac:spMk id="27" creationId="{7ED76833-0D4E-42A8-AEF4-8853ADB0E8F9}"/>
          </ac:spMkLst>
        </pc:spChg>
        <pc:spChg chg="add">
          <ac:chgData name="Benjamin Scott" userId="S::s210052@students.aie.edu.au::a627e03b-216a-451d-a4cf-38d70dcd7469" providerId="AD" clId="Web-{DFE314FC-8B38-411C-D076-D6BA3C4B550A}" dt="2021-07-27T02:18:45.187" v="611"/>
          <ac:spMkLst>
            <pc:docMk/>
            <pc:sldMk cId="3110430624" sldId="260"/>
            <ac:spMk id="32" creationId="{260ACC0A-863E-4F43-972C-1E08EE35F40B}"/>
          </ac:spMkLst>
        </pc:spChg>
        <pc:grpChg chg="del">
          <ac:chgData name="Benjamin Scott" userId="S::s210052@students.aie.edu.au::a627e03b-216a-451d-a4cf-38d70dcd7469" providerId="AD" clId="Web-{DFE314FC-8B38-411C-D076-D6BA3C4B550A}" dt="2021-07-27T02:18:45.187" v="611"/>
          <ac:grpSpMkLst>
            <pc:docMk/>
            <pc:sldMk cId="3110430624" sldId="260"/>
            <ac:grpSpMk id="25" creationId="{8390D0A1-1C50-4248-A68B-7D09D8B4100D}"/>
          </ac:grpSpMkLst>
        </pc:grpChg>
        <pc:grpChg chg="add">
          <ac:chgData name="Benjamin Scott" userId="S::s210052@students.aie.edu.au::a627e03b-216a-451d-a4cf-38d70dcd7469" providerId="AD" clId="Web-{DFE314FC-8B38-411C-D076-D6BA3C4B550A}" dt="2021-07-27T02:18:45.187" v="611"/>
          <ac:grpSpMkLst>
            <pc:docMk/>
            <pc:sldMk cId="3110430624" sldId="260"/>
            <ac:grpSpMk id="34" creationId="{B7624860-1049-47BC-90D0-F36A0AC29683}"/>
          </ac:grpSpMkLst>
        </pc:grpChg>
        <pc:picChg chg="mod">
          <ac:chgData name="Benjamin Scott" userId="S::s210052@students.aie.edu.au::a627e03b-216a-451d-a4cf-38d70dcd7469" providerId="AD" clId="Web-{DFE314FC-8B38-411C-D076-D6BA3C4B550A}" dt="2021-07-27T02:18:45.187" v="611"/>
          <ac:picMkLst>
            <pc:docMk/>
            <pc:sldMk cId="3110430624" sldId="260"/>
            <ac:picMk id="4" creationId="{65ED045C-DFA6-4473-B653-0CD9573DFDB9}"/>
          </ac:picMkLst>
        </pc:picChg>
        <pc:picChg chg="add del mod">
          <ac:chgData name="Benjamin Scott" userId="S::s210052@students.aie.edu.au::a627e03b-216a-451d-a4cf-38d70dcd7469" providerId="AD" clId="Web-{DFE314FC-8B38-411C-D076-D6BA3C4B550A}" dt="2021-07-27T02:25:24.305" v="653"/>
          <ac:picMkLst>
            <pc:docMk/>
            <pc:sldMk cId="3110430624" sldId="260"/>
            <ac:picMk id="5" creationId="{4D6767E3-BC37-449A-923D-5916B31409B3}"/>
          </ac:picMkLst>
        </pc:picChg>
      </pc:sldChg>
      <pc:sldChg chg="addSp delSp modSp ord">
        <pc:chgData name="Benjamin Scott" userId="S::s210052@students.aie.edu.au::a627e03b-216a-451d-a4cf-38d70dcd7469" providerId="AD" clId="Web-{DFE314FC-8B38-411C-D076-D6BA3C4B550A}" dt="2021-07-27T02:24:00.069" v="639" actId="1076"/>
        <pc:sldMkLst>
          <pc:docMk/>
          <pc:sldMk cId="828476008" sldId="261"/>
        </pc:sldMkLst>
        <pc:spChg chg="mod">
          <ac:chgData name="Benjamin Scott" userId="S::s210052@students.aie.edu.au::a627e03b-216a-451d-a4cf-38d70dcd7469" providerId="AD" clId="Web-{DFE314FC-8B38-411C-D076-D6BA3C4B550A}" dt="2021-07-27T02:23:14.115" v="627" actId="20577"/>
          <ac:spMkLst>
            <pc:docMk/>
            <pc:sldMk cId="828476008" sldId="261"/>
            <ac:spMk id="3" creationId="{F1A7F16E-907D-4C40-9350-4EFB65C9E713}"/>
          </ac:spMkLst>
        </pc:spChg>
        <pc:spChg chg="add mod">
          <ac:chgData name="Benjamin Scott" userId="S::s210052@students.aie.edu.au::a627e03b-216a-451d-a4cf-38d70dcd7469" providerId="AD" clId="Web-{DFE314FC-8B38-411C-D076-D6BA3C4B550A}" dt="2021-07-27T02:23:41.865" v="635" actId="1076"/>
          <ac:spMkLst>
            <pc:docMk/>
            <pc:sldMk cId="828476008" sldId="261"/>
            <ac:spMk id="5" creationId="{DB091C02-1DA1-430A-8427-E012361CB31E}"/>
          </ac:spMkLst>
        </pc:spChg>
        <pc:picChg chg="add del mod">
          <ac:chgData name="Benjamin Scott" userId="S::s210052@students.aie.edu.au::a627e03b-216a-451d-a4cf-38d70dcd7469" providerId="AD" clId="Web-{DFE314FC-8B38-411C-D076-D6BA3C4B550A}" dt="2021-07-27T02:23:58.725" v="638"/>
          <ac:picMkLst>
            <pc:docMk/>
            <pc:sldMk cId="828476008" sldId="261"/>
            <ac:picMk id="4" creationId="{08EEAF32-F882-47ED-8A07-DD60A946B953}"/>
          </ac:picMkLst>
        </pc:picChg>
        <pc:picChg chg="add mod">
          <ac:chgData name="Benjamin Scott" userId="S::s210052@students.aie.edu.au::a627e03b-216a-451d-a4cf-38d70dcd7469" providerId="AD" clId="Web-{DFE314FC-8B38-411C-D076-D6BA3C4B550A}" dt="2021-07-27T02:24:00.069" v="639" actId="1076"/>
          <ac:picMkLst>
            <pc:docMk/>
            <pc:sldMk cId="828476008" sldId="261"/>
            <ac:picMk id="6" creationId="{6474098D-8DF2-4E92-97FB-21409A3B6F8D}"/>
          </ac:picMkLst>
        </pc:picChg>
      </pc:sldChg>
      <pc:sldChg chg="del">
        <pc:chgData name="Benjamin Scott" userId="S::s210052@students.aie.edu.au::a627e03b-216a-451d-a4cf-38d70dcd7469" providerId="AD" clId="Web-{DFE314FC-8B38-411C-D076-D6BA3C4B550A}" dt="2021-07-27T01:57:32.069" v="220"/>
        <pc:sldMkLst>
          <pc:docMk/>
          <pc:sldMk cId="3045562810" sldId="263"/>
        </pc:sldMkLst>
      </pc:sldChg>
      <pc:sldChg chg="addSp delSp modSp">
        <pc:chgData name="Benjamin Scott" userId="S::s210052@students.aie.edu.au::a627e03b-216a-451d-a4cf-38d70dcd7469" providerId="AD" clId="Web-{DFE314FC-8B38-411C-D076-D6BA3C4B550A}" dt="2021-07-27T02:24:21.303" v="649" actId="1076"/>
        <pc:sldMkLst>
          <pc:docMk/>
          <pc:sldMk cId="2742535125" sldId="264"/>
        </pc:sldMkLst>
        <pc:spChg chg="mod">
          <ac:chgData name="Benjamin Scott" userId="S::s210052@students.aie.edu.au::a627e03b-216a-451d-a4cf-38d70dcd7469" providerId="AD" clId="Web-{DFE314FC-8B38-411C-D076-D6BA3C4B550A}" dt="2021-07-27T01:14:34.361" v="19" actId="20577"/>
          <ac:spMkLst>
            <pc:docMk/>
            <pc:sldMk cId="2742535125" sldId="264"/>
            <ac:spMk id="27" creationId="{0AF229E5-FBA1-4B17-848E-D55894AC3B0D}"/>
          </ac:spMkLst>
        </pc:spChg>
        <pc:graphicFrameChg chg="mod modGraphic">
          <ac:chgData name="Benjamin Scott" userId="S::s210052@students.aie.edu.au::a627e03b-216a-451d-a4cf-38d70dcd7469" providerId="AD" clId="Web-{DFE314FC-8B38-411C-D076-D6BA3C4B550A}" dt="2021-07-27T01:51:52.922" v="166"/>
          <ac:graphicFrameMkLst>
            <pc:docMk/>
            <pc:sldMk cId="2742535125" sldId="264"/>
            <ac:graphicFrameMk id="17" creationId="{EF014488-9E1A-47D0-A0B1-7C5845AA8A70}"/>
          </ac:graphicFrameMkLst>
        </pc:graphicFrameChg>
        <pc:graphicFrameChg chg="mod modGraphic">
          <ac:chgData name="Benjamin Scott" userId="S::s210052@students.aie.edu.au::a627e03b-216a-451d-a4cf-38d70dcd7469" providerId="AD" clId="Web-{DFE314FC-8B38-411C-D076-D6BA3C4B550A}" dt="2021-07-27T01:51:50.781" v="164"/>
          <ac:graphicFrameMkLst>
            <pc:docMk/>
            <pc:sldMk cId="2742535125" sldId="264"/>
            <ac:graphicFrameMk id="19" creationId="{04A68619-B117-4F1F-A4E8-F3A4C7555C2D}"/>
          </ac:graphicFrameMkLst>
        </pc:graphicFrameChg>
        <pc:picChg chg="add mod">
          <ac:chgData name="Benjamin Scott" userId="S::s210052@students.aie.edu.au::a627e03b-216a-451d-a4cf-38d70dcd7469" providerId="AD" clId="Web-{DFE314FC-8B38-411C-D076-D6BA3C4B550A}" dt="2021-07-27T02:24:21.303" v="649" actId="1076"/>
          <ac:picMkLst>
            <pc:docMk/>
            <pc:sldMk cId="2742535125" sldId="264"/>
            <ac:picMk id="3" creationId="{B952ECA0-1831-4271-AEFD-529F8E00BE42}"/>
          </ac:picMkLst>
        </pc:picChg>
        <pc:picChg chg="del mod">
          <ac:chgData name="Benjamin Scott" userId="S::s210052@students.aie.edu.au::a627e03b-216a-451d-a4cf-38d70dcd7469" providerId="AD" clId="Web-{DFE314FC-8B38-411C-D076-D6BA3C4B550A}" dt="2021-07-27T02:24:13.100" v="645"/>
          <ac:picMkLst>
            <pc:docMk/>
            <pc:sldMk cId="2742535125" sldId="264"/>
            <ac:picMk id="18" creationId="{4C4F2898-2FA3-49EF-BAE5-3D7FDE978D14}"/>
          </ac:picMkLst>
        </pc:picChg>
        <pc:picChg chg="mod">
          <ac:chgData name="Benjamin Scott" userId="S::s210052@students.aie.edu.au::a627e03b-216a-451d-a4cf-38d70dcd7469" providerId="AD" clId="Web-{DFE314FC-8B38-411C-D076-D6BA3C4B550A}" dt="2021-07-27T01:52:18.610" v="170" actId="1076"/>
          <ac:picMkLst>
            <pc:docMk/>
            <pc:sldMk cId="2742535125" sldId="264"/>
            <ac:picMk id="20" creationId="{A5284188-2CAE-4F61-8C0E-7B38869E0907}"/>
          </ac:picMkLst>
        </pc:picChg>
      </pc:sldChg>
      <pc:sldChg chg="ord">
        <pc:chgData name="Benjamin Scott" userId="S::s210052@students.aie.edu.au::a627e03b-216a-451d-a4cf-38d70dcd7469" providerId="AD" clId="Web-{DFE314FC-8B38-411C-D076-D6BA3C4B550A}" dt="2021-07-27T01:56:17.692" v="215"/>
        <pc:sldMkLst>
          <pc:docMk/>
          <pc:sldMk cId="2187629175" sldId="265"/>
        </pc:sldMkLst>
      </pc:sldChg>
      <pc:sldChg chg="ord">
        <pc:chgData name="Benjamin Scott" userId="S::s210052@students.aie.edu.au::a627e03b-216a-451d-a4cf-38d70dcd7469" providerId="AD" clId="Web-{DFE314FC-8B38-411C-D076-D6BA3C4B550A}" dt="2021-07-27T01:56:19.583" v="216"/>
        <pc:sldMkLst>
          <pc:docMk/>
          <pc:sldMk cId="2925464087" sldId="266"/>
        </pc:sldMkLst>
      </pc:sldChg>
      <pc:sldChg chg="ord">
        <pc:chgData name="Benjamin Scott" userId="S::s210052@students.aie.edu.au::a627e03b-216a-451d-a4cf-38d70dcd7469" providerId="AD" clId="Web-{DFE314FC-8B38-411C-D076-D6BA3C4B550A}" dt="2021-07-27T01:56:16.349" v="214"/>
        <pc:sldMkLst>
          <pc:docMk/>
          <pc:sldMk cId="3115225148" sldId="267"/>
        </pc:sldMkLst>
      </pc:sldChg>
      <pc:sldChg chg="delSp del ord">
        <pc:chgData name="Benjamin Scott" userId="S::s210052@students.aie.edu.au::a627e03b-216a-451d-a4cf-38d70dcd7469" providerId="AD" clId="Web-{DFE314FC-8B38-411C-D076-D6BA3C4B550A}" dt="2021-07-27T02:13:43.213" v="496"/>
        <pc:sldMkLst>
          <pc:docMk/>
          <pc:sldMk cId="3035937244" sldId="268"/>
        </pc:sldMkLst>
        <pc:picChg chg="del">
          <ac:chgData name="Benjamin Scott" userId="S::s210052@students.aie.edu.au::a627e03b-216a-451d-a4cf-38d70dcd7469" providerId="AD" clId="Web-{DFE314FC-8B38-411C-D076-D6BA3C4B550A}" dt="2021-07-27T02:11:14.866" v="452"/>
          <ac:picMkLst>
            <pc:docMk/>
            <pc:sldMk cId="3035937244" sldId="268"/>
            <ac:picMk id="6" creationId="{E6B95BDF-0009-4371-9433-EC154A39EFF5}"/>
          </ac:picMkLst>
        </pc:picChg>
      </pc:sldChg>
      <pc:sldChg chg="del">
        <pc:chgData name="Benjamin Scott" userId="S::s210052@students.aie.edu.au::a627e03b-216a-451d-a4cf-38d70dcd7469" providerId="AD" clId="Web-{DFE314FC-8B38-411C-D076-D6BA3C4B550A}" dt="2021-07-27T01:52:58.095" v="171"/>
        <pc:sldMkLst>
          <pc:docMk/>
          <pc:sldMk cId="1354399528" sldId="269"/>
        </pc:sldMkLst>
      </pc:sldChg>
      <pc:sldChg chg="del">
        <pc:chgData name="Benjamin Scott" userId="S::s210052@students.aie.edu.au::a627e03b-216a-451d-a4cf-38d70dcd7469" providerId="AD" clId="Web-{DFE314FC-8B38-411C-D076-D6BA3C4B550A}" dt="2021-07-27T01:53:05.361" v="173"/>
        <pc:sldMkLst>
          <pc:docMk/>
          <pc:sldMk cId="990681997" sldId="270"/>
        </pc:sldMkLst>
      </pc:sldChg>
      <pc:sldChg chg="del">
        <pc:chgData name="Benjamin Scott" userId="S::s210052@students.aie.edu.au::a627e03b-216a-451d-a4cf-38d70dcd7469" providerId="AD" clId="Web-{DFE314FC-8B38-411C-D076-D6BA3C4B550A}" dt="2021-07-27T01:53:01.407" v="172"/>
        <pc:sldMkLst>
          <pc:docMk/>
          <pc:sldMk cId="3590659380" sldId="271"/>
        </pc:sldMkLst>
      </pc:sldChg>
      <pc:sldChg chg="ord">
        <pc:chgData name="Benjamin Scott" userId="S::s210052@students.aie.edu.au::a627e03b-216a-451d-a4cf-38d70dcd7469" providerId="AD" clId="Web-{DFE314FC-8B38-411C-D076-D6BA3C4B550A}" dt="2021-07-27T01:53:14.392" v="175"/>
        <pc:sldMkLst>
          <pc:docMk/>
          <pc:sldMk cId="1345515403" sldId="272"/>
        </pc:sldMkLst>
      </pc:sldChg>
      <pc:sldChg chg="del ord">
        <pc:chgData name="Benjamin Scott" userId="S::s210052@students.aie.edu.au::a627e03b-216a-451d-a4cf-38d70dcd7469" providerId="AD" clId="Web-{DFE314FC-8B38-411C-D076-D6BA3C4B550A}" dt="2021-07-27T01:54:40.831" v="192"/>
        <pc:sldMkLst>
          <pc:docMk/>
          <pc:sldMk cId="3383501317" sldId="275"/>
        </pc:sldMkLst>
      </pc:sldChg>
      <pc:sldChg chg="addSp delSp modSp mod ord setBg">
        <pc:chgData name="Benjamin Scott" userId="S::s210052@students.aie.edu.au::a627e03b-216a-451d-a4cf-38d70dcd7469" providerId="AD" clId="Web-{DFE314FC-8B38-411C-D076-D6BA3C4B550A}" dt="2021-07-27T01:57:25.944" v="219"/>
        <pc:sldMkLst>
          <pc:docMk/>
          <pc:sldMk cId="2445382444" sldId="277"/>
        </pc:sldMkLst>
        <pc:spChg chg="mod">
          <ac:chgData name="Benjamin Scott" userId="S::s210052@students.aie.edu.au::a627e03b-216a-451d-a4cf-38d70dcd7469" providerId="AD" clId="Web-{DFE314FC-8B38-411C-D076-D6BA3C4B550A}" dt="2021-07-27T01:55:36.770" v="206" actId="20577"/>
          <ac:spMkLst>
            <pc:docMk/>
            <pc:sldMk cId="2445382444" sldId="277"/>
            <ac:spMk id="2" creationId="{81FCBBEC-3FC4-43CA-AE41-F90070B8C703}"/>
          </ac:spMkLst>
        </pc:spChg>
        <pc:spChg chg="del">
          <ac:chgData name="Benjamin Scott" userId="S::s210052@students.aie.edu.au::a627e03b-216a-451d-a4cf-38d70dcd7469" providerId="AD" clId="Web-{DFE314FC-8B38-411C-D076-D6BA3C4B550A}" dt="2021-07-27T01:49:41.903" v="160"/>
          <ac:spMkLst>
            <pc:docMk/>
            <pc:sldMk cId="2445382444" sldId="277"/>
            <ac:spMk id="8" creationId="{E009DD9B-5EE2-4C0D-8B2B-351C8C102205}"/>
          </ac:spMkLst>
        </pc:spChg>
        <pc:spChg chg="del">
          <ac:chgData name="Benjamin Scott" userId="S::s210052@students.aie.edu.au::a627e03b-216a-451d-a4cf-38d70dcd7469" providerId="AD" clId="Web-{DFE314FC-8B38-411C-D076-D6BA3C4B550A}" dt="2021-07-27T01:49:41.903" v="160"/>
          <ac:spMkLst>
            <pc:docMk/>
            <pc:sldMk cId="2445382444" sldId="277"/>
            <ac:spMk id="10" creationId="{E720DB99-7745-4E75-9D96-AAB6D55C531E}"/>
          </ac:spMkLst>
        </pc:spChg>
        <pc:spChg chg="del">
          <ac:chgData name="Benjamin Scott" userId="S::s210052@students.aie.edu.au::a627e03b-216a-451d-a4cf-38d70dcd7469" providerId="AD" clId="Web-{DFE314FC-8B38-411C-D076-D6BA3C4B550A}" dt="2021-07-27T01:49:41.903" v="160"/>
          <ac:spMkLst>
            <pc:docMk/>
            <pc:sldMk cId="2445382444" sldId="277"/>
            <ac:spMk id="12" creationId="{D68803C4-E159-4360-B7BB-74205C8F782D}"/>
          </ac:spMkLst>
        </pc:spChg>
        <pc:spChg chg="del">
          <ac:chgData name="Benjamin Scott" userId="S::s210052@students.aie.edu.au::a627e03b-216a-451d-a4cf-38d70dcd7469" providerId="AD" clId="Web-{DFE314FC-8B38-411C-D076-D6BA3C4B550A}" dt="2021-07-27T01:49:41.903" v="160"/>
          <ac:spMkLst>
            <pc:docMk/>
            <pc:sldMk cId="2445382444" sldId="277"/>
            <ac:spMk id="14" creationId="{504B0465-3B07-49BF-BEA7-D81476246293}"/>
          </ac:spMkLst>
        </pc:spChg>
        <pc:spChg chg="del">
          <ac:chgData name="Benjamin Scott" userId="S::s210052@students.aie.edu.au::a627e03b-216a-451d-a4cf-38d70dcd7469" providerId="AD" clId="Web-{DFE314FC-8B38-411C-D076-D6BA3C4B550A}" dt="2021-07-27T01:49:41.903" v="160"/>
          <ac:spMkLst>
            <pc:docMk/>
            <pc:sldMk cId="2445382444" sldId="277"/>
            <ac:spMk id="16" creationId="{49B7FFA5-14CB-4A4F-9BCC-CA3AA5D9D276}"/>
          </ac:spMkLst>
        </pc:spChg>
        <pc:spChg chg="del">
          <ac:chgData name="Benjamin Scott" userId="S::s210052@students.aie.edu.au::a627e03b-216a-451d-a4cf-38d70dcd7469" providerId="AD" clId="Web-{DFE314FC-8B38-411C-D076-D6BA3C4B550A}" dt="2021-07-27T01:49:41.903" v="160"/>
          <ac:spMkLst>
            <pc:docMk/>
            <pc:sldMk cId="2445382444" sldId="277"/>
            <ac:spMk id="18" creationId="{04E48745-7512-4EC2-9E20-9092D12150CA}"/>
          </ac:spMkLst>
        </pc:spChg>
        <pc:spChg chg="add">
          <ac:chgData name="Benjamin Scott" userId="S::s210052@students.aie.edu.au::a627e03b-216a-451d-a4cf-38d70dcd7469" providerId="AD" clId="Web-{DFE314FC-8B38-411C-D076-D6BA3C4B550A}" dt="2021-07-27T01:49:41.903" v="160"/>
          <ac:spMkLst>
            <pc:docMk/>
            <pc:sldMk cId="2445382444" sldId="277"/>
            <ac:spMk id="20" creationId="{19F7A820-AA09-4D36-8BC9-6057B1A5BAD6}"/>
          </ac:spMkLst>
        </pc:spChg>
        <pc:spChg chg="add">
          <ac:chgData name="Benjamin Scott" userId="S::s210052@students.aie.edu.au::a627e03b-216a-451d-a4cf-38d70dcd7469" providerId="AD" clId="Web-{DFE314FC-8B38-411C-D076-D6BA3C4B550A}" dt="2021-07-27T01:49:41.903" v="160"/>
          <ac:spMkLst>
            <pc:docMk/>
            <pc:sldMk cId="2445382444" sldId="277"/>
            <ac:spMk id="21" creationId="{80D4DCB2-57CC-4814-B7F6-4D47E8949541}"/>
          </ac:spMkLst>
        </pc:spChg>
        <pc:grpChg chg="add">
          <ac:chgData name="Benjamin Scott" userId="S::s210052@students.aie.edu.au::a627e03b-216a-451d-a4cf-38d70dcd7469" providerId="AD" clId="Web-{DFE314FC-8B38-411C-D076-D6BA3C4B550A}" dt="2021-07-27T01:49:41.903" v="160"/>
          <ac:grpSpMkLst>
            <pc:docMk/>
            <pc:sldMk cId="2445382444" sldId="277"/>
            <ac:grpSpMk id="23" creationId="{950C1A80-C382-44F9-8B72-19D5625BA517}"/>
          </ac:grpSpMkLst>
        </pc:grpChg>
        <pc:picChg chg="add del mod">
          <ac:chgData name="Benjamin Scott" userId="S::s210052@students.aie.edu.au::a627e03b-216a-451d-a4cf-38d70dcd7469" providerId="AD" clId="Web-{DFE314FC-8B38-411C-D076-D6BA3C4B550A}" dt="2021-07-27T01:24:44.217" v="107"/>
          <ac:picMkLst>
            <pc:docMk/>
            <pc:sldMk cId="2445382444" sldId="277"/>
            <ac:picMk id="3" creationId="{8EE45AF6-1083-4A61-A034-CE0D83D4C8A8}"/>
          </ac:picMkLst>
        </pc:picChg>
        <pc:picChg chg="mod">
          <ac:chgData name="Benjamin Scott" userId="S::s210052@students.aie.edu.au::a627e03b-216a-451d-a4cf-38d70dcd7469" providerId="AD" clId="Web-{DFE314FC-8B38-411C-D076-D6BA3C4B550A}" dt="2021-07-27T01:55:54.942" v="211" actId="1076"/>
          <ac:picMkLst>
            <pc:docMk/>
            <pc:sldMk cId="2445382444" sldId="277"/>
            <ac:picMk id="5" creationId="{C4F05E72-1FB6-4438-A5A6-63B80D86AE87}"/>
          </ac:picMkLst>
        </pc:picChg>
      </pc:sldChg>
      <pc:sldChg chg="addSp delSp modSp addAnim">
        <pc:chgData name="Benjamin Scott" userId="S::s210052@students.aie.edu.au::a627e03b-216a-451d-a4cf-38d70dcd7469" providerId="AD" clId="Web-{DFE314FC-8B38-411C-D076-D6BA3C4B550A}" dt="2021-07-27T02:20:23.721" v="620"/>
        <pc:sldMkLst>
          <pc:docMk/>
          <pc:sldMk cId="688300116" sldId="278"/>
        </pc:sldMkLst>
        <pc:spChg chg="mod">
          <ac:chgData name="Benjamin Scott" userId="S::s210052@students.aie.edu.au::a627e03b-216a-451d-a4cf-38d70dcd7469" providerId="AD" clId="Web-{DFE314FC-8B38-411C-D076-D6BA3C4B550A}" dt="2021-07-27T02:20:23.721" v="619"/>
          <ac:spMkLst>
            <pc:docMk/>
            <pc:sldMk cId="688300116" sldId="278"/>
            <ac:spMk id="2" creationId="{D94A6488-BB3E-4E1E-AA07-D61F752E296C}"/>
          </ac:spMkLst>
        </pc:spChg>
        <pc:spChg chg="mod">
          <ac:chgData name="Benjamin Scott" userId="S::s210052@students.aie.edu.au::a627e03b-216a-451d-a4cf-38d70dcd7469" providerId="AD" clId="Web-{DFE314FC-8B38-411C-D076-D6BA3C4B550A}" dt="2021-07-27T02:20:23.721" v="619"/>
          <ac:spMkLst>
            <pc:docMk/>
            <pc:sldMk cId="688300116" sldId="278"/>
            <ac:spMk id="3" creationId="{B9B49009-C3EE-4A99-8941-0BE825164227}"/>
          </ac:spMkLst>
        </pc:spChg>
        <pc:spChg chg="del">
          <ac:chgData name="Benjamin Scott" userId="S::s210052@students.aie.edu.au::a627e03b-216a-451d-a4cf-38d70dcd7469" providerId="AD" clId="Web-{DFE314FC-8B38-411C-D076-D6BA3C4B550A}" dt="2021-07-27T02:20:23.721" v="619"/>
          <ac:spMkLst>
            <pc:docMk/>
            <pc:sldMk cId="688300116" sldId="278"/>
            <ac:spMk id="7" creationId="{4FCA88C2-C73C-4062-A097-8FBCE3090BEA}"/>
          </ac:spMkLst>
        </pc:spChg>
        <pc:spChg chg="del">
          <ac:chgData name="Benjamin Scott" userId="S::s210052@students.aie.edu.au::a627e03b-216a-451d-a4cf-38d70dcd7469" providerId="AD" clId="Web-{DFE314FC-8B38-411C-D076-D6BA3C4B550A}" dt="2021-07-27T02:20:23.721" v="619"/>
          <ac:spMkLst>
            <pc:docMk/>
            <pc:sldMk cId="688300116" sldId="278"/>
            <ac:spMk id="11" creationId="{83981C21-E132-4402-B31B-D725C1CE77D2}"/>
          </ac:spMkLst>
        </pc:spChg>
        <pc:spChg chg="del">
          <ac:chgData name="Benjamin Scott" userId="S::s210052@students.aie.edu.au::a627e03b-216a-451d-a4cf-38d70dcd7469" providerId="AD" clId="Web-{DFE314FC-8B38-411C-D076-D6BA3C4B550A}" dt="2021-07-27T02:20:23.721" v="619"/>
          <ac:spMkLst>
            <pc:docMk/>
            <pc:sldMk cId="688300116" sldId="278"/>
            <ac:spMk id="13" creationId="{6A685C77-4E84-486A-9AE5-F3635BE98EFB}"/>
          </ac:spMkLst>
        </pc:spChg>
        <pc:spChg chg="del">
          <ac:chgData name="Benjamin Scott" userId="S::s210052@students.aie.edu.au::a627e03b-216a-451d-a4cf-38d70dcd7469" providerId="AD" clId="Web-{DFE314FC-8B38-411C-D076-D6BA3C4B550A}" dt="2021-07-27T02:20:23.721" v="619"/>
          <ac:spMkLst>
            <pc:docMk/>
            <pc:sldMk cId="688300116" sldId="278"/>
            <ac:spMk id="15" creationId="{E55C1C3E-5158-47F3-8FD9-14B22C3E6EAD}"/>
          </ac:spMkLst>
        </pc:spChg>
        <pc:spChg chg="add">
          <ac:chgData name="Benjamin Scott" userId="S::s210052@students.aie.edu.au::a627e03b-216a-451d-a4cf-38d70dcd7469" providerId="AD" clId="Web-{DFE314FC-8B38-411C-D076-D6BA3C4B550A}" dt="2021-07-27T02:20:23.721" v="619"/>
          <ac:spMkLst>
            <pc:docMk/>
            <pc:sldMk cId="688300116" sldId="278"/>
            <ac:spMk id="20" creationId="{E009DD9B-5EE2-4C0D-8B2B-351C8C102205}"/>
          </ac:spMkLst>
        </pc:spChg>
        <pc:spChg chg="add">
          <ac:chgData name="Benjamin Scott" userId="S::s210052@students.aie.edu.au::a627e03b-216a-451d-a4cf-38d70dcd7469" providerId="AD" clId="Web-{DFE314FC-8B38-411C-D076-D6BA3C4B550A}" dt="2021-07-27T02:20:23.721" v="619"/>
          <ac:spMkLst>
            <pc:docMk/>
            <pc:sldMk cId="688300116" sldId="278"/>
            <ac:spMk id="22" creationId="{E720DB99-7745-4E75-9D96-AAB6D55C531E}"/>
          </ac:spMkLst>
        </pc:spChg>
        <pc:spChg chg="add">
          <ac:chgData name="Benjamin Scott" userId="S::s210052@students.aie.edu.au::a627e03b-216a-451d-a4cf-38d70dcd7469" providerId="AD" clId="Web-{DFE314FC-8B38-411C-D076-D6BA3C4B550A}" dt="2021-07-27T02:20:23.721" v="619"/>
          <ac:spMkLst>
            <pc:docMk/>
            <pc:sldMk cId="688300116" sldId="278"/>
            <ac:spMk id="24" creationId="{D68803C4-E159-4360-B7BB-74205C8F782D}"/>
          </ac:spMkLst>
        </pc:spChg>
        <pc:spChg chg="add">
          <ac:chgData name="Benjamin Scott" userId="S::s210052@students.aie.edu.au::a627e03b-216a-451d-a4cf-38d70dcd7469" providerId="AD" clId="Web-{DFE314FC-8B38-411C-D076-D6BA3C4B550A}" dt="2021-07-27T02:20:23.721" v="619"/>
          <ac:spMkLst>
            <pc:docMk/>
            <pc:sldMk cId="688300116" sldId="278"/>
            <ac:spMk id="26" creationId="{504B0465-3B07-49BF-BEA7-D81476246293}"/>
          </ac:spMkLst>
        </pc:spChg>
        <pc:spChg chg="add">
          <ac:chgData name="Benjamin Scott" userId="S::s210052@students.aie.edu.au::a627e03b-216a-451d-a4cf-38d70dcd7469" providerId="AD" clId="Web-{DFE314FC-8B38-411C-D076-D6BA3C4B550A}" dt="2021-07-27T02:20:23.721" v="619"/>
          <ac:spMkLst>
            <pc:docMk/>
            <pc:sldMk cId="688300116" sldId="278"/>
            <ac:spMk id="28" creationId="{49B7FFA5-14CB-4A4F-9BCC-CA3AA5D9D276}"/>
          </ac:spMkLst>
        </pc:spChg>
        <pc:spChg chg="add">
          <ac:chgData name="Benjamin Scott" userId="S::s210052@students.aie.edu.au::a627e03b-216a-451d-a4cf-38d70dcd7469" providerId="AD" clId="Web-{DFE314FC-8B38-411C-D076-D6BA3C4B550A}" dt="2021-07-27T02:20:23.721" v="619"/>
          <ac:spMkLst>
            <pc:docMk/>
            <pc:sldMk cId="688300116" sldId="278"/>
            <ac:spMk id="30" creationId="{04E48745-7512-4EC2-9E20-9092D12150CA}"/>
          </ac:spMkLst>
        </pc:spChg>
      </pc:sldChg>
      <pc:sldChg chg="modSp">
        <pc:chgData name="Benjamin Scott" userId="S::s210052@students.aie.edu.au::a627e03b-216a-451d-a4cf-38d70dcd7469" providerId="AD" clId="Web-{DFE314FC-8B38-411C-D076-D6BA3C4B550A}" dt="2021-07-27T02:06:39.580" v="330" actId="20577"/>
        <pc:sldMkLst>
          <pc:docMk/>
          <pc:sldMk cId="2109206868" sldId="279"/>
        </pc:sldMkLst>
        <pc:spChg chg="mod">
          <ac:chgData name="Benjamin Scott" userId="S::s210052@students.aie.edu.au::a627e03b-216a-451d-a4cf-38d70dcd7469" providerId="AD" clId="Web-{DFE314FC-8B38-411C-D076-D6BA3C4B550A}" dt="2021-07-27T02:06:39.580" v="330" actId="20577"/>
          <ac:spMkLst>
            <pc:docMk/>
            <pc:sldMk cId="2109206868" sldId="279"/>
            <ac:spMk id="3" creationId="{AFAB8E84-13BE-4820-B822-748812D3CAED}"/>
          </ac:spMkLst>
        </pc:spChg>
      </pc:sldChg>
      <pc:sldChg chg="modSp">
        <pc:chgData name="Benjamin Scott" userId="S::s210052@students.aie.edu.au::a627e03b-216a-451d-a4cf-38d70dcd7469" providerId="AD" clId="Web-{DFE314FC-8B38-411C-D076-D6BA3C4B550A}" dt="2021-07-27T02:08:09.456" v="400" actId="20577"/>
        <pc:sldMkLst>
          <pc:docMk/>
          <pc:sldMk cId="541817796" sldId="280"/>
        </pc:sldMkLst>
        <pc:spChg chg="mod">
          <ac:chgData name="Benjamin Scott" userId="S::s210052@students.aie.edu.au::a627e03b-216a-451d-a4cf-38d70dcd7469" providerId="AD" clId="Web-{DFE314FC-8B38-411C-D076-D6BA3C4B550A}" dt="2021-07-27T02:08:09.456" v="400" actId="20577"/>
          <ac:spMkLst>
            <pc:docMk/>
            <pc:sldMk cId="541817796" sldId="280"/>
            <ac:spMk id="3" creationId="{DED4E75A-BD9A-42CF-838C-07334CF414FD}"/>
          </ac:spMkLst>
        </pc:spChg>
      </pc:sldChg>
      <pc:sldChg chg="modSp">
        <pc:chgData name="Benjamin Scott" userId="S::s210052@students.aie.edu.au::a627e03b-216a-451d-a4cf-38d70dcd7469" providerId="AD" clId="Web-{DFE314FC-8B38-411C-D076-D6BA3C4B550A}" dt="2021-07-27T02:09:51.083" v="439" actId="20577"/>
        <pc:sldMkLst>
          <pc:docMk/>
          <pc:sldMk cId="945073112" sldId="281"/>
        </pc:sldMkLst>
        <pc:spChg chg="mod">
          <ac:chgData name="Benjamin Scott" userId="S::s210052@students.aie.edu.au::a627e03b-216a-451d-a4cf-38d70dcd7469" providerId="AD" clId="Web-{DFE314FC-8B38-411C-D076-D6BA3C4B550A}" dt="2021-07-27T02:09:51.083" v="439" actId="20577"/>
          <ac:spMkLst>
            <pc:docMk/>
            <pc:sldMk cId="945073112" sldId="281"/>
            <ac:spMk id="3" creationId="{4B9B9302-0FAD-4540-BE85-6B7C1922053D}"/>
          </ac:spMkLst>
        </pc:spChg>
      </pc:sldChg>
      <pc:sldChg chg="modSp">
        <pc:chgData name="Benjamin Scott" userId="S::s210052@students.aie.edu.au::a627e03b-216a-451d-a4cf-38d70dcd7469" providerId="AD" clId="Web-{DFE314FC-8B38-411C-D076-D6BA3C4B550A}" dt="2021-07-27T02:07:30.831" v="353" actId="20577"/>
        <pc:sldMkLst>
          <pc:docMk/>
          <pc:sldMk cId="3615911416" sldId="282"/>
        </pc:sldMkLst>
        <pc:spChg chg="mod">
          <ac:chgData name="Benjamin Scott" userId="S::s210052@students.aie.edu.au::a627e03b-216a-451d-a4cf-38d70dcd7469" providerId="AD" clId="Web-{DFE314FC-8B38-411C-D076-D6BA3C4B550A}" dt="2021-07-27T02:07:30.831" v="353" actId="20577"/>
          <ac:spMkLst>
            <pc:docMk/>
            <pc:sldMk cId="3615911416" sldId="282"/>
            <ac:spMk id="3" creationId="{BF7F6B2D-7620-4780-9ADB-8A3000117B28}"/>
          </ac:spMkLst>
        </pc:spChg>
      </pc:sldChg>
      <pc:sldChg chg="delSp del">
        <pc:chgData name="Benjamin Scott" userId="S::s210052@students.aie.edu.au::a627e03b-216a-451d-a4cf-38d70dcd7469" providerId="AD" clId="Web-{DFE314FC-8B38-411C-D076-D6BA3C4B550A}" dt="2021-07-27T02:13:46.119" v="497"/>
        <pc:sldMkLst>
          <pc:docMk/>
          <pc:sldMk cId="1080677784" sldId="284"/>
        </pc:sldMkLst>
        <pc:picChg chg="del">
          <ac:chgData name="Benjamin Scott" userId="S::s210052@students.aie.edu.au::a627e03b-216a-451d-a4cf-38d70dcd7469" providerId="AD" clId="Web-{DFE314FC-8B38-411C-D076-D6BA3C4B550A}" dt="2021-07-27T02:10:08.865" v="444"/>
          <ac:picMkLst>
            <pc:docMk/>
            <pc:sldMk cId="1080677784" sldId="284"/>
            <ac:picMk id="6" creationId="{9213DA3D-50C5-4C31-B005-1399310D7176}"/>
          </ac:picMkLst>
        </pc:picChg>
      </pc:sldChg>
      <pc:sldChg chg="addSp delSp modSp">
        <pc:chgData name="Benjamin Scott" userId="S::s210052@students.aie.edu.au::a627e03b-216a-451d-a4cf-38d70dcd7469" providerId="AD" clId="Web-{DFE314FC-8B38-411C-D076-D6BA3C4B550A}" dt="2021-07-27T02:20:27.799" v="621"/>
        <pc:sldMkLst>
          <pc:docMk/>
          <pc:sldMk cId="4253614128" sldId="285"/>
        </pc:sldMkLst>
        <pc:spChg chg="mod">
          <ac:chgData name="Benjamin Scott" userId="S::s210052@students.aie.edu.au::a627e03b-216a-451d-a4cf-38d70dcd7469" providerId="AD" clId="Web-{DFE314FC-8B38-411C-D076-D6BA3C4B550A}" dt="2021-07-27T02:20:27.799" v="621"/>
          <ac:spMkLst>
            <pc:docMk/>
            <pc:sldMk cId="4253614128" sldId="285"/>
            <ac:spMk id="2" creationId="{3FB61B3B-EEA8-47C2-A21D-91AE559A9584}"/>
          </ac:spMkLst>
        </pc:spChg>
        <pc:spChg chg="mod">
          <ac:chgData name="Benjamin Scott" userId="S::s210052@students.aie.edu.au::a627e03b-216a-451d-a4cf-38d70dcd7469" providerId="AD" clId="Web-{DFE314FC-8B38-411C-D076-D6BA3C4B550A}" dt="2021-07-27T02:20:27.799" v="621"/>
          <ac:spMkLst>
            <pc:docMk/>
            <pc:sldMk cId="4253614128" sldId="285"/>
            <ac:spMk id="3" creationId="{58C4D0B5-A53D-40CD-87E6-5A790DCAC4CF}"/>
          </ac:spMkLst>
        </pc:spChg>
        <pc:spChg chg="del">
          <ac:chgData name="Benjamin Scott" userId="S::s210052@students.aie.edu.au::a627e03b-216a-451d-a4cf-38d70dcd7469" providerId="AD" clId="Web-{DFE314FC-8B38-411C-D076-D6BA3C4B550A}" dt="2021-07-27T02:20:27.799" v="621"/>
          <ac:spMkLst>
            <pc:docMk/>
            <pc:sldMk cId="4253614128" sldId="285"/>
            <ac:spMk id="8" creationId="{4FCA88C2-C73C-4062-A097-8FBCE3090BEA}"/>
          </ac:spMkLst>
        </pc:spChg>
        <pc:spChg chg="del">
          <ac:chgData name="Benjamin Scott" userId="S::s210052@students.aie.edu.au::a627e03b-216a-451d-a4cf-38d70dcd7469" providerId="AD" clId="Web-{DFE314FC-8B38-411C-D076-D6BA3C4B550A}" dt="2021-07-27T02:20:27.799" v="621"/>
          <ac:spMkLst>
            <pc:docMk/>
            <pc:sldMk cId="4253614128" sldId="285"/>
            <ac:spMk id="10" creationId="{83981C21-E132-4402-B31B-D725C1CE77D2}"/>
          </ac:spMkLst>
        </pc:spChg>
        <pc:spChg chg="del">
          <ac:chgData name="Benjamin Scott" userId="S::s210052@students.aie.edu.au::a627e03b-216a-451d-a4cf-38d70dcd7469" providerId="AD" clId="Web-{DFE314FC-8B38-411C-D076-D6BA3C4B550A}" dt="2021-07-27T02:20:27.799" v="621"/>
          <ac:spMkLst>
            <pc:docMk/>
            <pc:sldMk cId="4253614128" sldId="285"/>
            <ac:spMk id="12" creationId="{6A685C77-4E84-486A-9AE5-F3635BE98EFB}"/>
          </ac:spMkLst>
        </pc:spChg>
        <pc:spChg chg="del">
          <ac:chgData name="Benjamin Scott" userId="S::s210052@students.aie.edu.au::a627e03b-216a-451d-a4cf-38d70dcd7469" providerId="AD" clId="Web-{DFE314FC-8B38-411C-D076-D6BA3C4B550A}" dt="2021-07-27T02:20:27.799" v="621"/>
          <ac:spMkLst>
            <pc:docMk/>
            <pc:sldMk cId="4253614128" sldId="285"/>
            <ac:spMk id="14" creationId="{E55C1C3E-5158-47F3-8FD9-14B22C3E6EAD}"/>
          </ac:spMkLst>
        </pc:spChg>
        <pc:spChg chg="add">
          <ac:chgData name="Benjamin Scott" userId="S::s210052@students.aie.edu.au::a627e03b-216a-451d-a4cf-38d70dcd7469" providerId="AD" clId="Web-{DFE314FC-8B38-411C-D076-D6BA3C4B550A}" dt="2021-07-27T02:20:27.799" v="621"/>
          <ac:spMkLst>
            <pc:docMk/>
            <pc:sldMk cId="4253614128" sldId="285"/>
            <ac:spMk id="19" creationId="{E009DD9B-5EE2-4C0D-8B2B-351C8C102205}"/>
          </ac:spMkLst>
        </pc:spChg>
        <pc:spChg chg="add">
          <ac:chgData name="Benjamin Scott" userId="S::s210052@students.aie.edu.au::a627e03b-216a-451d-a4cf-38d70dcd7469" providerId="AD" clId="Web-{DFE314FC-8B38-411C-D076-D6BA3C4B550A}" dt="2021-07-27T02:20:27.799" v="621"/>
          <ac:spMkLst>
            <pc:docMk/>
            <pc:sldMk cId="4253614128" sldId="285"/>
            <ac:spMk id="21" creationId="{E720DB99-7745-4E75-9D96-AAB6D55C531E}"/>
          </ac:spMkLst>
        </pc:spChg>
        <pc:spChg chg="add">
          <ac:chgData name="Benjamin Scott" userId="S::s210052@students.aie.edu.au::a627e03b-216a-451d-a4cf-38d70dcd7469" providerId="AD" clId="Web-{DFE314FC-8B38-411C-D076-D6BA3C4B550A}" dt="2021-07-27T02:20:27.799" v="621"/>
          <ac:spMkLst>
            <pc:docMk/>
            <pc:sldMk cId="4253614128" sldId="285"/>
            <ac:spMk id="23" creationId="{D68803C4-E159-4360-B7BB-74205C8F782D}"/>
          </ac:spMkLst>
        </pc:spChg>
        <pc:spChg chg="add">
          <ac:chgData name="Benjamin Scott" userId="S::s210052@students.aie.edu.au::a627e03b-216a-451d-a4cf-38d70dcd7469" providerId="AD" clId="Web-{DFE314FC-8B38-411C-D076-D6BA3C4B550A}" dt="2021-07-27T02:20:27.799" v="621"/>
          <ac:spMkLst>
            <pc:docMk/>
            <pc:sldMk cId="4253614128" sldId="285"/>
            <ac:spMk id="25" creationId="{504B0465-3B07-49BF-BEA7-D81476246293}"/>
          </ac:spMkLst>
        </pc:spChg>
        <pc:spChg chg="add">
          <ac:chgData name="Benjamin Scott" userId="S::s210052@students.aie.edu.au::a627e03b-216a-451d-a4cf-38d70dcd7469" providerId="AD" clId="Web-{DFE314FC-8B38-411C-D076-D6BA3C4B550A}" dt="2021-07-27T02:20:27.799" v="621"/>
          <ac:spMkLst>
            <pc:docMk/>
            <pc:sldMk cId="4253614128" sldId="285"/>
            <ac:spMk id="27" creationId="{49B7FFA5-14CB-4A4F-9BCC-CA3AA5D9D276}"/>
          </ac:spMkLst>
        </pc:spChg>
        <pc:spChg chg="add">
          <ac:chgData name="Benjamin Scott" userId="S::s210052@students.aie.edu.au::a627e03b-216a-451d-a4cf-38d70dcd7469" providerId="AD" clId="Web-{DFE314FC-8B38-411C-D076-D6BA3C4B550A}" dt="2021-07-27T02:20:27.799" v="621"/>
          <ac:spMkLst>
            <pc:docMk/>
            <pc:sldMk cId="4253614128" sldId="285"/>
            <ac:spMk id="29" creationId="{04E48745-7512-4EC2-9E20-9092D12150CA}"/>
          </ac:spMkLst>
        </pc:spChg>
      </pc:sldChg>
      <pc:sldChg chg="del">
        <pc:chgData name="Benjamin Scott" userId="S::s210052@students.aie.edu.au::a627e03b-216a-451d-a4cf-38d70dcd7469" providerId="AD" clId="Web-{DFE314FC-8B38-411C-D076-D6BA3C4B550A}" dt="2021-07-27T02:18:01.077" v="608"/>
        <pc:sldMkLst>
          <pc:docMk/>
          <pc:sldMk cId="1801980478" sldId="286"/>
        </pc:sldMkLst>
      </pc:sldChg>
      <pc:sldChg chg="del">
        <pc:chgData name="Benjamin Scott" userId="S::s210052@students.aie.edu.au::a627e03b-216a-451d-a4cf-38d70dcd7469" providerId="AD" clId="Web-{DFE314FC-8B38-411C-D076-D6BA3C4B550A}" dt="2021-07-27T02:13:35.541" v="495"/>
        <pc:sldMkLst>
          <pc:docMk/>
          <pc:sldMk cId="845254989" sldId="289"/>
        </pc:sldMkLst>
      </pc:sldChg>
      <pc:sldChg chg="del">
        <pc:chgData name="Benjamin Scott" userId="S::s210052@students.aie.edu.au::a627e03b-216a-451d-a4cf-38d70dcd7469" providerId="AD" clId="Web-{DFE314FC-8B38-411C-D076-D6BA3C4B550A}" dt="2021-07-27T02:18:04.296" v="609"/>
        <pc:sldMkLst>
          <pc:docMk/>
          <pc:sldMk cId="2473769210" sldId="290"/>
        </pc:sldMkLst>
      </pc:sldChg>
      <pc:sldChg chg="addSp delSp modSp">
        <pc:chgData name="Benjamin Scott" userId="S::s210052@students.aie.edu.au::a627e03b-216a-451d-a4cf-38d70dcd7469" providerId="AD" clId="Web-{DFE314FC-8B38-411C-D076-D6BA3C4B550A}" dt="2021-07-27T02:19:22.251" v="615"/>
        <pc:sldMkLst>
          <pc:docMk/>
          <pc:sldMk cId="505464193" sldId="291"/>
        </pc:sldMkLst>
        <pc:spChg chg="mod">
          <ac:chgData name="Benjamin Scott" userId="S::s210052@students.aie.edu.au::a627e03b-216a-451d-a4cf-38d70dcd7469" providerId="AD" clId="Web-{DFE314FC-8B38-411C-D076-D6BA3C4B550A}" dt="2021-07-27T02:19:22.251" v="615"/>
          <ac:spMkLst>
            <pc:docMk/>
            <pc:sldMk cId="505464193" sldId="291"/>
            <ac:spMk id="2" creationId="{A9C74662-0544-403D-B1EE-8CE38772F6D2}"/>
          </ac:spMkLst>
        </pc:spChg>
        <pc:spChg chg="mod ord">
          <ac:chgData name="Benjamin Scott" userId="S::s210052@students.aie.edu.au::a627e03b-216a-451d-a4cf-38d70dcd7469" providerId="AD" clId="Web-{DFE314FC-8B38-411C-D076-D6BA3C4B550A}" dt="2021-07-27T02:19:22.251" v="615"/>
          <ac:spMkLst>
            <pc:docMk/>
            <pc:sldMk cId="505464193" sldId="291"/>
            <ac:spMk id="3" creationId="{E0680F79-47F6-4F6D-830A-70DC60A74FEC}"/>
          </ac:spMkLst>
        </pc:spChg>
        <pc:spChg chg="del">
          <ac:chgData name="Benjamin Scott" userId="S::s210052@students.aie.edu.au::a627e03b-216a-451d-a4cf-38d70dcd7469" providerId="AD" clId="Web-{DFE314FC-8B38-411C-D076-D6BA3C4B550A}" dt="2021-07-27T02:18:51.531" v="612"/>
          <ac:spMkLst>
            <pc:docMk/>
            <pc:sldMk cId="505464193" sldId="291"/>
            <ac:spMk id="14" creationId="{4BFA01AA-2FC9-4012-8793-711ED2375328}"/>
          </ac:spMkLst>
        </pc:spChg>
        <pc:spChg chg="add del">
          <ac:chgData name="Benjamin Scott" userId="S::s210052@students.aie.edu.au::a627e03b-216a-451d-a4cf-38d70dcd7469" providerId="AD" clId="Web-{DFE314FC-8B38-411C-D076-D6BA3C4B550A}" dt="2021-07-27T02:19:22.251" v="615"/>
          <ac:spMkLst>
            <pc:docMk/>
            <pc:sldMk cId="505464193" sldId="291"/>
            <ac:spMk id="23" creationId="{E3483BB6-D753-4BF4-B26D-24E14C687A8D}"/>
          </ac:spMkLst>
        </pc:spChg>
        <pc:spChg chg="add">
          <ac:chgData name="Benjamin Scott" userId="S::s210052@students.aie.edu.au::a627e03b-216a-451d-a4cf-38d70dcd7469" providerId="AD" clId="Web-{DFE314FC-8B38-411C-D076-D6BA3C4B550A}" dt="2021-07-27T02:19:22.251" v="615"/>
          <ac:spMkLst>
            <pc:docMk/>
            <pc:sldMk cId="505464193" sldId="291"/>
            <ac:spMk id="32" creationId="{268C7D75-DCA4-4381-8E5D-01A025C496AD}"/>
          </ac:spMkLst>
        </pc:spChg>
        <pc:grpChg chg="del">
          <ac:chgData name="Benjamin Scott" userId="S::s210052@students.aie.edu.au::a627e03b-216a-451d-a4cf-38d70dcd7469" providerId="AD" clId="Web-{DFE314FC-8B38-411C-D076-D6BA3C4B550A}" dt="2021-07-27T02:18:51.531" v="612"/>
          <ac:grpSpMkLst>
            <pc:docMk/>
            <pc:sldMk cId="505464193" sldId="291"/>
            <ac:grpSpMk id="16" creationId="{329FE5CD-0B2E-44E1-81CE-4880A94CAFB5}"/>
          </ac:grpSpMkLst>
        </pc:grpChg>
        <pc:grpChg chg="add del">
          <ac:chgData name="Benjamin Scott" userId="S::s210052@students.aie.edu.au::a627e03b-216a-451d-a4cf-38d70dcd7469" providerId="AD" clId="Web-{DFE314FC-8B38-411C-D076-D6BA3C4B550A}" dt="2021-07-27T02:19:22.251" v="615"/>
          <ac:grpSpMkLst>
            <pc:docMk/>
            <pc:sldMk cId="505464193" sldId="291"/>
            <ac:grpSpMk id="25" creationId="{72A6F04C-B611-488A-95F7-F981F49DF60B}"/>
          </ac:grpSpMkLst>
        </pc:grpChg>
        <pc:grpChg chg="add">
          <ac:chgData name="Benjamin Scott" userId="S::s210052@students.aie.edu.au::a627e03b-216a-451d-a4cf-38d70dcd7469" providerId="AD" clId="Web-{DFE314FC-8B38-411C-D076-D6BA3C4B550A}" dt="2021-07-27T02:19:22.251" v="615"/>
          <ac:grpSpMkLst>
            <pc:docMk/>
            <pc:sldMk cId="505464193" sldId="291"/>
            <ac:grpSpMk id="34" creationId="{FB36AE2D-4EC3-402D-A0B6-25E51BEBF551}"/>
          </ac:grpSpMkLst>
        </pc:grpChg>
        <pc:picChg chg="mod">
          <ac:chgData name="Benjamin Scott" userId="S::s210052@students.aie.edu.au::a627e03b-216a-451d-a4cf-38d70dcd7469" providerId="AD" clId="Web-{DFE314FC-8B38-411C-D076-D6BA3C4B550A}" dt="2021-07-27T02:19:22.251" v="615"/>
          <ac:picMkLst>
            <pc:docMk/>
            <pc:sldMk cId="505464193" sldId="291"/>
            <ac:picMk id="4" creationId="{ABE70AC1-2C7E-4B5C-9E34-4A1BA124834E}"/>
          </ac:picMkLst>
        </pc:picChg>
      </pc:sldChg>
      <pc:sldChg chg="addSp delSp modSp">
        <pc:chgData name="Benjamin Scott" userId="S::s210052@students.aie.edu.au::a627e03b-216a-451d-a4cf-38d70dcd7469" providerId="AD" clId="Web-{DFE314FC-8B38-411C-D076-D6BA3C4B550A}" dt="2021-07-27T02:20:07.611" v="618"/>
        <pc:sldMkLst>
          <pc:docMk/>
          <pc:sldMk cId="2208896449" sldId="292"/>
        </pc:sldMkLst>
        <pc:spChg chg="mod ord">
          <ac:chgData name="Benjamin Scott" userId="S::s210052@students.aie.edu.au::a627e03b-216a-451d-a4cf-38d70dcd7469" providerId="AD" clId="Web-{DFE314FC-8B38-411C-D076-D6BA3C4B550A}" dt="2021-07-27T02:20:07.580" v="617"/>
          <ac:spMkLst>
            <pc:docMk/>
            <pc:sldMk cId="2208896449" sldId="292"/>
            <ac:spMk id="2" creationId="{A9C74662-0544-403D-B1EE-8CE38772F6D2}"/>
          </ac:spMkLst>
        </pc:spChg>
        <pc:spChg chg="mod">
          <ac:chgData name="Benjamin Scott" userId="S::s210052@students.aie.edu.au::a627e03b-216a-451d-a4cf-38d70dcd7469" providerId="AD" clId="Web-{DFE314FC-8B38-411C-D076-D6BA3C4B550A}" dt="2021-07-27T02:20:07.611" v="618"/>
          <ac:spMkLst>
            <pc:docMk/>
            <pc:sldMk cId="2208896449" sldId="292"/>
            <ac:spMk id="3" creationId="{E0680F79-47F6-4F6D-830A-70DC60A74FEC}"/>
          </ac:spMkLst>
        </pc:spChg>
        <pc:spChg chg="add del">
          <ac:chgData name="Benjamin Scott" userId="S::s210052@students.aie.edu.au::a627e03b-216a-451d-a4cf-38d70dcd7469" providerId="AD" clId="Web-{DFE314FC-8B38-411C-D076-D6BA3C4B550A}" dt="2021-07-27T02:20:07.611" v="618"/>
          <ac:spMkLst>
            <pc:docMk/>
            <pc:sldMk cId="2208896449" sldId="292"/>
            <ac:spMk id="11" creationId="{4F697512-60F9-452A-B364-4B5E3B8DF5A0}"/>
          </ac:spMkLst>
        </pc:spChg>
        <pc:spChg chg="add">
          <ac:chgData name="Benjamin Scott" userId="S::s210052@students.aie.edu.au::a627e03b-216a-451d-a4cf-38d70dcd7469" providerId="AD" clId="Web-{DFE314FC-8B38-411C-D076-D6BA3C4B550A}" dt="2021-07-27T02:20:07.611" v="618"/>
          <ac:spMkLst>
            <pc:docMk/>
            <pc:sldMk cId="2208896449" sldId="292"/>
            <ac:spMk id="19" creationId="{DC6B282E-0CEA-4977-82BA-A8D9C29326EF}"/>
          </ac:spMkLst>
        </pc:spChg>
        <pc:spChg chg="add del">
          <ac:chgData name="Benjamin Scott" userId="S::s210052@students.aie.edu.au::a627e03b-216a-451d-a4cf-38d70dcd7469" providerId="AD" clId="Web-{DFE314FC-8B38-411C-D076-D6BA3C4B550A}" dt="2021-07-27T02:20:07.580" v="617"/>
          <ac:spMkLst>
            <pc:docMk/>
            <pc:sldMk cId="2208896449" sldId="292"/>
            <ac:spMk id="22" creationId="{21EDD9F7-68D4-4805-90A0-DB054E41E469}"/>
          </ac:spMkLst>
        </pc:spChg>
        <pc:spChg chg="add del">
          <ac:chgData name="Benjamin Scott" userId="S::s210052@students.aie.edu.au::a627e03b-216a-451d-a4cf-38d70dcd7469" providerId="AD" clId="Web-{DFE314FC-8B38-411C-D076-D6BA3C4B550A}" dt="2021-07-27T02:20:07.580" v="617"/>
          <ac:spMkLst>
            <pc:docMk/>
            <pc:sldMk cId="2208896449" sldId="292"/>
            <ac:spMk id="24" creationId="{3A80122C-78CF-4B17-90A7-81CE341F2C79}"/>
          </ac:spMkLst>
        </pc:spChg>
        <pc:grpChg chg="add del">
          <ac:chgData name="Benjamin Scott" userId="S::s210052@students.aie.edu.au::a627e03b-216a-451d-a4cf-38d70dcd7469" providerId="AD" clId="Web-{DFE314FC-8B38-411C-D076-D6BA3C4B550A}" dt="2021-07-27T02:20:07.611" v="618"/>
          <ac:grpSpMkLst>
            <pc:docMk/>
            <pc:sldMk cId="2208896449" sldId="292"/>
            <ac:grpSpMk id="12" creationId="{0428ACDF-AB49-4CA0-8AEB-588A85F4E542}"/>
          </ac:grpSpMkLst>
        </pc:grpChg>
        <pc:grpChg chg="add">
          <ac:chgData name="Benjamin Scott" userId="S::s210052@students.aie.edu.au::a627e03b-216a-451d-a4cf-38d70dcd7469" providerId="AD" clId="Web-{DFE314FC-8B38-411C-D076-D6BA3C4B550A}" dt="2021-07-27T02:20:07.611" v="618"/>
          <ac:grpSpMkLst>
            <pc:docMk/>
            <pc:sldMk cId="2208896449" sldId="292"/>
            <ac:grpSpMk id="21" creationId="{B8FB7B3A-BEE8-4754-B694-A2173250EC04}"/>
          </ac:grpSpMkLst>
        </pc:grpChg>
        <pc:grpChg chg="add del">
          <ac:chgData name="Benjamin Scott" userId="S::s210052@students.aie.edu.au::a627e03b-216a-451d-a4cf-38d70dcd7469" providerId="AD" clId="Web-{DFE314FC-8B38-411C-D076-D6BA3C4B550A}" dt="2021-07-27T02:20:07.580" v="617"/>
          <ac:grpSpMkLst>
            <pc:docMk/>
            <pc:sldMk cId="2208896449" sldId="292"/>
            <ac:grpSpMk id="26" creationId="{5DAC1D14-7E36-4362-A398-532D677777C4}"/>
          </ac:grpSpMkLst>
        </pc:grpChg>
        <pc:picChg chg="mod ord">
          <ac:chgData name="Benjamin Scott" userId="S::s210052@students.aie.edu.au::a627e03b-216a-451d-a4cf-38d70dcd7469" providerId="AD" clId="Web-{DFE314FC-8B38-411C-D076-D6BA3C4B550A}" dt="2021-07-27T02:20:07.611" v="618"/>
          <ac:picMkLst>
            <pc:docMk/>
            <pc:sldMk cId="2208896449" sldId="292"/>
            <ac:picMk id="4" creationId="{3F0E2114-2713-46F4-B93D-AB1BCB0759D1}"/>
          </ac:picMkLst>
        </pc:picChg>
        <pc:picChg chg="mod">
          <ac:chgData name="Benjamin Scott" userId="S::s210052@students.aie.edu.au::a627e03b-216a-451d-a4cf-38d70dcd7469" providerId="AD" clId="Web-{DFE314FC-8B38-411C-D076-D6BA3C4B550A}" dt="2021-07-27T02:20:07.611" v="618"/>
          <ac:picMkLst>
            <pc:docMk/>
            <pc:sldMk cId="2208896449" sldId="292"/>
            <ac:picMk id="8" creationId="{C0D4E2FE-B952-43A2-93E6-8DDFEFF1B3E8}"/>
          </ac:picMkLst>
        </pc:picChg>
      </pc:sldChg>
      <pc:sldChg chg="addSp delSp modSp">
        <pc:chgData name="Benjamin Scott" userId="S::s210052@students.aie.edu.au::a627e03b-216a-451d-a4cf-38d70dcd7469" providerId="AD" clId="Web-{DFE314FC-8B38-411C-D076-D6BA3C4B550A}" dt="2021-07-27T02:24:08.647" v="644" actId="1076"/>
        <pc:sldMkLst>
          <pc:docMk/>
          <pc:sldMk cId="1207099662" sldId="293"/>
        </pc:sldMkLst>
        <pc:spChg chg="mod">
          <ac:chgData name="Benjamin Scott" userId="S::s210052@students.aie.edu.au::a627e03b-216a-451d-a4cf-38d70dcd7469" providerId="AD" clId="Web-{DFE314FC-8B38-411C-D076-D6BA3C4B550A}" dt="2021-07-27T02:19:12.250" v="614"/>
          <ac:spMkLst>
            <pc:docMk/>
            <pc:sldMk cId="1207099662" sldId="293"/>
            <ac:spMk id="2" creationId="{A9C74662-0544-403D-B1EE-8CE38772F6D2}"/>
          </ac:spMkLst>
        </pc:spChg>
        <pc:spChg chg="mod">
          <ac:chgData name="Benjamin Scott" userId="S::s210052@students.aie.edu.au::a627e03b-216a-451d-a4cf-38d70dcd7469" providerId="AD" clId="Web-{DFE314FC-8B38-411C-D076-D6BA3C4B550A}" dt="2021-07-27T02:19:12.250" v="614"/>
          <ac:spMkLst>
            <pc:docMk/>
            <pc:sldMk cId="1207099662" sldId="293"/>
            <ac:spMk id="3" creationId="{E0680F79-47F6-4F6D-830A-70DC60A74FEC}"/>
          </ac:spMkLst>
        </pc:spChg>
        <pc:spChg chg="del">
          <ac:chgData name="Benjamin Scott" userId="S::s210052@students.aie.edu.au::a627e03b-216a-451d-a4cf-38d70dcd7469" providerId="AD" clId="Web-{DFE314FC-8B38-411C-D076-D6BA3C4B550A}" dt="2021-07-27T02:18:59.875" v="613"/>
          <ac:spMkLst>
            <pc:docMk/>
            <pc:sldMk cId="1207099662" sldId="293"/>
            <ac:spMk id="21" creationId="{268C7D75-DCA4-4381-8E5D-01A025C496AD}"/>
          </ac:spMkLst>
        </pc:spChg>
        <pc:spChg chg="add del">
          <ac:chgData name="Benjamin Scott" userId="S::s210052@students.aie.edu.au::a627e03b-216a-451d-a4cf-38d70dcd7469" providerId="AD" clId="Web-{DFE314FC-8B38-411C-D076-D6BA3C4B550A}" dt="2021-07-27T02:19:12.250" v="614"/>
          <ac:spMkLst>
            <pc:docMk/>
            <pc:sldMk cId="1207099662" sldId="293"/>
            <ac:spMk id="27" creationId="{E3483BB6-D753-4BF4-B26D-24E14C687A8D}"/>
          </ac:spMkLst>
        </pc:spChg>
        <pc:spChg chg="add">
          <ac:chgData name="Benjamin Scott" userId="S::s210052@students.aie.edu.au::a627e03b-216a-451d-a4cf-38d70dcd7469" providerId="AD" clId="Web-{DFE314FC-8B38-411C-D076-D6BA3C4B550A}" dt="2021-07-27T02:19:12.250" v="614"/>
          <ac:spMkLst>
            <pc:docMk/>
            <pc:sldMk cId="1207099662" sldId="293"/>
            <ac:spMk id="36" creationId="{260ACC0A-863E-4F43-972C-1E08EE35F40B}"/>
          </ac:spMkLst>
        </pc:spChg>
        <pc:grpChg chg="del">
          <ac:chgData name="Benjamin Scott" userId="S::s210052@students.aie.edu.au::a627e03b-216a-451d-a4cf-38d70dcd7469" providerId="AD" clId="Web-{DFE314FC-8B38-411C-D076-D6BA3C4B550A}" dt="2021-07-27T02:18:59.875" v="613"/>
          <ac:grpSpMkLst>
            <pc:docMk/>
            <pc:sldMk cId="1207099662" sldId="293"/>
            <ac:grpSpMk id="22" creationId="{FB36AE2D-4EC3-402D-A0B6-25E51BEBF551}"/>
          </ac:grpSpMkLst>
        </pc:grpChg>
        <pc:grpChg chg="add del">
          <ac:chgData name="Benjamin Scott" userId="S::s210052@students.aie.edu.au::a627e03b-216a-451d-a4cf-38d70dcd7469" providerId="AD" clId="Web-{DFE314FC-8B38-411C-D076-D6BA3C4B550A}" dt="2021-07-27T02:19:12.250" v="614"/>
          <ac:grpSpMkLst>
            <pc:docMk/>
            <pc:sldMk cId="1207099662" sldId="293"/>
            <ac:grpSpMk id="29" creationId="{72A6F04C-B611-488A-95F7-F981F49DF60B}"/>
          </ac:grpSpMkLst>
        </pc:grpChg>
        <pc:grpChg chg="add">
          <ac:chgData name="Benjamin Scott" userId="S::s210052@students.aie.edu.au::a627e03b-216a-451d-a4cf-38d70dcd7469" providerId="AD" clId="Web-{DFE314FC-8B38-411C-D076-D6BA3C4B550A}" dt="2021-07-27T02:19:12.250" v="614"/>
          <ac:grpSpMkLst>
            <pc:docMk/>
            <pc:sldMk cId="1207099662" sldId="293"/>
            <ac:grpSpMk id="38" creationId="{B7624860-1049-47BC-90D0-F36A0AC29683}"/>
          </ac:grpSpMkLst>
        </pc:grpChg>
        <pc:picChg chg="add del mod">
          <ac:chgData name="Benjamin Scott" userId="S::s210052@students.aie.edu.au::a627e03b-216a-451d-a4cf-38d70dcd7469" providerId="AD" clId="Web-{DFE314FC-8B38-411C-D076-D6BA3C4B550A}" dt="2021-07-27T02:24:04.037" v="640"/>
          <ac:picMkLst>
            <pc:docMk/>
            <pc:sldMk cId="1207099662" sldId="293"/>
            <ac:picMk id="4" creationId="{C888A778-BEA2-4BBA-8859-F21184694B26}"/>
          </ac:picMkLst>
        </pc:picChg>
        <pc:picChg chg="add del mod">
          <ac:chgData name="Benjamin Scott" userId="S::s210052@students.aie.edu.au::a627e03b-216a-451d-a4cf-38d70dcd7469" providerId="AD" clId="Web-{DFE314FC-8B38-411C-D076-D6BA3C4B550A}" dt="2021-07-27T01:16:48.723" v="50"/>
          <ac:picMkLst>
            <pc:docMk/>
            <pc:sldMk cId="1207099662" sldId="293"/>
            <ac:picMk id="5" creationId="{11EA61C4-FD22-470D-BC2D-556A006AE690}"/>
          </ac:picMkLst>
        </pc:picChg>
        <pc:picChg chg="add mod">
          <ac:chgData name="Benjamin Scott" userId="S::s210052@students.aie.edu.au::a627e03b-216a-451d-a4cf-38d70dcd7469" providerId="AD" clId="Web-{DFE314FC-8B38-411C-D076-D6BA3C4B550A}" dt="2021-07-27T02:24:08.647" v="644" actId="1076"/>
          <ac:picMkLst>
            <pc:docMk/>
            <pc:sldMk cId="1207099662" sldId="293"/>
            <ac:picMk id="6" creationId="{D96776BB-CF31-4FBC-8924-B48A6B1B27DB}"/>
          </ac:picMkLst>
        </pc:picChg>
      </pc:sldChg>
      <pc:sldChg chg="addSp modSp new mod ord setBg">
        <pc:chgData name="Benjamin Scott" userId="S::s210052@students.aie.edu.au::a627e03b-216a-451d-a4cf-38d70dcd7469" providerId="AD" clId="Web-{DFE314FC-8B38-411C-D076-D6BA3C4B550A}" dt="2021-07-27T01:33:42.978" v="142"/>
        <pc:sldMkLst>
          <pc:docMk/>
          <pc:sldMk cId="2927704050" sldId="294"/>
        </pc:sldMkLst>
        <pc:spChg chg="mod">
          <ac:chgData name="Benjamin Scott" userId="S::s210052@students.aie.edu.au::a627e03b-216a-451d-a4cf-38d70dcd7469" providerId="AD" clId="Web-{DFE314FC-8B38-411C-D076-D6BA3C4B550A}" dt="2021-07-27T01:25:17.265" v="114" actId="20577"/>
          <ac:spMkLst>
            <pc:docMk/>
            <pc:sldMk cId="2927704050" sldId="294"/>
            <ac:spMk id="2" creationId="{0988AEDE-62A3-4620-BA7E-986B5B2EA2EE}"/>
          </ac:spMkLst>
        </pc:spChg>
        <pc:spChg chg="mod">
          <ac:chgData name="Benjamin Scott" userId="S::s210052@students.aie.edu.au::a627e03b-216a-451d-a4cf-38d70dcd7469" providerId="AD" clId="Web-{DFE314FC-8B38-411C-D076-D6BA3C4B550A}" dt="2021-07-27T01:31:46.663" v="140" actId="20577"/>
          <ac:spMkLst>
            <pc:docMk/>
            <pc:sldMk cId="2927704050" sldId="294"/>
            <ac:spMk id="3" creationId="{01BA453E-0B43-4F60-B0CB-88756640128F}"/>
          </ac:spMkLst>
        </pc:spChg>
        <pc:spChg chg="add">
          <ac:chgData name="Benjamin Scott" userId="S::s210052@students.aie.edu.au::a627e03b-216a-451d-a4cf-38d70dcd7469" providerId="AD" clId="Web-{DFE314FC-8B38-411C-D076-D6BA3C4B550A}" dt="2021-07-27T01:25:08.702" v="109"/>
          <ac:spMkLst>
            <pc:docMk/>
            <pc:sldMk cId="2927704050" sldId="294"/>
            <ac:spMk id="8" creationId="{E009DD9B-5EE2-4C0D-8B2B-351C8C102205}"/>
          </ac:spMkLst>
        </pc:spChg>
        <pc:spChg chg="add">
          <ac:chgData name="Benjamin Scott" userId="S::s210052@students.aie.edu.au::a627e03b-216a-451d-a4cf-38d70dcd7469" providerId="AD" clId="Web-{DFE314FC-8B38-411C-D076-D6BA3C4B550A}" dt="2021-07-27T01:25:08.702" v="109"/>
          <ac:spMkLst>
            <pc:docMk/>
            <pc:sldMk cId="2927704050" sldId="294"/>
            <ac:spMk id="10" creationId="{E720DB99-7745-4E75-9D96-AAB6D55C531E}"/>
          </ac:spMkLst>
        </pc:spChg>
        <pc:spChg chg="add">
          <ac:chgData name="Benjamin Scott" userId="S::s210052@students.aie.edu.au::a627e03b-216a-451d-a4cf-38d70dcd7469" providerId="AD" clId="Web-{DFE314FC-8B38-411C-D076-D6BA3C4B550A}" dt="2021-07-27T01:25:08.702" v="109"/>
          <ac:spMkLst>
            <pc:docMk/>
            <pc:sldMk cId="2927704050" sldId="294"/>
            <ac:spMk id="12" creationId="{D68803C4-E159-4360-B7BB-74205C8F782D}"/>
          </ac:spMkLst>
        </pc:spChg>
        <pc:spChg chg="add">
          <ac:chgData name="Benjamin Scott" userId="S::s210052@students.aie.edu.au::a627e03b-216a-451d-a4cf-38d70dcd7469" providerId="AD" clId="Web-{DFE314FC-8B38-411C-D076-D6BA3C4B550A}" dt="2021-07-27T01:25:08.702" v="109"/>
          <ac:spMkLst>
            <pc:docMk/>
            <pc:sldMk cId="2927704050" sldId="294"/>
            <ac:spMk id="14" creationId="{504B0465-3B07-49BF-BEA7-D81476246293}"/>
          </ac:spMkLst>
        </pc:spChg>
        <pc:spChg chg="add">
          <ac:chgData name="Benjamin Scott" userId="S::s210052@students.aie.edu.au::a627e03b-216a-451d-a4cf-38d70dcd7469" providerId="AD" clId="Web-{DFE314FC-8B38-411C-D076-D6BA3C4B550A}" dt="2021-07-27T01:25:08.702" v="109"/>
          <ac:spMkLst>
            <pc:docMk/>
            <pc:sldMk cId="2927704050" sldId="294"/>
            <ac:spMk id="16" creationId="{49B7FFA5-14CB-4A4F-9BCC-CA3AA5D9D276}"/>
          </ac:spMkLst>
        </pc:spChg>
        <pc:spChg chg="add">
          <ac:chgData name="Benjamin Scott" userId="S::s210052@students.aie.edu.au::a627e03b-216a-451d-a4cf-38d70dcd7469" providerId="AD" clId="Web-{DFE314FC-8B38-411C-D076-D6BA3C4B550A}" dt="2021-07-27T01:25:08.702" v="109"/>
          <ac:spMkLst>
            <pc:docMk/>
            <pc:sldMk cId="2927704050" sldId="294"/>
            <ac:spMk id="18" creationId="{04E48745-7512-4EC2-9E20-9092D12150CA}"/>
          </ac:spMkLst>
        </pc:spChg>
      </pc:sldChg>
      <pc:sldChg chg="modSp new del ord">
        <pc:chgData name="Benjamin Scott" userId="S::s210052@students.aie.edu.au::a627e03b-216a-451d-a4cf-38d70dcd7469" providerId="AD" clId="Web-{DFE314FC-8B38-411C-D076-D6BA3C4B550A}" dt="2021-07-27T02:10:16.537" v="445"/>
        <pc:sldMkLst>
          <pc:docMk/>
          <pc:sldMk cId="116908648" sldId="295"/>
        </pc:sldMkLst>
        <pc:spChg chg="mod">
          <ac:chgData name="Benjamin Scott" userId="S::s210052@students.aie.edu.au::a627e03b-216a-451d-a4cf-38d70dcd7469" providerId="AD" clId="Web-{DFE314FC-8B38-411C-D076-D6BA3C4B550A}" dt="2021-07-27T02:03:19.029" v="268" actId="1076"/>
          <ac:spMkLst>
            <pc:docMk/>
            <pc:sldMk cId="116908648" sldId="295"/>
            <ac:spMk id="2" creationId="{E3DB0D0E-1ED8-4831-91A6-A9115B3F9589}"/>
          </ac:spMkLst>
        </pc:spChg>
        <pc:spChg chg="mod">
          <ac:chgData name="Benjamin Scott" userId="S::s210052@students.aie.edu.au::a627e03b-216a-451d-a4cf-38d70dcd7469" providerId="AD" clId="Web-{DFE314FC-8B38-411C-D076-D6BA3C4B550A}" dt="2021-07-27T02:03:13.154" v="267" actId="14100"/>
          <ac:spMkLst>
            <pc:docMk/>
            <pc:sldMk cId="116908648" sldId="295"/>
            <ac:spMk id="3" creationId="{1A076177-2F24-4E8A-896E-381AEADF47F5}"/>
          </ac:spMkLst>
        </pc:spChg>
      </pc:sldChg>
      <pc:sldChg chg="addSp delSp modSp new mod setBg">
        <pc:chgData name="Benjamin Scott" userId="S::s210052@students.aie.edu.au::a627e03b-216a-451d-a4cf-38d70dcd7469" providerId="AD" clId="Web-{DFE314FC-8B38-411C-D076-D6BA3C4B550A}" dt="2021-07-27T02:17:15.983" v="607" actId="20577"/>
        <pc:sldMkLst>
          <pc:docMk/>
          <pc:sldMk cId="436841327" sldId="296"/>
        </pc:sldMkLst>
        <pc:spChg chg="mod">
          <ac:chgData name="Benjamin Scott" userId="S::s210052@students.aie.edu.au::a627e03b-216a-451d-a4cf-38d70dcd7469" providerId="AD" clId="Web-{DFE314FC-8B38-411C-D076-D6BA3C4B550A}" dt="2021-07-27T02:10:58.007" v="449"/>
          <ac:spMkLst>
            <pc:docMk/>
            <pc:sldMk cId="436841327" sldId="296"/>
            <ac:spMk id="2" creationId="{71287960-6393-4268-97E1-8BFC2C604D4A}"/>
          </ac:spMkLst>
        </pc:spChg>
        <pc:spChg chg="del">
          <ac:chgData name="Benjamin Scott" userId="S::s210052@students.aie.edu.au::a627e03b-216a-451d-a4cf-38d70dcd7469" providerId="AD" clId="Web-{DFE314FC-8B38-411C-D076-D6BA3C4B550A}" dt="2021-07-27T02:10:26.053" v="446"/>
          <ac:spMkLst>
            <pc:docMk/>
            <pc:sldMk cId="436841327" sldId="296"/>
            <ac:spMk id="3" creationId="{63EE4ECA-9858-4EEE-A093-40D39C89BFFB}"/>
          </ac:spMkLst>
        </pc:spChg>
        <pc:spChg chg="add del mod">
          <ac:chgData name="Benjamin Scott" userId="S::s210052@students.aie.edu.au::a627e03b-216a-451d-a4cf-38d70dcd7469" providerId="AD" clId="Web-{DFE314FC-8B38-411C-D076-D6BA3C4B550A}" dt="2021-07-27T02:11:06.569" v="450"/>
          <ac:spMkLst>
            <pc:docMk/>
            <pc:sldMk cId="436841327" sldId="296"/>
            <ac:spMk id="6" creationId="{79EA42CE-66D3-4B98-822B-922CF8636AED}"/>
          </ac:spMkLst>
        </pc:spChg>
        <pc:spChg chg="add">
          <ac:chgData name="Benjamin Scott" userId="S::s210052@students.aie.edu.au::a627e03b-216a-451d-a4cf-38d70dcd7469" providerId="AD" clId="Web-{DFE314FC-8B38-411C-D076-D6BA3C4B550A}" dt="2021-07-27T02:10:58.007" v="449"/>
          <ac:spMkLst>
            <pc:docMk/>
            <pc:sldMk cId="436841327" sldId="296"/>
            <ac:spMk id="11" creationId="{E009DD9B-5EE2-4C0D-8B2B-351C8C102205}"/>
          </ac:spMkLst>
        </pc:spChg>
        <pc:spChg chg="add del mod">
          <ac:chgData name="Benjamin Scott" userId="S::s210052@students.aie.edu.au::a627e03b-216a-451d-a4cf-38d70dcd7469" providerId="AD" clId="Web-{DFE314FC-8B38-411C-D076-D6BA3C4B550A}" dt="2021-07-27T02:12:33.868" v="468"/>
          <ac:spMkLst>
            <pc:docMk/>
            <pc:sldMk cId="436841327" sldId="296"/>
            <ac:spMk id="12" creationId="{AD9CD79A-C2B8-46B3-88A9-A280D626693D}"/>
          </ac:spMkLst>
        </pc:spChg>
        <pc:spChg chg="add">
          <ac:chgData name="Benjamin Scott" userId="S::s210052@students.aie.edu.au::a627e03b-216a-451d-a4cf-38d70dcd7469" providerId="AD" clId="Web-{DFE314FC-8B38-411C-D076-D6BA3C4B550A}" dt="2021-07-27T02:10:58.007" v="449"/>
          <ac:spMkLst>
            <pc:docMk/>
            <pc:sldMk cId="436841327" sldId="296"/>
            <ac:spMk id="13" creationId="{E720DB99-7745-4E75-9D96-AAB6D55C531E}"/>
          </ac:spMkLst>
        </pc:spChg>
        <pc:spChg chg="add">
          <ac:chgData name="Benjamin Scott" userId="S::s210052@students.aie.edu.au::a627e03b-216a-451d-a4cf-38d70dcd7469" providerId="AD" clId="Web-{DFE314FC-8B38-411C-D076-D6BA3C4B550A}" dt="2021-07-27T02:10:58.007" v="449"/>
          <ac:spMkLst>
            <pc:docMk/>
            <pc:sldMk cId="436841327" sldId="296"/>
            <ac:spMk id="15" creationId="{D68803C4-E159-4360-B7BB-74205C8F782D}"/>
          </ac:spMkLst>
        </pc:spChg>
        <pc:spChg chg="add">
          <ac:chgData name="Benjamin Scott" userId="S::s210052@students.aie.edu.au::a627e03b-216a-451d-a4cf-38d70dcd7469" providerId="AD" clId="Web-{DFE314FC-8B38-411C-D076-D6BA3C4B550A}" dt="2021-07-27T02:10:58.007" v="449"/>
          <ac:spMkLst>
            <pc:docMk/>
            <pc:sldMk cId="436841327" sldId="296"/>
            <ac:spMk id="17" creationId="{504B0465-3B07-49BF-BEA7-D81476246293}"/>
          </ac:spMkLst>
        </pc:spChg>
        <pc:spChg chg="add mod">
          <ac:chgData name="Benjamin Scott" userId="S::s210052@students.aie.edu.au::a627e03b-216a-451d-a4cf-38d70dcd7469" providerId="AD" clId="Web-{DFE314FC-8B38-411C-D076-D6BA3C4B550A}" dt="2021-07-27T02:17:15.983" v="607" actId="20577"/>
          <ac:spMkLst>
            <pc:docMk/>
            <pc:sldMk cId="436841327" sldId="296"/>
            <ac:spMk id="18" creationId="{F429DC03-25BB-4143-8EA3-922377164F2F}"/>
          </ac:spMkLst>
        </pc:spChg>
        <pc:spChg chg="add">
          <ac:chgData name="Benjamin Scott" userId="S::s210052@students.aie.edu.au::a627e03b-216a-451d-a4cf-38d70dcd7469" providerId="AD" clId="Web-{DFE314FC-8B38-411C-D076-D6BA3C4B550A}" dt="2021-07-27T02:10:58.007" v="449"/>
          <ac:spMkLst>
            <pc:docMk/>
            <pc:sldMk cId="436841327" sldId="296"/>
            <ac:spMk id="19" creationId="{49B7FFA5-14CB-4A4F-9BCC-CA3AA5D9D276}"/>
          </ac:spMkLst>
        </pc:spChg>
        <pc:spChg chg="add">
          <ac:chgData name="Benjamin Scott" userId="S::s210052@students.aie.edu.au::a627e03b-216a-451d-a4cf-38d70dcd7469" providerId="AD" clId="Web-{DFE314FC-8B38-411C-D076-D6BA3C4B550A}" dt="2021-07-27T02:10:58.007" v="449"/>
          <ac:spMkLst>
            <pc:docMk/>
            <pc:sldMk cId="436841327" sldId="296"/>
            <ac:spMk id="21" creationId="{04E48745-7512-4EC2-9E20-9092D12150CA}"/>
          </ac:spMkLst>
        </pc:spChg>
        <pc:picChg chg="add del mod ord">
          <ac:chgData name="Benjamin Scott" userId="S::s210052@students.aie.edu.au::a627e03b-216a-451d-a4cf-38d70dcd7469" providerId="AD" clId="Web-{DFE314FC-8B38-411C-D076-D6BA3C4B550A}" dt="2021-07-27T02:10:55.491" v="448"/>
          <ac:picMkLst>
            <pc:docMk/>
            <pc:sldMk cId="436841327" sldId="296"/>
            <ac:picMk id="4" creationId="{823E7D12-B76D-49CD-910A-0A056E0BA3BC}"/>
          </ac:picMkLst>
        </pc:picChg>
        <pc:picChg chg="add del mod ord">
          <ac:chgData name="Benjamin Scott" userId="S::s210052@students.aie.edu.au::a627e03b-216a-451d-a4cf-38d70dcd7469" providerId="AD" clId="Web-{DFE314FC-8B38-411C-D076-D6BA3C4B550A}" dt="2021-07-27T02:12:27.508" v="467"/>
          <ac:picMkLst>
            <pc:docMk/>
            <pc:sldMk cId="436841327" sldId="296"/>
            <ac:picMk id="7" creationId="{7DAF8107-3E60-4481-8D2F-46FA724A302E}"/>
          </ac:picMkLst>
        </pc:picChg>
        <pc:picChg chg="add del mod">
          <ac:chgData name="Benjamin Scott" userId="S::s210052@students.aie.edu.au::a627e03b-216a-451d-a4cf-38d70dcd7469" providerId="AD" clId="Web-{DFE314FC-8B38-411C-D076-D6BA3C4B550A}" dt="2021-07-27T02:11:45.757" v="456"/>
          <ac:picMkLst>
            <pc:docMk/>
            <pc:sldMk cId="436841327" sldId="296"/>
            <ac:picMk id="8" creationId="{74057F2D-791A-40F0-BDC7-3D3D6A92CEB9}"/>
          </ac:picMkLst>
        </pc:picChg>
        <pc:picChg chg="add del mod">
          <ac:chgData name="Benjamin Scott" userId="S::s210052@students.aie.edu.au::a627e03b-216a-451d-a4cf-38d70dcd7469" providerId="AD" clId="Web-{DFE314FC-8B38-411C-D076-D6BA3C4B550A}" dt="2021-07-27T02:12:26.461" v="466"/>
          <ac:picMkLst>
            <pc:docMk/>
            <pc:sldMk cId="436841327" sldId="296"/>
            <ac:picMk id="9" creationId="{78D369A3-F49F-49AC-915F-6912C21871B3}"/>
          </ac:picMkLst>
        </pc:picChg>
        <pc:picChg chg="add mod ord">
          <ac:chgData name="Benjamin Scott" userId="S::s210052@students.aie.edu.au::a627e03b-216a-451d-a4cf-38d70dcd7469" providerId="AD" clId="Web-{DFE314FC-8B38-411C-D076-D6BA3C4B550A}" dt="2021-07-27T02:13:12.243" v="490" actId="1076"/>
          <ac:picMkLst>
            <pc:docMk/>
            <pc:sldMk cId="436841327" sldId="296"/>
            <ac:picMk id="14" creationId="{404A0C01-F952-4576-B759-6ED953D632FC}"/>
          </ac:picMkLst>
        </pc:picChg>
        <pc:picChg chg="add mod">
          <ac:chgData name="Benjamin Scott" userId="S::s210052@students.aie.edu.au::a627e03b-216a-451d-a4cf-38d70dcd7469" providerId="AD" clId="Web-{DFE314FC-8B38-411C-D076-D6BA3C4B550A}" dt="2021-07-27T02:13:08.603" v="488" actId="1076"/>
          <ac:picMkLst>
            <pc:docMk/>
            <pc:sldMk cId="436841327" sldId="296"/>
            <ac:picMk id="16" creationId="{08024CD9-8218-4ECD-B907-341464E8CCC0}"/>
          </ac:picMkLst>
        </pc:picChg>
      </pc:sldChg>
      <pc:sldChg chg="addSp delSp modSp new mod setBg">
        <pc:chgData name="Benjamin Scott" userId="S::s210052@students.aie.edu.au::a627e03b-216a-451d-a4cf-38d70dcd7469" providerId="AD" clId="Web-{DFE314FC-8B38-411C-D076-D6BA3C4B550A}" dt="2021-07-27T02:29:24.762" v="756" actId="20577"/>
        <pc:sldMkLst>
          <pc:docMk/>
          <pc:sldMk cId="2405312642" sldId="297"/>
        </pc:sldMkLst>
        <pc:spChg chg="mod">
          <ac:chgData name="Benjamin Scott" userId="S::s210052@students.aie.edu.au::a627e03b-216a-451d-a4cf-38d70dcd7469" providerId="AD" clId="Web-{DFE314FC-8B38-411C-D076-D6BA3C4B550A}" dt="2021-07-27T02:28:15.230" v="722" actId="20577"/>
          <ac:spMkLst>
            <pc:docMk/>
            <pc:sldMk cId="2405312642" sldId="297"/>
            <ac:spMk id="2" creationId="{E7619B1E-CB0A-4412-A5CC-6A546CB9C824}"/>
          </ac:spMkLst>
        </pc:spChg>
        <pc:spChg chg="del mod">
          <ac:chgData name="Benjamin Scott" userId="S::s210052@students.aie.edu.au::a627e03b-216a-451d-a4cf-38d70dcd7469" providerId="AD" clId="Web-{DFE314FC-8B38-411C-D076-D6BA3C4B550A}" dt="2021-07-27T02:26:38.728" v="665"/>
          <ac:spMkLst>
            <pc:docMk/>
            <pc:sldMk cId="2405312642" sldId="297"/>
            <ac:spMk id="3" creationId="{03ED1D46-439F-481D-9015-31FFE212457C}"/>
          </ac:spMkLst>
        </pc:spChg>
        <pc:spChg chg="add mod">
          <ac:chgData name="Benjamin Scott" userId="S::s210052@students.aie.edu.au::a627e03b-216a-451d-a4cf-38d70dcd7469" providerId="AD" clId="Web-{DFE314FC-8B38-411C-D076-D6BA3C4B550A}" dt="2021-07-27T02:29:24.762" v="756" actId="20577"/>
          <ac:spMkLst>
            <pc:docMk/>
            <pc:sldMk cId="2405312642" sldId="297"/>
            <ac:spMk id="6" creationId="{28FB0702-0FD3-4A48-9698-09BB8CAD7384}"/>
          </ac:spMkLst>
        </pc:spChg>
        <pc:spChg chg="add">
          <ac:chgData name="Benjamin Scott" userId="S::s210052@students.aie.edu.au::a627e03b-216a-451d-a4cf-38d70dcd7469" providerId="AD" clId="Web-{DFE314FC-8B38-411C-D076-D6BA3C4B550A}" dt="2021-07-27T02:26:00.540" v="664"/>
          <ac:spMkLst>
            <pc:docMk/>
            <pc:sldMk cId="2405312642" sldId="297"/>
            <ac:spMk id="8" creationId="{E009DD9B-5EE2-4C0D-8B2B-351C8C102205}"/>
          </ac:spMkLst>
        </pc:spChg>
        <pc:spChg chg="add">
          <ac:chgData name="Benjamin Scott" userId="S::s210052@students.aie.edu.au::a627e03b-216a-451d-a4cf-38d70dcd7469" providerId="AD" clId="Web-{DFE314FC-8B38-411C-D076-D6BA3C4B550A}" dt="2021-07-27T02:26:00.540" v="664"/>
          <ac:spMkLst>
            <pc:docMk/>
            <pc:sldMk cId="2405312642" sldId="297"/>
            <ac:spMk id="10" creationId="{E720DB99-7745-4E75-9D96-AAB6D55C531E}"/>
          </ac:spMkLst>
        </pc:spChg>
        <pc:spChg chg="add">
          <ac:chgData name="Benjamin Scott" userId="S::s210052@students.aie.edu.au::a627e03b-216a-451d-a4cf-38d70dcd7469" providerId="AD" clId="Web-{DFE314FC-8B38-411C-D076-D6BA3C4B550A}" dt="2021-07-27T02:26:00.540" v="664"/>
          <ac:spMkLst>
            <pc:docMk/>
            <pc:sldMk cId="2405312642" sldId="297"/>
            <ac:spMk id="12" creationId="{D68803C4-E159-4360-B7BB-74205C8F782D}"/>
          </ac:spMkLst>
        </pc:spChg>
        <pc:spChg chg="add">
          <ac:chgData name="Benjamin Scott" userId="S::s210052@students.aie.edu.au::a627e03b-216a-451d-a4cf-38d70dcd7469" providerId="AD" clId="Web-{DFE314FC-8B38-411C-D076-D6BA3C4B550A}" dt="2021-07-27T02:26:00.540" v="664"/>
          <ac:spMkLst>
            <pc:docMk/>
            <pc:sldMk cId="2405312642" sldId="297"/>
            <ac:spMk id="14" creationId="{504B0465-3B07-49BF-BEA7-D81476246293}"/>
          </ac:spMkLst>
        </pc:spChg>
        <pc:spChg chg="add">
          <ac:chgData name="Benjamin Scott" userId="S::s210052@students.aie.edu.au::a627e03b-216a-451d-a4cf-38d70dcd7469" providerId="AD" clId="Web-{DFE314FC-8B38-411C-D076-D6BA3C4B550A}" dt="2021-07-27T02:26:00.540" v="664"/>
          <ac:spMkLst>
            <pc:docMk/>
            <pc:sldMk cId="2405312642" sldId="297"/>
            <ac:spMk id="16" creationId="{49B7FFA5-14CB-4A4F-9BCC-CA3AA5D9D276}"/>
          </ac:spMkLst>
        </pc:spChg>
        <pc:spChg chg="add">
          <ac:chgData name="Benjamin Scott" userId="S::s210052@students.aie.edu.au::a627e03b-216a-451d-a4cf-38d70dcd7469" providerId="AD" clId="Web-{DFE314FC-8B38-411C-D076-D6BA3C4B550A}" dt="2021-07-27T02:26:00.540" v="664"/>
          <ac:spMkLst>
            <pc:docMk/>
            <pc:sldMk cId="2405312642" sldId="297"/>
            <ac:spMk id="18" creationId="{04E48745-7512-4EC2-9E20-9092D12150CA}"/>
          </ac:spMkLst>
        </pc:spChg>
        <pc:picChg chg="add mod ord">
          <ac:chgData name="Benjamin Scott" userId="S::s210052@students.aie.edu.au::a627e03b-216a-451d-a4cf-38d70dcd7469" providerId="AD" clId="Web-{DFE314FC-8B38-411C-D076-D6BA3C4B550A}" dt="2021-07-27T02:27:28.041" v="695" actId="1076"/>
          <ac:picMkLst>
            <pc:docMk/>
            <pc:sldMk cId="2405312642" sldId="297"/>
            <ac:picMk id="4" creationId="{55883C7A-ED84-4794-A037-2B0738B11A51}"/>
          </ac:picMkLst>
        </pc:picChg>
        <pc:picChg chg="add mod">
          <ac:chgData name="Benjamin Scott" userId="S::s210052@students.aie.edu.au::a627e03b-216a-451d-a4cf-38d70dcd7469" providerId="AD" clId="Web-{DFE314FC-8B38-411C-D076-D6BA3C4B550A}" dt="2021-07-27T02:27:37.745" v="698" actId="1076"/>
          <ac:picMkLst>
            <pc:docMk/>
            <pc:sldMk cId="2405312642" sldId="297"/>
            <ac:picMk id="5" creationId="{9CBCD106-1281-4AC1-AD40-D9673E4A348A}"/>
          </ac:picMkLst>
        </pc:picChg>
      </pc:sldChg>
      <pc:sldChg chg="new">
        <pc:chgData name="Benjamin Scott" userId="S::s210052@students.aie.edu.au::a627e03b-216a-451d-a4cf-38d70dcd7469" providerId="AD" clId="Web-{DFE314FC-8B38-411C-D076-D6BA3C4B550A}" dt="2021-07-27T02:25:51.821" v="655"/>
        <pc:sldMkLst>
          <pc:docMk/>
          <pc:sldMk cId="4039874612" sldId="298"/>
        </pc:sldMkLst>
      </pc:sldChg>
    </pc:docChg>
  </pc:docChgLst>
  <pc:docChgLst>
    <pc:chgData name="Benjamin Scott" userId="S::s210052@students.aie.edu.au::a627e03b-216a-451d-a4cf-38d70dcd7469" providerId="AD" clId="Web-{BC20D3F7-C25F-5EF4-BB4E-52516EFBCFF0}"/>
    <pc:docChg chg="modSld">
      <pc:chgData name="Benjamin Scott" userId="S::s210052@students.aie.edu.au::a627e03b-216a-451d-a4cf-38d70dcd7469" providerId="AD" clId="Web-{BC20D3F7-C25F-5EF4-BB4E-52516EFBCFF0}" dt="2021-07-27T02:43:48.233" v="57" actId="20577"/>
      <pc:docMkLst>
        <pc:docMk/>
      </pc:docMkLst>
      <pc:sldChg chg="addSp delSp modSp">
        <pc:chgData name="Benjamin Scott" userId="S::s210052@students.aie.edu.au::a627e03b-216a-451d-a4cf-38d70dcd7469" providerId="AD" clId="Web-{BC20D3F7-C25F-5EF4-BB4E-52516EFBCFF0}" dt="2021-07-27T02:43:48.233" v="57" actId="20577"/>
        <pc:sldMkLst>
          <pc:docMk/>
          <pc:sldMk cId="2927704050" sldId="294"/>
        </pc:sldMkLst>
        <pc:spChg chg="mod">
          <ac:chgData name="Benjamin Scott" userId="S::s210052@students.aie.edu.au::a627e03b-216a-451d-a4cf-38d70dcd7469" providerId="AD" clId="Web-{BC20D3F7-C25F-5EF4-BB4E-52516EFBCFF0}" dt="2021-07-27T02:43:12.888" v="5"/>
          <ac:spMkLst>
            <pc:docMk/>
            <pc:sldMk cId="2927704050" sldId="294"/>
            <ac:spMk id="2" creationId="{0988AEDE-62A3-4620-BA7E-986B5B2EA2EE}"/>
          </ac:spMkLst>
        </pc:spChg>
        <pc:spChg chg="mod ord">
          <ac:chgData name="Benjamin Scott" userId="S::s210052@students.aie.edu.au::a627e03b-216a-451d-a4cf-38d70dcd7469" providerId="AD" clId="Web-{BC20D3F7-C25F-5EF4-BB4E-52516EFBCFF0}" dt="2021-07-27T02:43:48.233" v="57" actId="20577"/>
          <ac:spMkLst>
            <pc:docMk/>
            <pc:sldMk cId="2927704050" sldId="294"/>
            <ac:spMk id="3" creationId="{01BA453E-0B43-4F60-B0CB-88756640128F}"/>
          </ac:spMkLst>
        </pc:spChg>
        <pc:spChg chg="del">
          <ac:chgData name="Benjamin Scott" userId="S::s210052@students.aie.edu.au::a627e03b-216a-451d-a4cf-38d70dcd7469" providerId="AD" clId="Web-{BC20D3F7-C25F-5EF4-BB4E-52516EFBCFF0}" dt="2021-07-27T02:43:12.888" v="5"/>
          <ac:spMkLst>
            <pc:docMk/>
            <pc:sldMk cId="2927704050" sldId="294"/>
            <ac:spMk id="8" creationId="{E009DD9B-5EE2-4C0D-8B2B-351C8C102205}"/>
          </ac:spMkLst>
        </pc:spChg>
        <pc:spChg chg="del">
          <ac:chgData name="Benjamin Scott" userId="S::s210052@students.aie.edu.au::a627e03b-216a-451d-a4cf-38d70dcd7469" providerId="AD" clId="Web-{BC20D3F7-C25F-5EF4-BB4E-52516EFBCFF0}" dt="2021-07-27T02:43:12.888" v="5"/>
          <ac:spMkLst>
            <pc:docMk/>
            <pc:sldMk cId="2927704050" sldId="294"/>
            <ac:spMk id="10" creationId="{E720DB99-7745-4E75-9D96-AAB6D55C531E}"/>
          </ac:spMkLst>
        </pc:spChg>
        <pc:spChg chg="del">
          <ac:chgData name="Benjamin Scott" userId="S::s210052@students.aie.edu.au::a627e03b-216a-451d-a4cf-38d70dcd7469" providerId="AD" clId="Web-{BC20D3F7-C25F-5EF4-BB4E-52516EFBCFF0}" dt="2021-07-27T02:43:12.888" v="5"/>
          <ac:spMkLst>
            <pc:docMk/>
            <pc:sldMk cId="2927704050" sldId="294"/>
            <ac:spMk id="12" creationId="{D68803C4-E159-4360-B7BB-74205C8F782D}"/>
          </ac:spMkLst>
        </pc:spChg>
        <pc:spChg chg="del">
          <ac:chgData name="Benjamin Scott" userId="S::s210052@students.aie.edu.au::a627e03b-216a-451d-a4cf-38d70dcd7469" providerId="AD" clId="Web-{BC20D3F7-C25F-5EF4-BB4E-52516EFBCFF0}" dt="2021-07-27T02:43:12.888" v="5"/>
          <ac:spMkLst>
            <pc:docMk/>
            <pc:sldMk cId="2927704050" sldId="294"/>
            <ac:spMk id="14" creationId="{504B0465-3B07-49BF-BEA7-D81476246293}"/>
          </ac:spMkLst>
        </pc:spChg>
        <pc:spChg chg="del">
          <ac:chgData name="Benjamin Scott" userId="S::s210052@students.aie.edu.au::a627e03b-216a-451d-a4cf-38d70dcd7469" providerId="AD" clId="Web-{BC20D3F7-C25F-5EF4-BB4E-52516EFBCFF0}" dt="2021-07-27T02:43:12.888" v="5"/>
          <ac:spMkLst>
            <pc:docMk/>
            <pc:sldMk cId="2927704050" sldId="294"/>
            <ac:spMk id="16" creationId="{49B7FFA5-14CB-4A4F-9BCC-CA3AA5D9D276}"/>
          </ac:spMkLst>
        </pc:spChg>
        <pc:spChg chg="del">
          <ac:chgData name="Benjamin Scott" userId="S::s210052@students.aie.edu.au::a627e03b-216a-451d-a4cf-38d70dcd7469" providerId="AD" clId="Web-{BC20D3F7-C25F-5EF4-BB4E-52516EFBCFF0}" dt="2021-07-27T02:43:12.888" v="5"/>
          <ac:spMkLst>
            <pc:docMk/>
            <pc:sldMk cId="2927704050" sldId="294"/>
            <ac:spMk id="18" creationId="{04E48745-7512-4EC2-9E20-9092D12150CA}"/>
          </ac:spMkLst>
        </pc:spChg>
        <pc:spChg chg="add">
          <ac:chgData name="Benjamin Scott" userId="S::s210052@students.aie.edu.au::a627e03b-216a-451d-a4cf-38d70dcd7469" providerId="AD" clId="Web-{BC20D3F7-C25F-5EF4-BB4E-52516EFBCFF0}" dt="2021-07-27T02:43:12.888" v="5"/>
          <ac:spMkLst>
            <pc:docMk/>
            <pc:sldMk cId="2927704050" sldId="294"/>
            <ac:spMk id="23" creationId="{19F7A820-AA09-4D36-8BC9-6057B1A5BAD6}"/>
          </ac:spMkLst>
        </pc:spChg>
        <pc:grpChg chg="add">
          <ac:chgData name="Benjamin Scott" userId="S::s210052@students.aie.edu.au::a627e03b-216a-451d-a4cf-38d70dcd7469" providerId="AD" clId="Web-{BC20D3F7-C25F-5EF4-BB4E-52516EFBCFF0}" dt="2021-07-27T02:43:12.888" v="5"/>
          <ac:grpSpMkLst>
            <pc:docMk/>
            <pc:sldMk cId="2927704050" sldId="294"/>
            <ac:grpSpMk id="25" creationId="{950C1A80-C382-44F9-8B72-19D5625BA517}"/>
          </ac:grpSpMkLst>
        </pc:grpChg>
        <pc:picChg chg="add mod">
          <ac:chgData name="Benjamin Scott" userId="S::s210052@students.aie.edu.au::a627e03b-216a-451d-a4cf-38d70dcd7469" providerId="AD" clId="Web-{BC20D3F7-C25F-5EF4-BB4E-52516EFBCFF0}" dt="2021-07-27T02:43:12.888" v="5"/>
          <ac:picMkLst>
            <pc:docMk/>
            <pc:sldMk cId="2927704050" sldId="294"/>
            <ac:picMk id="4" creationId="{7BCC18BA-594D-4A36-948C-FCD0929181C5}"/>
          </ac:picMkLst>
        </pc:picChg>
      </pc:sldChg>
    </pc:docChg>
  </pc:docChgLst>
  <pc:docChgLst>
    <pc:chgData name="Benjamin Scott" userId="S::s210052@students.aie.edu.au::a627e03b-216a-451d-a4cf-38d70dcd7469" providerId="AD" clId="Web-{138FAF65-3CDB-419F-893F-23A66C423486}"/>
    <pc:docChg chg="modSld">
      <pc:chgData name="Benjamin Scott" userId="S::s210052@students.aie.edu.au::a627e03b-216a-451d-a4cf-38d70dcd7469" providerId="AD" clId="Web-{138FAF65-3CDB-419F-893F-23A66C423486}" dt="2021-11-10T22:10:20.530" v="130" actId="14100"/>
      <pc:docMkLst>
        <pc:docMk/>
      </pc:docMkLst>
      <pc:sldChg chg="modSp delCm">
        <pc:chgData name="Benjamin Scott" userId="S::s210052@students.aie.edu.au::a627e03b-216a-451d-a4cf-38d70dcd7469" providerId="AD" clId="Web-{138FAF65-3CDB-419F-893F-23A66C423486}" dt="2021-11-10T22:04:01.394" v="10" actId="20577"/>
        <pc:sldMkLst>
          <pc:docMk/>
          <pc:sldMk cId="2696552538" sldId="258"/>
        </pc:sldMkLst>
        <pc:spChg chg="mod">
          <ac:chgData name="Benjamin Scott" userId="S::s210052@students.aie.edu.au::a627e03b-216a-451d-a4cf-38d70dcd7469" providerId="AD" clId="Web-{138FAF65-3CDB-419F-893F-23A66C423486}" dt="2021-11-10T22:04:01.394" v="10" actId="20577"/>
          <ac:spMkLst>
            <pc:docMk/>
            <pc:sldMk cId="2696552538" sldId="258"/>
            <ac:spMk id="3" creationId="{C5C1170D-1A46-4B33-9AA2-2F115095DB89}"/>
          </ac:spMkLst>
        </pc:spChg>
      </pc:sldChg>
      <pc:sldChg chg="addSp delSp modSp">
        <pc:chgData name="Benjamin Scott" userId="S::s210052@students.aie.edu.au::a627e03b-216a-451d-a4cf-38d70dcd7469" providerId="AD" clId="Web-{138FAF65-3CDB-419F-893F-23A66C423486}" dt="2021-11-10T22:05:52.710" v="70" actId="14100"/>
        <pc:sldMkLst>
          <pc:docMk/>
          <pc:sldMk cId="563059919" sldId="259"/>
        </pc:sldMkLst>
        <pc:spChg chg="mod">
          <ac:chgData name="Benjamin Scott" userId="S::s210052@students.aie.edu.au::a627e03b-216a-451d-a4cf-38d70dcd7469" providerId="AD" clId="Web-{138FAF65-3CDB-419F-893F-23A66C423486}" dt="2021-11-10T22:05:30.022" v="66" actId="1076"/>
          <ac:spMkLst>
            <pc:docMk/>
            <pc:sldMk cId="563059919" sldId="259"/>
            <ac:spMk id="27" creationId="{6F48ABD8-31D3-44DF-8991-E430958517FC}"/>
          </ac:spMkLst>
        </pc:spChg>
        <pc:spChg chg="mod">
          <ac:chgData name="Benjamin Scott" userId="S::s210052@students.aie.edu.au::a627e03b-216a-451d-a4cf-38d70dcd7469" providerId="AD" clId="Web-{138FAF65-3CDB-419F-893F-23A66C423486}" dt="2021-11-10T22:05:24.459" v="64" actId="1076"/>
          <ac:spMkLst>
            <pc:docMk/>
            <pc:sldMk cId="563059919" sldId="259"/>
            <ac:spMk id="34" creationId="{4CA2E1A8-735B-4EB5-85DD-8377CD8EF54C}"/>
          </ac:spMkLst>
        </pc:spChg>
        <pc:cxnChg chg="add mod">
          <ac:chgData name="Benjamin Scott" userId="S::s210052@students.aie.edu.au::a627e03b-216a-451d-a4cf-38d70dcd7469" providerId="AD" clId="Web-{138FAF65-3CDB-419F-893F-23A66C423486}" dt="2021-11-10T22:05:52.710" v="70" actId="14100"/>
          <ac:cxnSpMkLst>
            <pc:docMk/>
            <pc:sldMk cId="563059919" sldId="259"/>
            <ac:cxnSpMk id="29" creationId="{E2BDF905-C545-43FA-88AD-4EB3C13FD83E}"/>
          </ac:cxnSpMkLst>
        </pc:cxnChg>
        <pc:cxnChg chg="del">
          <ac:chgData name="Benjamin Scott" userId="S::s210052@students.aie.edu.au::a627e03b-216a-451d-a4cf-38d70dcd7469" providerId="AD" clId="Web-{138FAF65-3CDB-419F-893F-23A66C423486}" dt="2021-11-10T22:05:26.506" v="65"/>
          <ac:cxnSpMkLst>
            <pc:docMk/>
            <pc:sldMk cId="563059919" sldId="259"/>
            <ac:cxnSpMk id="45" creationId="{A579F9D4-EBE6-47F8-8270-B56B39A02A91}"/>
          </ac:cxnSpMkLst>
        </pc:cxnChg>
      </pc:sldChg>
      <pc:sldChg chg="modSp">
        <pc:chgData name="Benjamin Scott" userId="S::s210052@students.aie.edu.au::a627e03b-216a-451d-a4cf-38d70dcd7469" providerId="AD" clId="Web-{138FAF65-3CDB-419F-893F-23A66C423486}" dt="2021-11-10T22:08:09.651" v="128" actId="20577"/>
        <pc:sldMkLst>
          <pc:docMk/>
          <pc:sldMk cId="2308828020" sldId="262"/>
        </pc:sldMkLst>
        <pc:spChg chg="mod">
          <ac:chgData name="Benjamin Scott" userId="S::s210052@students.aie.edu.au::a627e03b-216a-451d-a4cf-38d70dcd7469" providerId="AD" clId="Web-{138FAF65-3CDB-419F-893F-23A66C423486}" dt="2021-11-10T22:08:09.651" v="128" actId="20577"/>
          <ac:spMkLst>
            <pc:docMk/>
            <pc:sldMk cId="2308828020" sldId="262"/>
            <ac:spMk id="3" creationId="{721A1D39-625F-4BC4-BD37-7E4AF9D227FF}"/>
          </ac:spMkLst>
        </pc:spChg>
      </pc:sldChg>
      <pc:sldChg chg="modSp">
        <pc:chgData name="Benjamin Scott" userId="S::s210052@students.aie.edu.au::a627e03b-216a-451d-a4cf-38d70dcd7469" providerId="AD" clId="Web-{138FAF65-3CDB-419F-893F-23A66C423486}" dt="2021-11-10T22:10:20.530" v="130" actId="14100"/>
        <pc:sldMkLst>
          <pc:docMk/>
          <pc:sldMk cId="2927704050" sldId="294"/>
        </pc:sldMkLst>
        <pc:picChg chg="mod">
          <ac:chgData name="Benjamin Scott" userId="S::s210052@students.aie.edu.au::a627e03b-216a-451d-a4cf-38d70dcd7469" providerId="AD" clId="Web-{138FAF65-3CDB-419F-893F-23A66C423486}" dt="2021-11-10T22:10:20.530" v="130" actId="14100"/>
          <ac:picMkLst>
            <pc:docMk/>
            <pc:sldMk cId="2927704050" sldId="294"/>
            <ac:picMk id="4" creationId="{7BCC18BA-594D-4A36-948C-FCD0929181C5}"/>
          </ac:picMkLst>
        </pc:picChg>
      </pc:sldChg>
      <pc:sldChg chg="modSp">
        <pc:chgData name="Benjamin Scott" userId="S::s210052@students.aie.edu.au::a627e03b-216a-451d-a4cf-38d70dcd7469" providerId="AD" clId="Web-{138FAF65-3CDB-419F-893F-23A66C423486}" dt="2021-11-10T22:05:05.115" v="63" actId="1076"/>
        <pc:sldMkLst>
          <pc:docMk/>
          <pc:sldMk cId="436841327" sldId="296"/>
        </pc:sldMkLst>
        <pc:spChg chg="mod">
          <ac:chgData name="Benjamin Scott" userId="S::s210052@students.aie.edu.au::a627e03b-216a-451d-a4cf-38d70dcd7469" providerId="AD" clId="Web-{138FAF65-3CDB-419F-893F-23A66C423486}" dt="2021-11-10T22:05:05.115" v="63" actId="1076"/>
          <ac:spMkLst>
            <pc:docMk/>
            <pc:sldMk cId="436841327" sldId="296"/>
            <ac:spMk id="18" creationId="{F429DC03-25BB-4143-8EA3-922377164F2F}"/>
          </ac:spMkLst>
        </pc:spChg>
      </pc:sldChg>
    </pc:docChg>
  </pc:docChgLst>
  <pc:docChgLst>
    <pc:chgData name="Benjamin Scott" userId="S::s210052@students.aie.edu.au::a627e03b-216a-451d-a4cf-38d70dcd7469" providerId="AD" clId="Web-{DB725EA5-E874-753D-920F-24D3E51ABCC0}"/>
    <pc:docChg chg="modSld">
      <pc:chgData name="Benjamin Scott" userId="S::s210052@students.aie.edu.au::a627e03b-216a-451d-a4cf-38d70dcd7469" providerId="AD" clId="Web-{DB725EA5-E874-753D-920F-24D3E51ABCC0}" dt="2021-09-22T03:55:58.166" v="16" actId="20577"/>
      <pc:docMkLst>
        <pc:docMk/>
      </pc:docMkLst>
      <pc:sldChg chg="modSp">
        <pc:chgData name="Benjamin Scott" userId="S::s210052@students.aie.edu.au::a627e03b-216a-451d-a4cf-38d70dcd7469" providerId="AD" clId="Web-{DB725EA5-E874-753D-920F-24D3E51ABCC0}" dt="2021-09-22T00:22:51.766" v="0" actId="20577"/>
        <pc:sldMkLst>
          <pc:docMk/>
          <pc:sldMk cId="2308828020" sldId="262"/>
        </pc:sldMkLst>
        <pc:spChg chg="mod">
          <ac:chgData name="Benjamin Scott" userId="S::s210052@students.aie.edu.au::a627e03b-216a-451d-a4cf-38d70dcd7469" providerId="AD" clId="Web-{DB725EA5-E874-753D-920F-24D3E51ABCC0}" dt="2021-09-22T00:22:51.766" v="0" actId="20577"/>
          <ac:spMkLst>
            <pc:docMk/>
            <pc:sldMk cId="2308828020" sldId="262"/>
            <ac:spMk id="3" creationId="{721A1D39-625F-4BC4-BD37-7E4AF9D227FF}"/>
          </ac:spMkLst>
        </pc:spChg>
      </pc:sldChg>
      <pc:sldChg chg="modSp">
        <pc:chgData name="Benjamin Scott" userId="S::s210052@students.aie.edu.au::a627e03b-216a-451d-a4cf-38d70dcd7469" providerId="AD" clId="Web-{DB725EA5-E874-753D-920F-24D3E51ABCC0}" dt="2021-09-22T03:55:58.166" v="16" actId="20577"/>
        <pc:sldMkLst>
          <pc:docMk/>
          <pc:sldMk cId="688300116" sldId="278"/>
        </pc:sldMkLst>
        <pc:spChg chg="mod">
          <ac:chgData name="Benjamin Scott" userId="S::s210052@students.aie.edu.au::a627e03b-216a-451d-a4cf-38d70dcd7469" providerId="AD" clId="Web-{DB725EA5-E874-753D-920F-24D3E51ABCC0}" dt="2021-09-22T03:55:58.166" v="16" actId="20577"/>
          <ac:spMkLst>
            <pc:docMk/>
            <pc:sldMk cId="688300116" sldId="278"/>
            <ac:spMk id="3" creationId="{B9B49009-C3EE-4A99-8941-0BE825164227}"/>
          </ac:spMkLst>
        </pc:spChg>
      </pc:sldChg>
      <pc:sldChg chg="modSp">
        <pc:chgData name="Benjamin Scott" userId="S::s210052@students.aie.edu.au::a627e03b-216a-451d-a4cf-38d70dcd7469" providerId="AD" clId="Web-{DB725EA5-E874-753D-920F-24D3E51ABCC0}" dt="2021-09-22T03:55:47.322" v="8" actId="20577"/>
        <pc:sldMkLst>
          <pc:docMk/>
          <pc:sldMk cId="4253614128" sldId="285"/>
        </pc:sldMkLst>
        <pc:spChg chg="mod">
          <ac:chgData name="Benjamin Scott" userId="S::s210052@students.aie.edu.au::a627e03b-216a-451d-a4cf-38d70dcd7469" providerId="AD" clId="Web-{DB725EA5-E874-753D-920F-24D3E51ABCC0}" dt="2021-09-22T03:55:47.322" v="8" actId="20577"/>
          <ac:spMkLst>
            <pc:docMk/>
            <pc:sldMk cId="4253614128" sldId="285"/>
            <ac:spMk id="3" creationId="{58C4D0B5-A53D-40CD-87E6-5A790DCAC4CF}"/>
          </ac:spMkLst>
        </pc:spChg>
      </pc:sldChg>
    </pc:docChg>
  </pc:docChgLst>
  <pc:docChgLst>
    <pc:chgData name="Benjamin Scott" userId="S::s210052@students.aie.edu.au::a627e03b-216a-451d-a4cf-38d70dcd7469" providerId="AD" clId="Web-{06C37F85-21B5-4851-BC38-215E40269E28}"/>
    <pc:docChg chg="modSld">
      <pc:chgData name="Benjamin Scott" userId="S::s210052@students.aie.edu.au::a627e03b-216a-451d-a4cf-38d70dcd7469" providerId="AD" clId="Web-{06C37F85-21B5-4851-BC38-215E40269E28}" dt="2021-11-11T01:55:08.986" v="75" actId="1076"/>
      <pc:docMkLst>
        <pc:docMk/>
      </pc:docMkLst>
      <pc:sldChg chg="addSp delSp modSp">
        <pc:chgData name="Benjamin Scott" userId="S::s210052@students.aie.edu.au::a627e03b-216a-451d-a4cf-38d70dcd7469" providerId="AD" clId="Web-{06C37F85-21B5-4851-BC38-215E40269E28}" dt="2021-11-11T01:53:52.875" v="70" actId="1076"/>
        <pc:sldMkLst>
          <pc:docMk/>
          <pc:sldMk cId="780848248" sldId="257"/>
        </pc:sldMkLst>
        <pc:spChg chg="mod">
          <ac:chgData name="Benjamin Scott" userId="S::s210052@students.aie.edu.au::a627e03b-216a-451d-a4cf-38d70dcd7469" providerId="AD" clId="Web-{06C37F85-21B5-4851-BC38-215E40269E28}" dt="2021-11-11T01:53:52.875" v="70" actId="1076"/>
          <ac:spMkLst>
            <pc:docMk/>
            <pc:sldMk cId="780848248" sldId="257"/>
            <ac:spMk id="2" creationId="{26FFC25E-9264-4A8E-8439-596FCC7819D8}"/>
          </ac:spMkLst>
        </pc:spChg>
        <pc:graphicFrameChg chg="mod modGraphic">
          <ac:chgData name="Benjamin Scott" userId="S::s210052@students.aie.edu.au::a627e03b-216a-451d-a4cf-38d70dcd7469" providerId="AD" clId="Web-{06C37F85-21B5-4851-BC38-215E40269E28}" dt="2021-11-11T01:51:27.606" v="58" actId="1076"/>
          <ac:graphicFrameMkLst>
            <pc:docMk/>
            <pc:sldMk cId="780848248" sldId="257"/>
            <ac:graphicFrameMk id="5" creationId="{AE921EED-4714-43BE-9316-F948D6873357}"/>
          </ac:graphicFrameMkLst>
        </pc:graphicFrameChg>
        <pc:graphicFrameChg chg="add del mod modGraphic">
          <ac:chgData name="Benjamin Scott" userId="S::s210052@students.aie.edu.au::a627e03b-216a-451d-a4cf-38d70dcd7469" providerId="AD" clId="Web-{06C37F85-21B5-4851-BC38-215E40269E28}" dt="2021-11-11T01:50:49.887" v="44"/>
          <ac:graphicFrameMkLst>
            <pc:docMk/>
            <pc:sldMk cId="780848248" sldId="257"/>
            <ac:graphicFrameMk id="47" creationId="{D3EFC278-99B0-4B7B-82BC-DBEFD5C8B44B}"/>
          </ac:graphicFrameMkLst>
        </pc:graphicFrameChg>
        <pc:graphicFrameChg chg="add mod modGraphic">
          <ac:chgData name="Benjamin Scott" userId="S::s210052@students.aie.edu.au::a627e03b-216a-451d-a4cf-38d70dcd7469" providerId="AD" clId="Web-{06C37F85-21B5-4851-BC38-215E40269E28}" dt="2021-11-11T01:45:22.348" v="29" actId="1076"/>
          <ac:graphicFrameMkLst>
            <pc:docMk/>
            <pc:sldMk cId="780848248" sldId="257"/>
            <ac:graphicFrameMk id="70" creationId="{3071A894-57BF-45A4-9D26-3E560BDEF0DF}"/>
          </ac:graphicFrameMkLst>
        </pc:graphicFrameChg>
        <pc:picChg chg="mod">
          <ac:chgData name="Benjamin Scott" userId="S::s210052@students.aie.edu.au::a627e03b-216a-451d-a4cf-38d70dcd7469" providerId="AD" clId="Web-{06C37F85-21B5-4851-BC38-215E40269E28}" dt="2021-11-11T01:51:10.387" v="55" actId="1076"/>
          <ac:picMkLst>
            <pc:docMk/>
            <pc:sldMk cId="780848248" sldId="257"/>
            <ac:picMk id="4" creationId="{7321D012-2973-4706-8D32-8E74CCDBCD51}"/>
          </ac:picMkLst>
        </pc:picChg>
      </pc:sldChg>
      <pc:sldChg chg="modSp">
        <pc:chgData name="Benjamin Scott" userId="S::s210052@students.aie.edu.au::a627e03b-216a-451d-a4cf-38d70dcd7469" providerId="AD" clId="Web-{06C37F85-21B5-4851-BC38-215E40269E28}" dt="2021-11-11T01:53:17.499" v="66" actId="1076"/>
        <pc:sldMkLst>
          <pc:docMk/>
          <pc:sldMk cId="2696552538" sldId="258"/>
        </pc:sldMkLst>
        <pc:graphicFrameChg chg="mod modGraphic">
          <ac:chgData name="Benjamin Scott" userId="S::s210052@students.aie.edu.au::a627e03b-216a-451d-a4cf-38d70dcd7469" providerId="AD" clId="Web-{06C37F85-21B5-4851-BC38-215E40269E28}" dt="2021-11-11T01:53:17.499" v="66" actId="1076"/>
          <ac:graphicFrameMkLst>
            <pc:docMk/>
            <pc:sldMk cId="2696552538" sldId="258"/>
            <ac:graphicFrameMk id="11" creationId="{E7730D7A-7CE5-43C7-B492-0BF63064C983}"/>
          </ac:graphicFrameMkLst>
        </pc:graphicFrameChg>
      </pc:sldChg>
      <pc:sldChg chg="addSp delSp modSp">
        <pc:chgData name="Benjamin Scott" userId="S::s210052@students.aie.edu.au::a627e03b-216a-451d-a4cf-38d70dcd7469" providerId="AD" clId="Web-{06C37F85-21B5-4851-BC38-215E40269E28}" dt="2021-11-11T01:55:08.986" v="75" actId="1076"/>
        <pc:sldMkLst>
          <pc:docMk/>
          <pc:sldMk cId="2405312642" sldId="297"/>
        </pc:sldMkLst>
        <pc:spChg chg="del mod">
          <ac:chgData name="Benjamin Scott" userId="S::s210052@students.aie.edu.au::a627e03b-216a-451d-a4cf-38d70dcd7469" providerId="AD" clId="Web-{06C37F85-21B5-4851-BC38-215E40269E28}" dt="2021-11-11T01:46:12.521" v="40"/>
          <ac:spMkLst>
            <pc:docMk/>
            <pc:sldMk cId="2405312642" sldId="297"/>
            <ac:spMk id="6" creationId="{28FB0702-0FD3-4A48-9698-09BB8CAD7384}"/>
          </ac:spMkLst>
        </pc:spChg>
        <pc:graphicFrameChg chg="add mod modGraphic">
          <ac:chgData name="Benjamin Scott" userId="S::s210052@students.aie.edu.au::a627e03b-216a-451d-a4cf-38d70dcd7469" providerId="AD" clId="Web-{06C37F85-21B5-4851-BC38-215E40269E28}" dt="2021-11-11T01:46:19.927" v="43" actId="1076"/>
          <ac:graphicFrameMkLst>
            <pc:docMk/>
            <pc:sldMk cId="2405312642" sldId="297"/>
            <ac:graphicFrameMk id="3" creationId="{106D79A5-6432-48C0-B968-6313C9AF32F6}"/>
          </ac:graphicFrameMkLst>
        </pc:graphicFrameChg>
        <pc:picChg chg="mod">
          <ac:chgData name="Benjamin Scott" userId="S::s210052@students.aie.edu.au::a627e03b-216a-451d-a4cf-38d70dcd7469" providerId="AD" clId="Web-{06C37F85-21B5-4851-BC38-215E40269E28}" dt="2021-11-11T01:55:03.908" v="72" actId="1076"/>
          <ac:picMkLst>
            <pc:docMk/>
            <pc:sldMk cId="2405312642" sldId="297"/>
            <ac:picMk id="4" creationId="{55883C7A-ED84-4794-A037-2B0738B11A51}"/>
          </ac:picMkLst>
        </pc:picChg>
        <pc:picChg chg="mod">
          <ac:chgData name="Benjamin Scott" userId="S::s210052@students.aie.edu.au::a627e03b-216a-451d-a4cf-38d70dcd7469" providerId="AD" clId="Web-{06C37F85-21B5-4851-BC38-215E40269E28}" dt="2021-11-11T01:55:08.986" v="75" actId="1076"/>
          <ac:picMkLst>
            <pc:docMk/>
            <pc:sldMk cId="2405312642" sldId="297"/>
            <ac:picMk id="5" creationId="{9CBCD106-1281-4AC1-AD40-D9673E4A348A}"/>
          </ac:picMkLst>
        </pc:picChg>
      </pc:sldChg>
    </pc:docChg>
  </pc:docChgLst>
  <pc:docChgLst>
    <pc:chgData name="Aaron Cox" userId="S::aaron.cox@aie.edu.au::32963581-0e87-4e94-adb3-b8390b98c7bc" providerId="AD" clId="Web-{93AF0829-F9B0-84C5-67EF-31839CD03740}"/>
    <pc:docChg chg="modSld sldOrd">
      <pc:chgData name="Aaron Cox" userId="S::aaron.cox@aie.edu.au::32963581-0e87-4e94-adb3-b8390b98c7bc" providerId="AD" clId="Web-{93AF0829-F9B0-84C5-67EF-31839CD03740}" dt="2021-07-27T01:41:27.535" v="221"/>
      <pc:docMkLst>
        <pc:docMk/>
      </pc:docMkLst>
      <pc:sldChg chg="modSp addCm">
        <pc:chgData name="Aaron Cox" userId="S::aaron.cox@aie.edu.au::32963581-0e87-4e94-adb3-b8390b98c7bc" providerId="AD" clId="Web-{93AF0829-F9B0-84C5-67EF-31839CD03740}" dt="2021-07-27T01:31:50.538" v="16"/>
        <pc:sldMkLst>
          <pc:docMk/>
          <pc:sldMk cId="2696552538" sldId="258"/>
        </pc:sldMkLst>
        <pc:spChg chg="mod">
          <ac:chgData name="Aaron Cox" userId="S::aaron.cox@aie.edu.au::32963581-0e87-4e94-adb3-b8390b98c7bc" providerId="AD" clId="Web-{93AF0829-F9B0-84C5-67EF-31839CD03740}" dt="2021-07-27T01:30:35.021" v="14" actId="20577"/>
          <ac:spMkLst>
            <pc:docMk/>
            <pc:sldMk cId="2696552538" sldId="258"/>
            <ac:spMk id="3" creationId="{C5C1170D-1A46-4B33-9AA2-2F115095DB89}"/>
          </ac:spMkLst>
        </pc:spChg>
      </pc:sldChg>
      <pc:sldChg chg="ord">
        <pc:chgData name="Aaron Cox" userId="S::aaron.cox@aie.edu.au::32963581-0e87-4e94-adb3-b8390b98c7bc" providerId="AD" clId="Web-{93AF0829-F9B0-84C5-67EF-31839CD03740}" dt="2021-07-27T01:40:45.800" v="220"/>
        <pc:sldMkLst>
          <pc:docMk/>
          <pc:sldMk cId="563059919" sldId="259"/>
        </pc:sldMkLst>
      </pc:sldChg>
      <pc:sldChg chg="addCm">
        <pc:chgData name="Aaron Cox" userId="S::aaron.cox@aie.edu.au::32963581-0e87-4e94-adb3-b8390b98c7bc" providerId="AD" clId="Web-{93AF0829-F9B0-84C5-67EF-31839CD03740}" dt="2021-07-27T01:33:34.853" v="17"/>
        <pc:sldMkLst>
          <pc:docMk/>
          <pc:sldMk cId="3110430624" sldId="260"/>
        </pc:sldMkLst>
      </pc:sldChg>
      <pc:sldChg chg="ord">
        <pc:chgData name="Aaron Cox" userId="S::aaron.cox@aie.edu.au::32963581-0e87-4e94-adb3-b8390b98c7bc" providerId="AD" clId="Web-{93AF0829-F9B0-84C5-67EF-31839CD03740}" dt="2021-07-27T01:41:27.535" v="221"/>
        <pc:sldMkLst>
          <pc:docMk/>
          <pc:sldMk cId="2308828020" sldId="262"/>
        </pc:sldMkLst>
      </pc:sldChg>
      <pc:sldChg chg="modSp">
        <pc:chgData name="Aaron Cox" userId="S::aaron.cox@aie.edu.au::32963581-0e87-4e94-adb3-b8390b98c7bc" providerId="AD" clId="Web-{93AF0829-F9B0-84C5-67EF-31839CD03740}" dt="2021-07-27T01:36:20.294" v="219"/>
        <pc:sldMkLst>
          <pc:docMk/>
          <pc:sldMk cId="2742535125" sldId="264"/>
        </pc:sldMkLst>
        <pc:graphicFrameChg chg="mod modGraphic">
          <ac:chgData name="Aaron Cox" userId="S::aaron.cox@aie.edu.au::32963581-0e87-4e94-adb3-b8390b98c7bc" providerId="AD" clId="Web-{93AF0829-F9B0-84C5-67EF-31839CD03740}" dt="2021-07-27T01:36:20.294" v="219"/>
          <ac:graphicFrameMkLst>
            <pc:docMk/>
            <pc:sldMk cId="2742535125" sldId="264"/>
            <ac:graphicFrameMk id="17" creationId="{EF014488-9E1A-47D0-A0B1-7C5845AA8A70}"/>
          </ac:graphicFrameMkLst>
        </pc:graphicFrameChg>
      </pc:sldChg>
    </pc:docChg>
  </pc:docChgLst>
  <pc:docChgLst>
    <pc:chgData name="Benjamin Scott" userId="S::s210052@students.aie.edu.au::a627e03b-216a-451d-a4cf-38d70dcd7469" providerId="AD" clId="Web-{5A41F2D3-A8E5-8222-A73B-731C505056CF}"/>
    <pc:docChg chg="modSld">
      <pc:chgData name="Benjamin Scott" userId="S::s210052@students.aie.edu.au::a627e03b-216a-451d-a4cf-38d70dcd7469" providerId="AD" clId="Web-{5A41F2D3-A8E5-8222-A73B-731C505056CF}" dt="2021-07-28T05:42:29.043" v="4" actId="1076"/>
      <pc:docMkLst>
        <pc:docMk/>
      </pc:docMkLst>
      <pc:sldChg chg="addSp modSp">
        <pc:chgData name="Benjamin Scott" userId="S::s210052@students.aie.edu.au::a627e03b-216a-451d-a4cf-38d70dcd7469" providerId="AD" clId="Web-{5A41F2D3-A8E5-8222-A73B-731C505056CF}" dt="2021-07-28T05:42:29.043" v="4" actId="1076"/>
        <pc:sldMkLst>
          <pc:docMk/>
          <pc:sldMk cId="2927704050" sldId="294"/>
        </pc:sldMkLst>
        <pc:picChg chg="mod">
          <ac:chgData name="Benjamin Scott" userId="S::s210052@students.aie.edu.au::a627e03b-216a-451d-a4cf-38d70dcd7469" providerId="AD" clId="Web-{5A41F2D3-A8E5-8222-A73B-731C505056CF}" dt="2021-07-28T05:42:29.043" v="4" actId="1076"/>
          <ac:picMkLst>
            <pc:docMk/>
            <pc:sldMk cId="2927704050" sldId="294"/>
            <ac:picMk id="4" creationId="{7BCC18BA-594D-4A36-948C-FCD0929181C5}"/>
          </ac:picMkLst>
        </pc:picChg>
        <pc:picChg chg="add mod">
          <ac:chgData name="Benjamin Scott" userId="S::s210052@students.aie.edu.au::a627e03b-216a-451d-a4cf-38d70dcd7469" providerId="AD" clId="Web-{5A41F2D3-A8E5-8222-A73B-731C505056CF}" dt="2021-07-28T05:42:18.214" v="3" actId="14100"/>
          <ac:picMkLst>
            <pc:docMk/>
            <pc:sldMk cId="2927704050" sldId="294"/>
            <ac:picMk id="5" creationId="{74325FC7-C19C-4FAB-91A9-F10B08FB60E5}"/>
          </ac:picMkLst>
        </pc:picChg>
      </pc:sldChg>
    </pc:docChg>
  </pc:docChgLst>
  <pc:docChgLst>
    <pc:chgData name="Benjamin Scott" userId="S::s210052@students.aie.edu.au::a627e03b-216a-451d-a4cf-38d70dcd7469" providerId="AD" clId="Web-{F27BA500-A23E-B9B8-605E-985A4880867F}"/>
    <pc:docChg chg="delSld modSld">
      <pc:chgData name="Benjamin Scott" userId="S::s210052@students.aie.edu.au::a627e03b-216a-451d-a4cf-38d70dcd7469" providerId="AD" clId="Web-{F27BA500-A23E-B9B8-605E-985A4880867F}" dt="2021-11-06T11:02:10.369" v="1220" actId="20577"/>
      <pc:docMkLst>
        <pc:docMk/>
      </pc:docMkLst>
      <pc:sldChg chg="addSp delSp modSp">
        <pc:chgData name="Benjamin Scott" userId="S::s210052@students.aie.edu.au::a627e03b-216a-451d-a4cf-38d70dcd7469" providerId="AD" clId="Web-{F27BA500-A23E-B9B8-605E-985A4880867F}" dt="2021-11-06T10:42:45.559" v="800"/>
        <pc:sldMkLst>
          <pc:docMk/>
          <pc:sldMk cId="563059919" sldId="259"/>
        </pc:sldMkLst>
        <pc:spChg chg="mod ord">
          <ac:chgData name="Benjamin Scott" userId="S::s210052@students.aie.edu.au::a627e03b-216a-451d-a4cf-38d70dcd7469" providerId="AD" clId="Web-{F27BA500-A23E-B9B8-605E-985A4880867F}" dt="2021-11-06T10:42:45.559" v="800"/>
          <ac:spMkLst>
            <pc:docMk/>
            <pc:sldMk cId="563059919" sldId="259"/>
            <ac:spMk id="2" creationId="{7EB0C1BC-3915-456E-838B-6CEC8C28AE61}"/>
          </ac:spMkLst>
        </pc:spChg>
        <pc:spChg chg="add mod">
          <ac:chgData name="Benjamin Scott" userId="S::s210052@students.aie.edu.au::a627e03b-216a-451d-a4cf-38d70dcd7469" providerId="AD" clId="Web-{F27BA500-A23E-B9B8-605E-985A4880867F}" dt="2021-11-06T10:30:21.115" v="650" actId="1076"/>
          <ac:spMkLst>
            <pc:docMk/>
            <pc:sldMk cId="563059919" sldId="259"/>
            <ac:spMk id="3" creationId="{43F803AC-0CE6-428A-ADEB-E8C2D1EA890A}"/>
          </ac:spMkLst>
        </pc:spChg>
        <pc:spChg chg="add del mod">
          <ac:chgData name="Benjamin Scott" userId="S::s210052@students.aie.edu.au::a627e03b-216a-451d-a4cf-38d70dcd7469" providerId="AD" clId="Web-{F27BA500-A23E-B9B8-605E-985A4880867F}" dt="2021-11-06T10:40:47.852" v="770" actId="20577"/>
          <ac:spMkLst>
            <pc:docMk/>
            <pc:sldMk cId="563059919" sldId="259"/>
            <ac:spMk id="5" creationId="{39D747A3-5C83-493B-AD8E-CE81535262B8}"/>
          </ac:spMkLst>
        </pc:spChg>
        <pc:spChg chg="mod">
          <ac:chgData name="Benjamin Scott" userId="S::s210052@students.aie.edu.au::a627e03b-216a-451d-a4cf-38d70dcd7469" providerId="AD" clId="Web-{F27BA500-A23E-B9B8-605E-985A4880867F}" dt="2021-11-06T10:41:12.009" v="773" actId="20577"/>
          <ac:spMkLst>
            <pc:docMk/>
            <pc:sldMk cId="563059919" sldId="259"/>
            <ac:spMk id="7" creationId="{AA2F480C-BC6F-4A84-ADC2-D3D9CEB4D716}"/>
          </ac:spMkLst>
        </pc:spChg>
        <pc:spChg chg="add del mod">
          <ac:chgData name="Benjamin Scott" userId="S::s210052@students.aie.edu.au::a627e03b-216a-451d-a4cf-38d70dcd7469" providerId="AD" clId="Web-{F27BA500-A23E-B9B8-605E-985A4880867F}" dt="2021-11-06T10:26:55.766" v="571"/>
          <ac:spMkLst>
            <pc:docMk/>
            <pc:sldMk cId="563059919" sldId="259"/>
            <ac:spMk id="9" creationId="{6CAE12B6-0B87-43FE-B3A5-DBEED2967EB5}"/>
          </ac:spMkLst>
        </pc:spChg>
        <pc:spChg chg="add mod">
          <ac:chgData name="Benjamin Scott" userId="S::s210052@students.aie.edu.au::a627e03b-216a-451d-a4cf-38d70dcd7469" providerId="AD" clId="Web-{F27BA500-A23E-B9B8-605E-985A4880867F}" dt="2021-11-06T10:30:28.302" v="654" actId="1076"/>
          <ac:spMkLst>
            <pc:docMk/>
            <pc:sldMk cId="563059919" sldId="259"/>
            <ac:spMk id="10" creationId="{60D3D580-C554-46C9-AC0B-25588F71F171}"/>
          </ac:spMkLst>
        </pc:spChg>
        <pc:spChg chg="add mod">
          <ac:chgData name="Benjamin Scott" userId="S::s210052@students.aie.edu.au::a627e03b-216a-451d-a4cf-38d70dcd7469" providerId="AD" clId="Web-{F27BA500-A23E-B9B8-605E-985A4880867F}" dt="2021-11-06T10:30:34.724" v="657" actId="1076"/>
          <ac:spMkLst>
            <pc:docMk/>
            <pc:sldMk cId="563059919" sldId="259"/>
            <ac:spMk id="12" creationId="{96304801-A482-4011-9104-8E2CF2D531F9}"/>
          </ac:spMkLst>
        </pc:spChg>
        <pc:spChg chg="add del mod">
          <ac:chgData name="Benjamin Scott" userId="S::s210052@students.aie.edu.au::a627e03b-216a-451d-a4cf-38d70dcd7469" providerId="AD" clId="Web-{F27BA500-A23E-B9B8-605E-985A4880867F}" dt="2021-11-06T10:41:54.152" v="788"/>
          <ac:spMkLst>
            <pc:docMk/>
            <pc:sldMk cId="563059919" sldId="259"/>
            <ac:spMk id="14" creationId="{69B51C54-00EF-4B37-9CF9-30449B973413}"/>
          </ac:spMkLst>
        </pc:spChg>
        <pc:spChg chg="add del mod">
          <ac:chgData name="Benjamin Scott" userId="S::s210052@students.aie.edu.au::a627e03b-216a-451d-a4cf-38d70dcd7469" providerId="AD" clId="Web-{F27BA500-A23E-B9B8-605E-985A4880867F}" dt="2021-11-06T10:28:36.519" v="607"/>
          <ac:spMkLst>
            <pc:docMk/>
            <pc:sldMk cId="563059919" sldId="259"/>
            <ac:spMk id="20" creationId="{99E02B8A-927A-4BE5-8F07-6FF925FA9333}"/>
          </ac:spMkLst>
        </pc:spChg>
        <pc:spChg chg="add mod">
          <ac:chgData name="Benjamin Scott" userId="S::s210052@students.aie.edu.au::a627e03b-216a-451d-a4cf-38d70dcd7469" providerId="AD" clId="Web-{F27BA500-A23E-B9B8-605E-985A4880867F}" dt="2021-11-06T10:29:31.754" v="634" actId="20577"/>
          <ac:spMkLst>
            <pc:docMk/>
            <pc:sldMk cId="563059919" sldId="259"/>
            <ac:spMk id="24" creationId="{0FD6282C-B967-4C26-8877-21EEBD3757CB}"/>
          </ac:spMkLst>
        </pc:spChg>
        <pc:spChg chg="add mod">
          <ac:chgData name="Benjamin Scott" userId="S::s210052@students.aie.edu.au::a627e03b-216a-451d-a4cf-38d70dcd7469" providerId="AD" clId="Web-{F27BA500-A23E-B9B8-605E-985A4880867F}" dt="2021-11-06T10:31:31.772" v="681" actId="1076"/>
          <ac:spMkLst>
            <pc:docMk/>
            <pc:sldMk cId="563059919" sldId="259"/>
            <ac:spMk id="26" creationId="{39BCBBB9-E861-4368-A7E5-CF0F535CD3E3}"/>
          </ac:spMkLst>
        </pc:spChg>
        <pc:spChg chg="add mod">
          <ac:chgData name="Benjamin Scott" userId="S::s210052@students.aie.edu.au::a627e03b-216a-451d-a4cf-38d70dcd7469" providerId="AD" clId="Web-{F27BA500-A23E-B9B8-605E-985A4880867F}" dt="2021-11-06T10:31:41.601" v="684" actId="1076"/>
          <ac:spMkLst>
            <pc:docMk/>
            <pc:sldMk cId="563059919" sldId="259"/>
            <ac:spMk id="27" creationId="{6F48ABD8-31D3-44DF-8991-E430958517FC}"/>
          </ac:spMkLst>
        </pc:spChg>
        <pc:spChg chg="add mod">
          <ac:chgData name="Benjamin Scott" userId="S::s210052@students.aie.edu.au::a627e03b-216a-451d-a4cf-38d70dcd7469" providerId="AD" clId="Web-{F27BA500-A23E-B9B8-605E-985A4880867F}" dt="2021-11-06T10:40:54.118" v="771" actId="20577"/>
          <ac:spMkLst>
            <pc:docMk/>
            <pc:sldMk cId="563059919" sldId="259"/>
            <ac:spMk id="30" creationId="{A98D6364-67B0-478C-BB15-16807A402675}"/>
          </ac:spMkLst>
        </pc:spChg>
        <pc:spChg chg="add mod">
          <ac:chgData name="Benjamin Scott" userId="S::s210052@students.aie.edu.au::a627e03b-216a-451d-a4cf-38d70dcd7469" providerId="AD" clId="Web-{F27BA500-A23E-B9B8-605E-985A4880867F}" dt="2021-11-06T10:31:39.366" v="683" actId="1076"/>
          <ac:spMkLst>
            <pc:docMk/>
            <pc:sldMk cId="563059919" sldId="259"/>
            <ac:spMk id="34" creationId="{4CA2E1A8-735B-4EB5-85DD-8377CD8EF54C}"/>
          </ac:spMkLst>
        </pc:spChg>
        <pc:spChg chg="add mod">
          <ac:chgData name="Benjamin Scott" userId="S::s210052@students.aie.edu.au::a627e03b-216a-451d-a4cf-38d70dcd7469" providerId="AD" clId="Web-{F27BA500-A23E-B9B8-605E-985A4880867F}" dt="2021-11-06T10:31:29.397" v="680" actId="1076"/>
          <ac:spMkLst>
            <pc:docMk/>
            <pc:sldMk cId="563059919" sldId="259"/>
            <ac:spMk id="36" creationId="{B6657EBF-7B0B-4B47-BBAC-06CDA2EC1FB8}"/>
          </ac:spMkLst>
        </pc:spChg>
        <pc:spChg chg="add del mod">
          <ac:chgData name="Benjamin Scott" userId="S::s210052@students.aie.edu.au::a627e03b-216a-451d-a4cf-38d70dcd7469" providerId="AD" clId="Web-{F27BA500-A23E-B9B8-605E-985A4880867F}" dt="2021-11-06T10:32:11.117" v="694"/>
          <ac:spMkLst>
            <pc:docMk/>
            <pc:sldMk cId="563059919" sldId="259"/>
            <ac:spMk id="37" creationId="{69F764B4-A99B-4727-A609-384C08CC918A}"/>
          </ac:spMkLst>
        </pc:spChg>
        <pc:spChg chg="add del mod">
          <ac:chgData name="Benjamin Scott" userId="S::s210052@students.aie.edu.au::a627e03b-216a-451d-a4cf-38d70dcd7469" providerId="AD" clId="Web-{F27BA500-A23E-B9B8-605E-985A4880867F}" dt="2021-11-06T10:32:06.930" v="692"/>
          <ac:spMkLst>
            <pc:docMk/>
            <pc:sldMk cId="563059919" sldId="259"/>
            <ac:spMk id="38" creationId="{9612C754-D073-47DC-AD89-497911BA5548}"/>
          </ac:spMkLst>
        </pc:spChg>
        <pc:spChg chg="add del">
          <ac:chgData name="Benjamin Scott" userId="S::s210052@students.aie.edu.au::a627e03b-216a-451d-a4cf-38d70dcd7469" providerId="AD" clId="Web-{F27BA500-A23E-B9B8-605E-985A4880867F}" dt="2021-11-06T10:32:03.195" v="690"/>
          <ac:spMkLst>
            <pc:docMk/>
            <pc:sldMk cId="563059919" sldId="259"/>
            <ac:spMk id="39" creationId="{6BB70A19-4681-4E6E-AA63-3625B98D16E2}"/>
          </ac:spMkLst>
        </pc:spChg>
        <pc:spChg chg="add del mod">
          <ac:chgData name="Benjamin Scott" userId="S::s210052@students.aie.edu.au::a627e03b-216a-451d-a4cf-38d70dcd7469" providerId="AD" clId="Web-{F27BA500-A23E-B9B8-605E-985A4880867F}" dt="2021-11-06T10:32:21.195" v="697"/>
          <ac:spMkLst>
            <pc:docMk/>
            <pc:sldMk cId="563059919" sldId="259"/>
            <ac:spMk id="40" creationId="{CEBB257A-FE37-4EFE-B46B-698DF88F12AF}"/>
          </ac:spMkLst>
        </pc:spChg>
        <pc:spChg chg="add del">
          <ac:chgData name="Benjamin Scott" userId="S::s210052@students.aie.edu.au::a627e03b-216a-451d-a4cf-38d70dcd7469" providerId="AD" clId="Web-{F27BA500-A23E-B9B8-605E-985A4880867F}" dt="2021-11-06T10:41:20.962" v="777"/>
          <ac:spMkLst>
            <pc:docMk/>
            <pc:sldMk cId="563059919" sldId="259"/>
            <ac:spMk id="49" creationId="{C5C953AF-A1B5-4D27-A07E-24AF777FB609}"/>
          </ac:spMkLst>
        </pc:spChg>
        <pc:picChg chg="add del mod">
          <ac:chgData name="Benjamin Scott" userId="S::s210052@students.aie.edu.au::a627e03b-216a-451d-a4cf-38d70dcd7469" providerId="AD" clId="Web-{F27BA500-A23E-B9B8-605E-985A4880867F}" dt="2021-11-06T10:27:00.095" v="573"/>
          <ac:picMkLst>
            <pc:docMk/>
            <pc:sldMk cId="563059919" sldId="259"/>
            <ac:picMk id="6" creationId="{15B361CF-1F0E-4BB0-A78C-8E6E68B1E2D4}"/>
          </ac:picMkLst>
        </pc:picChg>
        <pc:cxnChg chg="add mod">
          <ac:chgData name="Benjamin Scott" userId="S::s210052@students.aie.edu.au::a627e03b-216a-451d-a4cf-38d70dcd7469" providerId="AD" clId="Web-{F27BA500-A23E-B9B8-605E-985A4880867F}" dt="2021-11-06T10:30:26.912" v="653" actId="1076"/>
          <ac:cxnSpMkLst>
            <pc:docMk/>
            <pc:sldMk cId="563059919" sldId="259"/>
            <ac:cxnSpMk id="4" creationId="{A8192E4D-AFB6-45DE-B32A-37C358B5884A}"/>
          </ac:cxnSpMkLst>
        </pc:cxnChg>
        <pc:cxnChg chg="add del mod">
          <ac:chgData name="Benjamin Scott" userId="S::s210052@students.aie.edu.au::a627e03b-216a-451d-a4cf-38d70dcd7469" providerId="AD" clId="Web-{F27BA500-A23E-B9B8-605E-985A4880867F}" dt="2021-11-06T10:24:04.528" v="523"/>
          <ac:cxnSpMkLst>
            <pc:docMk/>
            <pc:sldMk cId="563059919" sldId="259"/>
            <ac:cxnSpMk id="13" creationId="{D5E6E82D-FF2E-4878-AAA0-A1090626526D}"/>
          </ac:cxnSpMkLst>
        </pc:cxnChg>
        <pc:cxnChg chg="add del mod">
          <ac:chgData name="Benjamin Scott" userId="S::s210052@students.aie.edu.au::a627e03b-216a-451d-a4cf-38d70dcd7469" providerId="AD" clId="Web-{F27BA500-A23E-B9B8-605E-985A4880867F}" dt="2021-11-06T10:24:50.092" v="545"/>
          <ac:cxnSpMkLst>
            <pc:docMk/>
            <pc:sldMk cId="563059919" sldId="259"/>
            <ac:cxnSpMk id="15" creationId="{488A9018-1327-416A-BF42-F27473FFC48D}"/>
          </ac:cxnSpMkLst>
        </pc:cxnChg>
        <pc:cxnChg chg="add del mod">
          <ac:chgData name="Benjamin Scott" userId="S::s210052@students.aie.edu.au::a627e03b-216a-451d-a4cf-38d70dcd7469" providerId="AD" clId="Web-{F27BA500-A23E-B9B8-605E-985A4880867F}" dt="2021-11-06T10:24:58.186" v="551"/>
          <ac:cxnSpMkLst>
            <pc:docMk/>
            <pc:sldMk cId="563059919" sldId="259"/>
            <ac:cxnSpMk id="16" creationId="{99BCA328-F88E-4037-B221-165150760BBA}"/>
          </ac:cxnSpMkLst>
        </pc:cxnChg>
        <pc:cxnChg chg="add mod">
          <ac:chgData name="Benjamin Scott" userId="S::s210052@students.aie.edu.au::a627e03b-216a-451d-a4cf-38d70dcd7469" providerId="AD" clId="Web-{F27BA500-A23E-B9B8-605E-985A4880867F}" dt="2021-11-06T10:30:31.256" v="655" actId="1076"/>
          <ac:cxnSpMkLst>
            <pc:docMk/>
            <pc:sldMk cId="563059919" sldId="259"/>
            <ac:cxnSpMk id="17" creationId="{DC5FBBF8-149B-49BD-AE8C-8F34804FA061}"/>
          </ac:cxnSpMkLst>
        </pc:cxnChg>
        <pc:cxnChg chg="add mod">
          <ac:chgData name="Benjamin Scott" userId="S::s210052@students.aie.edu.au::a627e03b-216a-451d-a4cf-38d70dcd7469" providerId="AD" clId="Web-{F27BA500-A23E-B9B8-605E-985A4880867F}" dt="2021-11-06T10:30:37.599" v="658" actId="1076"/>
          <ac:cxnSpMkLst>
            <pc:docMk/>
            <pc:sldMk cId="563059919" sldId="259"/>
            <ac:cxnSpMk id="18" creationId="{6D4967F2-5F9A-43D1-95D2-B7D7A0DC7B88}"/>
          </ac:cxnSpMkLst>
        </pc:cxnChg>
        <pc:cxnChg chg="add mod">
          <ac:chgData name="Benjamin Scott" userId="S::s210052@students.aie.edu.au::a627e03b-216a-451d-a4cf-38d70dcd7469" providerId="AD" clId="Web-{F27BA500-A23E-B9B8-605E-985A4880867F}" dt="2021-11-06T10:39:01.505" v="740" actId="14100"/>
          <ac:cxnSpMkLst>
            <pc:docMk/>
            <pc:sldMk cId="563059919" sldId="259"/>
            <ac:cxnSpMk id="25" creationId="{4A292D03-14B5-4CDE-8EEA-77550B902C64}"/>
          </ac:cxnSpMkLst>
        </pc:cxnChg>
        <pc:cxnChg chg="add del mod">
          <ac:chgData name="Benjamin Scott" userId="S::s210052@students.aie.edu.au::a627e03b-216a-451d-a4cf-38d70dcd7469" providerId="AD" clId="Web-{F27BA500-A23E-B9B8-605E-985A4880867F}" dt="2021-11-06T10:27:47.518" v="596"/>
          <ac:cxnSpMkLst>
            <pc:docMk/>
            <pc:sldMk cId="563059919" sldId="259"/>
            <ac:cxnSpMk id="28" creationId="{045875D7-BC9D-4196-9144-9DD245894E39}"/>
          </ac:cxnSpMkLst>
        </pc:cxnChg>
        <pc:cxnChg chg="add del mod">
          <ac:chgData name="Benjamin Scott" userId="S::s210052@students.aie.edu.au::a627e03b-216a-451d-a4cf-38d70dcd7469" providerId="AD" clId="Web-{F27BA500-A23E-B9B8-605E-985A4880867F}" dt="2021-11-06T10:38:50.802" v="737"/>
          <ac:cxnSpMkLst>
            <pc:docMk/>
            <pc:sldMk cId="563059919" sldId="259"/>
            <ac:cxnSpMk id="29" creationId="{7A1C0075-1F4D-4BEB-B0C5-1C781E3CA2DD}"/>
          </ac:cxnSpMkLst>
        </pc:cxnChg>
        <pc:cxnChg chg="add del mod">
          <ac:chgData name="Benjamin Scott" userId="S::s210052@students.aie.edu.au::a627e03b-216a-451d-a4cf-38d70dcd7469" providerId="AD" clId="Web-{F27BA500-A23E-B9B8-605E-985A4880867F}" dt="2021-11-06T10:29:11.957" v="629"/>
          <ac:cxnSpMkLst>
            <pc:docMk/>
            <pc:sldMk cId="563059919" sldId="259"/>
            <ac:cxnSpMk id="31" creationId="{F49C968D-5A78-4D96-B978-3FA96E691335}"/>
          </ac:cxnSpMkLst>
        </pc:cxnChg>
        <pc:cxnChg chg="add del mod">
          <ac:chgData name="Benjamin Scott" userId="S::s210052@students.aie.edu.au::a627e03b-216a-451d-a4cf-38d70dcd7469" providerId="AD" clId="Web-{F27BA500-A23E-B9B8-605E-985A4880867F}" dt="2021-11-06T10:31:52.664" v="686"/>
          <ac:cxnSpMkLst>
            <pc:docMk/>
            <pc:sldMk cId="563059919" sldId="259"/>
            <ac:cxnSpMk id="32" creationId="{66C7A429-D634-4838-9F20-1F9D54F8A19F}"/>
          </ac:cxnSpMkLst>
        </pc:cxnChg>
        <pc:cxnChg chg="add del mod">
          <ac:chgData name="Benjamin Scott" userId="S::s210052@students.aie.edu.au::a627e03b-216a-451d-a4cf-38d70dcd7469" providerId="AD" clId="Web-{F27BA500-A23E-B9B8-605E-985A4880867F}" dt="2021-11-06T10:29:52.989" v="643"/>
          <ac:cxnSpMkLst>
            <pc:docMk/>
            <pc:sldMk cId="563059919" sldId="259"/>
            <ac:cxnSpMk id="33" creationId="{D763FB89-A379-4FB5-8E20-0D131DD7C2A0}"/>
          </ac:cxnSpMkLst>
        </pc:cxnChg>
        <pc:cxnChg chg="add mod">
          <ac:chgData name="Benjamin Scott" userId="S::s210052@students.aie.edu.au::a627e03b-216a-451d-a4cf-38d70dcd7469" providerId="AD" clId="Web-{F27BA500-A23E-B9B8-605E-985A4880867F}" dt="2021-11-06T10:31:08.272" v="671" actId="14100"/>
          <ac:cxnSpMkLst>
            <pc:docMk/>
            <pc:sldMk cId="563059919" sldId="259"/>
            <ac:cxnSpMk id="35" creationId="{806F1B57-5C05-4D32-BA11-262E3FB25F85}"/>
          </ac:cxnSpMkLst>
        </pc:cxnChg>
        <pc:cxnChg chg="add del mod">
          <ac:chgData name="Benjamin Scott" userId="S::s210052@students.aie.edu.au::a627e03b-216a-451d-a4cf-38d70dcd7469" providerId="AD" clId="Web-{F27BA500-A23E-B9B8-605E-985A4880867F}" dt="2021-11-06T10:37:22.972" v="723"/>
          <ac:cxnSpMkLst>
            <pc:docMk/>
            <pc:sldMk cId="563059919" sldId="259"/>
            <ac:cxnSpMk id="41" creationId="{CCE22BB8-11F0-49B2-97FA-28C26A8CD658}"/>
          </ac:cxnSpMkLst>
        </pc:cxnChg>
        <pc:cxnChg chg="add del mod">
          <ac:chgData name="Benjamin Scott" userId="S::s210052@students.aie.edu.au::a627e03b-216a-451d-a4cf-38d70dcd7469" providerId="AD" clId="Web-{F27BA500-A23E-B9B8-605E-985A4880867F}" dt="2021-11-06T10:37:54.582" v="732"/>
          <ac:cxnSpMkLst>
            <pc:docMk/>
            <pc:sldMk cId="563059919" sldId="259"/>
            <ac:cxnSpMk id="42" creationId="{E22910A7-0DC7-46B9-8E5D-4034F222AAF8}"/>
          </ac:cxnSpMkLst>
        </pc:cxnChg>
        <pc:cxnChg chg="add mod">
          <ac:chgData name="Benjamin Scott" userId="S::s210052@students.aie.edu.au::a627e03b-216a-451d-a4cf-38d70dcd7469" providerId="AD" clId="Web-{F27BA500-A23E-B9B8-605E-985A4880867F}" dt="2021-11-06T10:39:18.271" v="744" actId="14100"/>
          <ac:cxnSpMkLst>
            <pc:docMk/>
            <pc:sldMk cId="563059919" sldId="259"/>
            <ac:cxnSpMk id="43" creationId="{569C1F94-76E0-472F-9B90-7DF72181D3C7}"/>
          </ac:cxnSpMkLst>
        </pc:cxnChg>
        <pc:cxnChg chg="add mod">
          <ac:chgData name="Benjamin Scott" userId="S::s210052@students.aie.edu.au::a627e03b-216a-451d-a4cf-38d70dcd7469" providerId="AD" clId="Web-{F27BA500-A23E-B9B8-605E-985A4880867F}" dt="2021-11-06T10:39:32.303" v="749" actId="14100"/>
          <ac:cxnSpMkLst>
            <pc:docMk/>
            <pc:sldMk cId="563059919" sldId="259"/>
            <ac:cxnSpMk id="44" creationId="{88254D59-DEBB-44CD-96F4-A2D74E154219}"/>
          </ac:cxnSpMkLst>
        </pc:cxnChg>
        <pc:cxnChg chg="add mod">
          <ac:chgData name="Benjamin Scott" userId="S::s210052@students.aie.edu.au::a627e03b-216a-451d-a4cf-38d70dcd7469" providerId="AD" clId="Web-{F27BA500-A23E-B9B8-605E-985A4880867F}" dt="2021-11-06T10:40:21.711" v="766" actId="14100"/>
          <ac:cxnSpMkLst>
            <pc:docMk/>
            <pc:sldMk cId="563059919" sldId="259"/>
            <ac:cxnSpMk id="45" creationId="{A579F9D4-EBE6-47F8-8270-B56B39A02A91}"/>
          </ac:cxnSpMkLst>
        </pc:cxnChg>
        <pc:cxnChg chg="add mod">
          <ac:chgData name="Benjamin Scott" userId="S::s210052@students.aie.edu.au::a627e03b-216a-451d-a4cf-38d70dcd7469" providerId="AD" clId="Web-{F27BA500-A23E-B9B8-605E-985A4880867F}" dt="2021-11-06T10:40:29.461" v="769" actId="14100"/>
          <ac:cxnSpMkLst>
            <pc:docMk/>
            <pc:sldMk cId="563059919" sldId="259"/>
            <ac:cxnSpMk id="46" creationId="{EF634D2C-FEA6-4A58-89CC-CF2CA7C5BFA7}"/>
          </ac:cxnSpMkLst>
        </pc:cxnChg>
        <pc:cxnChg chg="add mod">
          <ac:chgData name="Benjamin Scott" userId="S::s210052@students.aie.edu.au::a627e03b-216a-451d-a4cf-38d70dcd7469" providerId="AD" clId="Web-{F27BA500-A23E-B9B8-605E-985A4880867F}" dt="2021-11-06T10:40:17.647" v="765" actId="14100"/>
          <ac:cxnSpMkLst>
            <pc:docMk/>
            <pc:sldMk cId="563059919" sldId="259"/>
            <ac:cxnSpMk id="47" creationId="{743DBEE2-A601-47C0-9874-6A4D3E18CF66}"/>
          </ac:cxnSpMkLst>
        </pc:cxnChg>
        <pc:cxnChg chg="add mod">
          <ac:chgData name="Benjamin Scott" userId="S::s210052@students.aie.edu.au::a627e03b-216a-451d-a4cf-38d70dcd7469" providerId="AD" clId="Web-{F27BA500-A23E-B9B8-605E-985A4880867F}" dt="2021-11-06T10:40:14.507" v="764" actId="14100"/>
          <ac:cxnSpMkLst>
            <pc:docMk/>
            <pc:sldMk cId="563059919" sldId="259"/>
            <ac:cxnSpMk id="48" creationId="{C944A0D2-0D87-4E83-9CFE-A42E596F8932}"/>
          </ac:cxnSpMkLst>
        </pc:cxnChg>
      </pc:sldChg>
      <pc:sldChg chg="modSp">
        <pc:chgData name="Benjamin Scott" userId="S::s210052@students.aie.edu.au::a627e03b-216a-451d-a4cf-38d70dcd7469" providerId="AD" clId="Web-{F27BA500-A23E-B9B8-605E-985A4880867F}" dt="2021-11-06T10:10:35.602" v="267" actId="20577"/>
        <pc:sldMkLst>
          <pc:docMk/>
          <pc:sldMk cId="3110430624" sldId="260"/>
        </pc:sldMkLst>
        <pc:spChg chg="mod">
          <ac:chgData name="Benjamin Scott" userId="S::s210052@students.aie.edu.au::a627e03b-216a-451d-a4cf-38d70dcd7469" providerId="AD" clId="Web-{F27BA500-A23E-B9B8-605E-985A4880867F}" dt="2021-11-06T10:10:35.602" v="267" actId="20577"/>
          <ac:spMkLst>
            <pc:docMk/>
            <pc:sldMk cId="3110430624" sldId="260"/>
            <ac:spMk id="3" creationId="{E0680F79-47F6-4F6D-830A-70DC60A74FEC}"/>
          </ac:spMkLst>
        </pc:spChg>
      </pc:sldChg>
      <pc:sldChg chg="modSp">
        <pc:chgData name="Benjamin Scott" userId="S::s210052@students.aie.edu.au::a627e03b-216a-451d-a4cf-38d70dcd7469" providerId="AD" clId="Web-{F27BA500-A23E-B9B8-605E-985A4880867F}" dt="2021-11-06T10:17:26.955" v="446" actId="20577"/>
        <pc:sldMkLst>
          <pc:docMk/>
          <pc:sldMk cId="828476008" sldId="261"/>
        </pc:sldMkLst>
        <pc:spChg chg="mod">
          <ac:chgData name="Benjamin Scott" userId="S::s210052@students.aie.edu.au::a627e03b-216a-451d-a4cf-38d70dcd7469" providerId="AD" clId="Web-{F27BA500-A23E-B9B8-605E-985A4880867F}" dt="2021-11-06T10:17:26.955" v="446" actId="20577"/>
          <ac:spMkLst>
            <pc:docMk/>
            <pc:sldMk cId="828476008" sldId="261"/>
            <ac:spMk id="3" creationId="{F1A7F16E-907D-4C40-9350-4EFB65C9E713}"/>
          </ac:spMkLst>
        </pc:spChg>
      </pc:sldChg>
      <pc:sldChg chg="modSp">
        <pc:chgData name="Benjamin Scott" userId="S::s210052@students.aie.edu.au::a627e03b-216a-451d-a4cf-38d70dcd7469" providerId="AD" clId="Web-{F27BA500-A23E-B9B8-605E-985A4880867F}" dt="2021-11-06T10:09:41.505" v="221" actId="20577"/>
        <pc:sldMkLst>
          <pc:docMk/>
          <pc:sldMk cId="2308828020" sldId="262"/>
        </pc:sldMkLst>
        <pc:spChg chg="mod">
          <ac:chgData name="Benjamin Scott" userId="S::s210052@students.aie.edu.au::a627e03b-216a-451d-a4cf-38d70dcd7469" providerId="AD" clId="Web-{F27BA500-A23E-B9B8-605E-985A4880867F}" dt="2021-11-06T10:09:41.505" v="221" actId="20577"/>
          <ac:spMkLst>
            <pc:docMk/>
            <pc:sldMk cId="2308828020" sldId="262"/>
            <ac:spMk id="3" creationId="{721A1D39-625F-4BC4-BD37-7E4AF9D227FF}"/>
          </ac:spMkLst>
        </pc:spChg>
      </pc:sldChg>
      <pc:sldChg chg="modSp">
        <pc:chgData name="Benjamin Scott" userId="S::s210052@students.aie.edu.au::a627e03b-216a-451d-a4cf-38d70dcd7469" providerId="AD" clId="Web-{F27BA500-A23E-B9B8-605E-985A4880867F}" dt="2021-11-06T10:43:12.732" v="804"/>
        <pc:sldMkLst>
          <pc:docMk/>
          <pc:sldMk cId="2742535125" sldId="264"/>
        </pc:sldMkLst>
        <pc:graphicFrameChg chg="mod modGraphic">
          <ac:chgData name="Benjamin Scott" userId="S::s210052@students.aie.edu.au::a627e03b-216a-451d-a4cf-38d70dcd7469" providerId="AD" clId="Web-{F27BA500-A23E-B9B8-605E-985A4880867F}" dt="2021-11-06T10:42:57.075" v="802"/>
          <ac:graphicFrameMkLst>
            <pc:docMk/>
            <pc:sldMk cId="2742535125" sldId="264"/>
            <ac:graphicFrameMk id="17" creationId="{EF014488-9E1A-47D0-A0B1-7C5845AA8A70}"/>
          </ac:graphicFrameMkLst>
        </pc:graphicFrameChg>
        <pc:graphicFrameChg chg="mod modGraphic">
          <ac:chgData name="Benjamin Scott" userId="S::s210052@students.aie.edu.au::a627e03b-216a-451d-a4cf-38d70dcd7469" providerId="AD" clId="Web-{F27BA500-A23E-B9B8-605E-985A4880867F}" dt="2021-11-06T10:43:12.732" v="804"/>
          <ac:graphicFrameMkLst>
            <pc:docMk/>
            <pc:sldMk cId="2742535125" sldId="264"/>
            <ac:graphicFrameMk id="19" creationId="{04A68619-B117-4F1F-A4E8-F3A4C7555C2D}"/>
          </ac:graphicFrameMkLst>
        </pc:graphicFrameChg>
      </pc:sldChg>
      <pc:sldChg chg="modSp">
        <pc:chgData name="Benjamin Scott" userId="S::s210052@students.aie.edu.au::a627e03b-216a-451d-a4cf-38d70dcd7469" providerId="AD" clId="Web-{F27BA500-A23E-B9B8-605E-985A4880867F}" dt="2021-11-06T10:49:38.600" v="930" actId="20577"/>
        <pc:sldMkLst>
          <pc:docMk/>
          <pc:sldMk cId="2187629175" sldId="265"/>
        </pc:sldMkLst>
        <pc:spChg chg="mod">
          <ac:chgData name="Benjamin Scott" userId="S::s210052@students.aie.edu.au::a627e03b-216a-451d-a4cf-38d70dcd7469" providerId="AD" clId="Web-{F27BA500-A23E-B9B8-605E-985A4880867F}" dt="2021-11-06T10:49:38.600" v="930" actId="20577"/>
          <ac:spMkLst>
            <pc:docMk/>
            <pc:sldMk cId="2187629175" sldId="265"/>
            <ac:spMk id="3" creationId="{88364B6F-4379-4A34-8A2B-7FEDB2F095E2}"/>
          </ac:spMkLst>
        </pc:spChg>
      </pc:sldChg>
      <pc:sldChg chg="del">
        <pc:chgData name="Benjamin Scott" userId="S::s210052@students.aie.edu.au::a627e03b-216a-451d-a4cf-38d70dcd7469" providerId="AD" clId="Web-{F27BA500-A23E-B9B8-605E-985A4880867F}" dt="2021-11-06T10:49:17.256" v="928"/>
        <pc:sldMkLst>
          <pc:docMk/>
          <pc:sldMk cId="2925464087" sldId="266"/>
        </pc:sldMkLst>
      </pc:sldChg>
      <pc:sldChg chg="addSp delSp modSp">
        <pc:chgData name="Benjamin Scott" userId="S::s210052@students.aie.edu.au::a627e03b-216a-451d-a4cf-38d70dcd7469" providerId="AD" clId="Web-{F27BA500-A23E-B9B8-605E-985A4880867F}" dt="2021-11-06T10:48:57.661" v="927"/>
        <pc:sldMkLst>
          <pc:docMk/>
          <pc:sldMk cId="3115225148" sldId="267"/>
        </pc:sldMkLst>
        <pc:spChg chg="mod">
          <ac:chgData name="Benjamin Scott" userId="S::s210052@students.aie.edu.au::a627e03b-216a-451d-a4cf-38d70dcd7469" providerId="AD" clId="Web-{F27BA500-A23E-B9B8-605E-985A4880867F}" dt="2021-11-06T10:48:57.661" v="927"/>
          <ac:spMkLst>
            <pc:docMk/>
            <pc:sldMk cId="3115225148" sldId="267"/>
            <ac:spMk id="2" creationId="{8FFB84A4-2688-4BE1-8B0D-4F50AC259DBB}"/>
          </ac:spMkLst>
        </pc:spChg>
        <pc:spChg chg="mod ord">
          <ac:chgData name="Benjamin Scott" userId="S::s210052@students.aie.edu.au::a627e03b-216a-451d-a4cf-38d70dcd7469" providerId="AD" clId="Web-{F27BA500-A23E-B9B8-605E-985A4880867F}" dt="2021-11-06T10:48:57.661" v="927"/>
          <ac:spMkLst>
            <pc:docMk/>
            <pc:sldMk cId="3115225148" sldId="267"/>
            <ac:spMk id="3" creationId="{A2ACE001-D88F-4326-9373-2ABFE9760754}"/>
          </ac:spMkLst>
        </pc:spChg>
        <pc:spChg chg="del mod">
          <ac:chgData name="Benjamin Scott" userId="S::s210052@students.aie.edu.au::a627e03b-216a-451d-a4cf-38d70dcd7469" providerId="AD" clId="Web-{F27BA500-A23E-B9B8-605E-985A4880867F}" dt="2021-11-06T10:45:03.906" v="836"/>
          <ac:spMkLst>
            <pc:docMk/>
            <pc:sldMk cId="3115225148" sldId="267"/>
            <ac:spMk id="4" creationId="{4C9BDD12-15AB-4039-B607-AF7BEE081E7D}"/>
          </ac:spMkLst>
        </pc:spChg>
        <pc:spChg chg="del mod">
          <ac:chgData name="Benjamin Scott" userId="S::s210052@students.aie.edu.au::a627e03b-216a-451d-a4cf-38d70dcd7469" providerId="AD" clId="Web-{F27BA500-A23E-B9B8-605E-985A4880867F}" dt="2021-11-06T10:46:45.112" v="882"/>
          <ac:spMkLst>
            <pc:docMk/>
            <pc:sldMk cId="3115225148" sldId="267"/>
            <ac:spMk id="5" creationId="{BFCB0359-D604-4275-9BED-DA38645801B6}"/>
          </ac:spMkLst>
        </pc:spChg>
        <pc:spChg chg="add del">
          <ac:chgData name="Benjamin Scott" userId="S::s210052@students.aie.edu.au::a627e03b-216a-451d-a4cf-38d70dcd7469" providerId="AD" clId="Web-{F27BA500-A23E-B9B8-605E-985A4880867F}" dt="2021-11-06T10:48:57.661" v="927"/>
          <ac:spMkLst>
            <pc:docMk/>
            <pc:sldMk cId="3115225148" sldId="267"/>
            <ac:spMk id="8" creationId="{E009DD9B-5EE2-4C0D-8B2B-351C8C102205}"/>
          </ac:spMkLst>
        </pc:spChg>
        <pc:spChg chg="add del">
          <ac:chgData name="Benjamin Scott" userId="S::s210052@students.aie.edu.au::a627e03b-216a-451d-a4cf-38d70dcd7469" providerId="AD" clId="Web-{F27BA500-A23E-B9B8-605E-985A4880867F}" dt="2021-11-06T10:48:57.661" v="927"/>
          <ac:spMkLst>
            <pc:docMk/>
            <pc:sldMk cId="3115225148" sldId="267"/>
            <ac:spMk id="10" creationId="{E720DB99-7745-4E75-9D96-AAB6D55C531E}"/>
          </ac:spMkLst>
        </pc:spChg>
        <pc:spChg chg="add del">
          <ac:chgData name="Benjamin Scott" userId="S::s210052@students.aie.edu.au::a627e03b-216a-451d-a4cf-38d70dcd7469" providerId="AD" clId="Web-{F27BA500-A23E-B9B8-605E-985A4880867F}" dt="2021-11-06T10:48:57.661" v="927"/>
          <ac:spMkLst>
            <pc:docMk/>
            <pc:sldMk cId="3115225148" sldId="267"/>
            <ac:spMk id="12" creationId="{D68803C4-E159-4360-B7BB-74205C8F782D}"/>
          </ac:spMkLst>
        </pc:spChg>
        <pc:spChg chg="add del">
          <ac:chgData name="Benjamin Scott" userId="S::s210052@students.aie.edu.au::a627e03b-216a-451d-a4cf-38d70dcd7469" providerId="AD" clId="Web-{F27BA500-A23E-B9B8-605E-985A4880867F}" dt="2021-11-06T10:48:57.661" v="927"/>
          <ac:spMkLst>
            <pc:docMk/>
            <pc:sldMk cId="3115225148" sldId="267"/>
            <ac:spMk id="14" creationId="{504B0465-3B07-49BF-BEA7-D81476246293}"/>
          </ac:spMkLst>
        </pc:spChg>
        <pc:spChg chg="add del">
          <ac:chgData name="Benjamin Scott" userId="S::s210052@students.aie.edu.au::a627e03b-216a-451d-a4cf-38d70dcd7469" providerId="AD" clId="Web-{F27BA500-A23E-B9B8-605E-985A4880867F}" dt="2021-11-06T10:48:57.661" v="927"/>
          <ac:spMkLst>
            <pc:docMk/>
            <pc:sldMk cId="3115225148" sldId="267"/>
            <ac:spMk id="16" creationId="{49B7FFA5-14CB-4A4F-9BCC-CA3AA5D9D276}"/>
          </ac:spMkLst>
        </pc:spChg>
        <pc:spChg chg="add del">
          <ac:chgData name="Benjamin Scott" userId="S::s210052@students.aie.edu.au::a627e03b-216a-451d-a4cf-38d70dcd7469" providerId="AD" clId="Web-{F27BA500-A23E-B9B8-605E-985A4880867F}" dt="2021-11-06T10:48:57.661" v="927"/>
          <ac:spMkLst>
            <pc:docMk/>
            <pc:sldMk cId="3115225148" sldId="267"/>
            <ac:spMk id="18" creationId="{04E48745-7512-4EC2-9E20-9092D12150CA}"/>
          </ac:spMkLst>
        </pc:spChg>
        <pc:spChg chg="add del">
          <ac:chgData name="Benjamin Scott" userId="S::s210052@students.aie.edu.au::a627e03b-216a-451d-a4cf-38d70dcd7469" providerId="AD" clId="Web-{F27BA500-A23E-B9B8-605E-985A4880867F}" dt="2021-11-06T10:47:37.425" v="895"/>
          <ac:spMkLst>
            <pc:docMk/>
            <pc:sldMk cId="3115225148" sldId="267"/>
            <ac:spMk id="20" creationId="{9998DD5F-3824-47FE-A837-59D5B0CD64BD}"/>
          </ac:spMkLst>
        </pc:spChg>
        <pc:spChg chg="add del">
          <ac:chgData name="Benjamin Scott" userId="S::s210052@students.aie.edu.au::a627e03b-216a-451d-a4cf-38d70dcd7469" providerId="AD" clId="Web-{F27BA500-A23E-B9B8-605E-985A4880867F}" dt="2021-11-06T10:47:45.066" v="899"/>
          <ac:spMkLst>
            <pc:docMk/>
            <pc:sldMk cId="3115225148" sldId="267"/>
            <ac:spMk id="21" creationId="{48DECF3D-77F3-432A-8E9F-2EDEB7E52727}"/>
          </ac:spMkLst>
        </pc:spChg>
        <pc:spChg chg="add del">
          <ac:chgData name="Benjamin Scott" userId="S::s210052@students.aie.edu.au::a627e03b-216a-451d-a4cf-38d70dcd7469" providerId="AD" clId="Web-{F27BA500-A23E-B9B8-605E-985A4880867F}" dt="2021-11-06T10:47:45.066" v="899"/>
          <ac:spMkLst>
            <pc:docMk/>
            <pc:sldMk cId="3115225148" sldId="267"/>
            <ac:spMk id="22" creationId="{2B005987-55C8-40B7-9D41-192DC57691BF}"/>
          </ac:spMkLst>
        </pc:spChg>
        <pc:spChg chg="add del">
          <ac:chgData name="Benjamin Scott" userId="S::s210052@students.aie.edu.au::a627e03b-216a-451d-a4cf-38d70dcd7469" providerId="AD" clId="Web-{F27BA500-A23E-B9B8-605E-985A4880867F}" dt="2021-11-06T10:47:35.066" v="893"/>
          <ac:spMkLst>
            <pc:docMk/>
            <pc:sldMk cId="3115225148" sldId="267"/>
            <ac:spMk id="23" creationId="{48DECF3D-77F3-432A-8E9F-2EDEB7E52727}"/>
          </ac:spMkLst>
        </pc:spChg>
        <pc:spChg chg="add del">
          <ac:chgData name="Benjamin Scott" userId="S::s210052@students.aie.edu.au::a627e03b-216a-451d-a4cf-38d70dcd7469" providerId="AD" clId="Web-{F27BA500-A23E-B9B8-605E-985A4880867F}" dt="2021-11-06T10:47:45.066" v="899"/>
          <ac:spMkLst>
            <pc:docMk/>
            <pc:sldMk cId="3115225148" sldId="267"/>
            <ac:spMk id="24" creationId="{B69DF4F7-0EF1-46B9-9BC2-D83EEDC4B270}"/>
          </ac:spMkLst>
        </pc:spChg>
        <pc:spChg chg="add del">
          <ac:chgData name="Benjamin Scott" userId="S::s210052@students.aie.edu.au::a627e03b-216a-451d-a4cf-38d70dcd7469" providerId="AD" clId="Web-{F27BA500-A23E-B9B8-605E-985A4880867F}" dt="2021-11-06T10:47:35.066" v="893"/>
          <ac:spMkLst>
            <pc:docMk/>
            <pc:sldMk cId="3115225148" sldId="267"/>
            <ac:spMk id="25" creationId="{2B005987-55C8-40B7-9D41-192DC57691BF}"/>
          </ac:spMkLst>
        </pc:spChg>
        <pc:spChg chg="add del">
          <ac:chgData name="Benjamin Scott" userId="S::s210052@students.aie.edu.au::a627e03b-216a-451d-a4cf-38d70dcd7469" providerId="AD" clId="Web-{F27BA500-A23E-B9B8-605E-985A4880867F}" dt="2021-11-06T10:47:35.066" v="893"/>
          <ac:spMkLst>
            <pc:docMk/>
            <pc:sldMk cId="3115225148" sldId="267"/>
            <ac:spMk id="27" creationId="{B69DF4F7-0EF1-46B9-9BC2-D83EEDC4B270}"/>
          </ac:spMkLst>
        </pc:spChg>
        <pc:spChg chg="add del">
          <ac:chgData name="Benjamin Scott" userId="S::s210052@students.aie.edu.au::a627e03b-216a-451d-a4cf-38d70dcd7469" providerId="AD" clId="Web-{F27BA500-A23E-B9B8-605E-985A4880867F}" dt="2021-11-06T10:48:57.661" v="927"/>
          <ac:spMkLst>
            <pc:docMk/>
            <pc:sldMk cId="3115225148" sldId="267"/>
            <ac:spMk id="28" creationId="{4F697512-60F9-452A-B364-4B5E3B8DF5A0}"/>
          </ac:spMkLst>
        </pc:spChg>
        <pc:spChg chg="add del">
          <ac:chgData name="Benjamin Scott" userId="S::s210052@students.aie.edu.au::a627e03b-216a-451d-a4cf-38d70dcd7469" providerId="AD" clId="Web-{F27BA500-A23E-B9B8-605E-985A4880867F}" dt="2021-11-06T10:48:54.318" v="925"/>
          <ac:spMkLst>
            <pc:docMk/>
            <pc:sldMk cId="3115225148" sldId="267"/>
            <ac:spMk id="37" creationId="{48DECF3D-77F3-432A-8E9F-2EDEB7E52727}"/>
          </ac:spMkLst>
        </pc:spChg>
        <pc:spChg chg="add del">
          <ac:chgData name="Benjamin Scott" userId="S::s210052@students.aie.edu.au::a627e03b-216a-451d-a4cf-38d70dcd7469" providerId="AD" clId="Web-{F27BA500-A23E-B9B8-605E-985A4880867F}" dt="2021-11-06T10:48:54.318" v="925"/>
          <ac:spMkLst>
            <pc:docMk/>
            <pc:sldMk cId="3115225148" sldId="267"/>
            <ac:spMk id="39" creationId="{2B005987-55C8-40B7-9D41-192DC57691BF}"/>
          </ac:spMkLst>
        </pc:spChg>
        <pc:spChg chg="add del">
          <ac:chgData name="Benjamin Scott" userId="S::s210052@students.aie.edu.au::a627e03b-216a-451d-a4cf-38d70dcd7469" providerId="AD" clId="Web-{F27BA500-A23E-B9B8-605E-985A4880867F}" dt="2021-11-06T10:48:54.318" v="925"/>
          <ac:spMkLst>
            <pc:docMk/>
            <pc:sldMk cId="3115225148" sldId="267"/>
            <ac:spMk id="41" creationId="{B69DF4F7-0EF1-46B9-9BC2-D83EEDC4B270}"/>
          </ac:spMkLst>
        </pc:spChg>
        <pc:grpChg chg="add del">
          <ac:chgData name="Benjamin Scott" userId="S::s210052@students.aie.edu.au::a627e03b-216a-451d-a4cf-38d70dcd7469" providerId="AD" clId="Web-{F27BA500-A23E-B9B8-605E-985A4880867F}" dt="2021-11-06T10:47:45.066" v="899"/>
          <ac:grpSpMkLst>
            <pc:docMk/>
            <pc:sldMk cId="3115225148" sldId="267"/>
            <ac:grpSpMk id="26" creationId="{5ABD47AE-FBDB-4E58-A346-1D13F1C09DCF}"/>
          </ac:grpSpMkLst>
        </pc:grpChg>
        <pc:grpChg chg="add del">
          <ac:chgData name="Benjamin Scott" userId="S::s210052@students.aie.edu.au::a627e03b-216a-451d-a4cf-38d70dcd7469" providerId="AD" clId="Web-{F27BA500-A23E-B9B8-605E-985A4880867F}" dt="2021-11-06T10:47:35.066" v="893"/>
          <ac:grpSpMkLst>
            <pc:docMk/>
            <pc:sldMk cId="3115225148" sldId="267"/>
            <ac:grpSpMk id="29" creationId="{5ABD47AE-FBDB-4E58-A346-1D13F1C09DCF}"/>
          </ac:grpSpMkLst>
        </pc:grpChg>
        <pc:grpChg chg="add del">
          <ac:chgData name="Benjamin Scott" userId="S::s210052@students.aie.edu.au::a627e03b-216a-451d-a4cf-38d70dcd7469" providerId="AD" clId="Web-{F27BA500-A23E-B9B8-605E-985A4880867F}" dt="2021-11-06T10:48:57.661" v="927"/>
          <ac:grpSpMkLst>
            <pc:docMk/>
            <pc:sldMk cId="3115225148" sldId="267"/>
            <ac:grpSpMk id="30" creationId="{0428ACDF-AB49-4CA0-8AEB-588A85F4E542}"/>
          </ac:grpSpMkLst>
        </pc:grpChg>
        <pc:grpChg chg="add del">
          <ac:chgData name="Benjamin Scott" userId="S::s210052@students.aie.edu.au::a627e03b-216a-451d-a4cf-38d70dcd7469" providerId="AD" clId="Web-{F27BA500-A23E-B9B8-605E-985A4880867F}" dt="2021-11-06T10:48:54.318" v="925"/>
          <ac:grpSpMkLst>
            <pc:docMk/>
            <pc:sldMk cId="3115225148" sldId="267"/>
            <ac:grpSpMk id="43" creationId="{5ABD47AE-FBDB-4E58-A346-1D13F1C09DCF}"/>
          </ac:grpSpMkLst>
        </pc:grpChg>
        <pc:picChg chg="add mod ord">
          <ac:chgData name="Benjamin Scott" userId="S::s210052@students.aie.edu.au::a627e03b-216a-451d-a4cf-38d70dcd7469" providerId="AD" clId="Web-{F27BA500-A23E-B9B8-605E-985A4880867F}" dt="2021-11-06T10:48:57.661" v="927"/>
          <ac:picMkLst>
            <pc:docMk/>
            <pc:sldMk cId="3115225148" sldId="267"/>
            <ac:picMk id="6" creationId="{48403EEB-708F-41FD-B0B6-781A912F209F}"/>
          </ac:picMkLst>
        </pc:picChg>
        <pc:picChg chg="add del mod">
          <ac:chgData name="Benjamin Scott" userId="S::s210052@students.aie.edu.au::a627e03b-216a-451d-a4cf-38d70dcd7469" providerId="AD" clId="Web-{F27BA500-A23E-B9B8-605E-985A4880867F}" dt="2021-11-06T10:47:15.081" v="884"/>
          <ac:picMkLst>
            <pc:docMk/>
            <pc:sldMk cId="3115225148" sldId="267"/>
            <ac:picMk id="7" creationId="{1F81B81D-520E-4139-A613-E004E28A9A6B}"/>
          </ac:picMkLst>
        </pc:picChg>
        <pc:picChg chg="add del mod ord">
          <ac:chgData name="Benjamin Scott" userId="S::s210052@students.aie.edu.au::a627e03b-216a-451d-a4cf-38d70dcd7469" providerId="AD" clId="Web-{F27BA500-A23E-B9B8-605E-985A4880867F}" dt="2021-11-06T10:48:57.661" v="927"/>
          <ac:picMkLst>
            <pc:docMk/>
            <pc:sldMk cId="3115225148" sldId="267"/>
            <ac:picMk id="9" creationId="{60270BF2-B920-4AC8-9224-A4C31592E18E}"/>
          </ac:picMkLst>
        </pc:picChg>
        <pc:picChg chg="add del mod">
          <ac:chgData name="Benjamin Scott" userId="S::s210052@students.aie.edu.au::a627e03b-216a-451d-a4cf-38d70dcd7469" providerId="AD" clId="Web-{F27BA500-A23E-B9B8-605E-985A4880867F}" dt="2021-11-06T10:48:51.771" v="923"/>
          <ac:picMkLst>
            <pc:docMk/>
            <pc:sldMk cId="3115225148" sldId="267"/>
            <ac:picMk id="11" creationId="{1F5C0C7F-5153-4058-B0FE-29F590B7EB72}"/>
          </ac:picMkLst>
        </pc:picChg>
      </pc:sldChg>
      <pc:sldChg chg="addSp delSp modSp">
        <pc:chgData name="Benjamin Scott" userId="S::s210052@students.aie.edu.au::a627e03b-216a-451d-a4cf-38d70dcd7469" providerId="AD" clId="Web-{F27BA500-A23E-B9B8-605E-985A4880867F}" dt="2021-11-06T10:54:05.592" v="1061" actId="20577"/>
        <pc:sldMkLst>
          <pc:docMk/>
          <pc:sldMk cId="2445382444" sldId="277"/>
        </pc:sldMkLst>
        <pc:spChg chg="mod">
          <ac:chgData name="Benjamin Scott" userId="S::s210052@students.aie.edu.au::a627e03b-216a-451d-a4cf-38d70dcd7469" providerId="AD" clId="Web-{F27BA500-A23E-B9B8-605E-985A4880867F}" dt="2021-11-06T10:54:05.592" v="1061" actId="20577"/>
          <ac:spMkLst>
            <pc:docMk/>
            <pc:sldMk cId="2445382444" sldId="277"/>
            <ac:spMk id="2" creationId="{81FCBBEC-3FC4-43CA-AE41-F90070B8C703}"/>
          </ac:spMkLst>
        </pc:spChg>
        <pc:spChg chg="add mod">
          <ac:chgData name="Benjamin Scott" userId="S::s210052@students.aie.edu.au::a627e03b-216a-451d-a4cf-38d70dcd7469" providerId="AD" clId="Web-{F27BA500-A23E-B9B8-605E-985A4880867F}" dt="2021-11-06T10:52:15.762" v="1016" actId="1076"/>
          <ac:spMkLst>
            <pc:docMk/>
            <pc:sldMk cId="2445382444" sldId="277"/>
            <ac:spMk id="3" creationId="{E979E267-FFD1-471D-9ACE-9A8667927183}"/>
          </ac:spMkLst>
        </pc:spChg>
        <pc:spChg chg="mod">
          <ac:chgData name="Benjamin Scott" userId="S::s210052@students.aie.edu.au::a627e03b-216a-451d-a4cf-38d70dcd7469" providerId="AD" clId="Web-{F27BA500-A23E-B9B8-605E-985A4880867F}" dt="2021-11-06T10:49:46.069" v="932" actId="1076"/>
          <ac:spMkLst>
            <pc:docMk/>
            <pc:sldMk cId="2445382444" sldId="277"/>
            <ac:spMk id="4" creationId="{33D743AF-B8F5-448E-A92A-DBB8E97D8588}"/>
          </ac:spMkLst>
        </pc:spChg>
        <pc:spChg chg="add mod">
          <ac:chgData name="Benjamin Scott" userId="S::s210052@students.aie.edu.au::a627e03b-216a-451d-a4cf-38d70dcd7469" providerId="AD" clId="Web-{F27BA500-A23E-B9B8-605E-985A4880867F}" dt="2021-11-06T10:52:01.215" v="1011" actId="1076"/>
          <ac:spMkLst>
            <pc:docMk/>
            <pc:sldMk cId="2445382444" sldId="277"/>
            <ac:spMk id="11" creationId="{4574C30A-12E2-4396-91D0-7309B4C700B1}"/>
          </ac:spMkLst>
        </pc:spChg>
        <pc:spChg chg="add mod">
          <ac:chgData name="Benjamin Scott" userId="S::s210052@students.aie.edu.au::a627e03b-216a-451d-a4cf-38d70dcd7469" providerId="AD" clId="Web-{F27BA500-A23E-B9B8-605E-985A4880867F}" dt="2021-11-06T10:52:07.793" v="1015" actId="1076"/>
          <ac:spMkLst>
            <pc:docMk/>
            <pc:sldMk cId="2445382444" sldId="277"/>
            <ac:spMk id="12" creationId="{23B7EE25-84E6-4F28-9241-05327E1575D7}"/>
          </ac:spMkLst>
        </pc:spChg>
        <pc:spChg chg="add mod">
          <ac:chgData name="Benjamin Scott" userId="S::s210052@students.aie.edu.au::a627e03b-216a-451d-a4cf-38d70dcd7469" providerId="AD" clId="Web-{F27BA500-A23E-B9B8-605E-985A4880867F}" dt="2021-11-06T10:53:21.717" v="1046" actId="1076"/>
          <ac:spMkLst>
            <pc:docMk/>
            <pc:sldMk cId="2445382444" sldId="277"/>
            <ac:spMk id="13" creationId="{1AA21C3A-2186-40B9-894A-66A2B2654321}"/>
          </ac:spMkLst>
        </pc:spChg>
        <pc:spChg chg="add mod">
          <ac:chgData name="Benjamin Scott" userId="S::s210052@students.aie.edu.au::a627e03b-216a-451d-a4cf-38d70dcd7469" providerId="AD" clId="Web-{F27BA500-A23E-B9B8-605E-985A4880867F}" dt="2021-11-06T10:52:04.387" v="1013" actId="1076"/>
          <ac:spMkLst>
            <pc:docMk/>
            <pc:sldMk cId="2445382444" sldId="277"/>
            <ac:spMk id="14" creationId="{93FF143C-AD82-433A-B297-082BB0952AC4}"/>
          </ac:spMkLst>
        </pc:spChg>
        <pc:spChg chg="del">
          <ac:chgData name="Benjamin Scott" userId="S::s210052@students.aie.edu.au::a627e03b-216a-451d-a4cf-38d70dcd7469" providerId="AD" clId="Web-{F27BA500-A23E-B9B8-605E-985A4880867F}" dt="2021-11-06T10:53:53.920" v="1056"/>
          <ac:spMkLst>
            <pc:docMk/>
            <pc:sldMk cId="2445382444" sldId="277"/>
            <ac:spMk id="21" creationId="{80D4DCB2-57CC-4814-B7F6-4D47E8949541}"/>
          </ac:spMkLst>
        </pc:spChg>
        <pc:picChg chg="add del mod">
          <ac:chgData name="Benjamin Scott" userId="S::s210052@students.aie.edu.au::a627e03b-216a-451d-a4cf-38d70dcd7469" providerId="AD" clId="Web-{F27BA500-A23E-B9B8-605E-985A4880867F}" dt="2021-11-06T10:51:36.744" v="999"/>
          <ac:picMkLst>
            <pc:docMk/>
            <pc:sldMk cId="2445382444" sldId="277"/>
            <ac:picMk id="5" creationId="{C4F05E72-1FB6-4438-A5A6-63B80D86AE87}"/>
          </ac:picMkLst>
        </pc:picChg>
        <pc:cxnChg chg="add del mod">
          <ac:chgData name="Benjamin Scott" userId="S::s210052@students.aie.edu.au::a627e03b-216a-451d-a4cf-38d70dcd7469" providerId="AD" clId="Web-{F27BA500-A23E-B9B8-605E-985A4880867F}" dt="2021-11-06T10:53:14.935" v="1045"/>
          <ac:cxnSpMkLst>
            <pc:docMk/>
            <pc:sldMk cId="2445382444" sldId="277"/>
            <ac:cxnSpMk id="6" creationId="{1C99C0A7-7D14-487A-9F28-3C36E32BF477}"/>
          </ac:cxnSpMkLst>
        </pc:cxnChg>
        <pc:cxnChg chg="add mod">
          <ac:chgData name="Benjamin Scott" userId="S::s210052@students.aie.edu.au::a627e03b-216a-451d-a4cf-38d70dcd7469" providerId="AD" clId="Web-{F27BA500-A23E-B9B8-605E-985A4880867F}" dt="2021-11-06T10:53:32.857" v="1051" actId="14100"/>
          <ac:cxnSpMkLst>
            <pc:docMk/>
            <pc:sldMk cId="2445382444" sldId="277"/>
            <ac:cxnSpMk id="7" creationId="{411A9575-5FB5-41EC-8C6A-D8094C9C43F0}"/>
          </ac:cxnSpMkLst>
        </pc:cxnChg>
        <pc:cxnChg chg="add del mod">
          <ac:chgData name="Benjamin Scott" userId="S::s210052@students.aie.edu.au::a627e03b-216a-451d-a4cf-38d70dcd7469" providerId="AD" clId="Web-{F27BA500-A23E-B9B8-605E-985A4880867F}" dt="2021-11-06T10:52:50.481" v="1033"/>
          <ac:cxnSpMkLst>
            <pc:docMk/>
            <pc:sldMk cId="2445382444" sldId="277"/>
            <ac:cxnSpMk id="16" creationId="{BC8EE066-0F91-43B2-95B5-FD60E6FDF5D6}"/>
          </ac:cxnSpMkLst>
        </pc:cxnChg>
        <pc:cxnChg chg="add del mod">
          <ac:chgData name="Benjamin Scott" userId="S::s210052@students.aie.edu.au::a627e03b-216a-451d-a4cf-38d70dcd7469" providerId="AD" clId="Web-{F27BA500-A23E-B9B8-605E-985A4880867F}" dt="2021-11-06T10:52:49.716" v="1032"/>
          <ac:cxnSpMkLst>
            <pc:docMk/>
            <pc:sldMk cId="2445382444" sldId="277"/>
            <ac:cxnSpMk id="17" creationId="{D6DF3742-3FFF-4868-8229-9BCEAD8023C8}"/>
          </ac:cxnSpMkLst>
        </pc:cxnChg>
        <pc:cxnChg chg="add del mod">
          <ac:chgData name="Benjamin Scott" userId="S::s210052@students.aie.edu.au::a627e03b-216a-451d-a4cf-38d70dcd7469" providerId="AD" clId="Web-{F27BA500-A23E-B9B8-605E-985A4880867F}" dt="2021-11-06T10:52:55.153" v="1037"/>
          <ac:cxnSpMkLst>
            <pc:docMk/>
            <pc:sldMk cId="2445382444" sldId="277"/>
            <ac:cxnSpMk id="18" creationId="{92F3DD46-0DA3-428A-9369-1DEFAC779A00}"/>
          </ac:cxnSpMkLst>
        </pc:cxnChg>
        <pc:cxnChg chg="add mod">
          <ac:chgData name="Benjamin Scott" userId="S::s210052@students.aie.edu.au::a627e03b-216a-451d-a4cf-38d70dcd7469" providerId="AD" clId="Web-{F27BA500-A23E-B9B8-605E-985A4880867F}" dt="2021-11-06T10:53:02.450" v="1040" actId="14100"/>
          <ac:cxnSpMkLst>
            <pc:docMk/>
            <pc:sldMk cId="2445382444" sldId="277"/>
            <ac:cxnSpMk id="19" creationId="{637B1DA8-9510-494F-927B-081631BE7328}"/>
          </ac:cxnSpMkLst>
        </pc:cxnChg>
        <pc:cxnChg chg="add mod">
          <ac:chgData name="Benjamin Scott" userId="S::s210052@students.aie.edu.au::a627e03b-216a-451d-a4cf-38d70dcd7469" providerId="AD" clId="Web-{F27BA500-A23E-B9B8-605E-985A4880867F}" dt="2021-11-06T10:53:07.232" v="1043" actId="14100"/>
          <ac:cxnSpMkLst>
            <pc:docMk/>
            <pc:sldMk cId="2445382444" sldId="277"/>
            <ac:cxnSpMk id="22" creationId="{78EA6045-7E65-43BF-827B-F20188A73E78}"/>
          </ac:cxnSpMkLst>
        </pc:cxnChg>
        <pc:cxnChg chg="add mod">
          <ac:chgData name="Benjamin Scott" userId="S::s210052@students.aie.edu.au::a627e03b-216a-451d-a4cf-38d70dcd7469" providerId="AD" clId="Web-{F27BA500-A23E-B9B8-605E-985A4880867F}" dt="2021-11-06T10:53:40.498" v="1055" actId="1076"/>
          <ac:cxnSpMkLst>
            <pc:docMk/>
            <pc:sldMk cId="2445382444" sldId="277"/>
            <ac:cxnSpMk id="25" creationId="{A150CC7F-A6D9-4234-8414-4E0A67E441BF}"/>
          </ac:cxnSpMkLst>
        </pc:cxnChg>
      </pc:sldChg>
      <pc:sldChg chg="del">
        <pc:chgData name="Benjamin Scott" userId="S::s210052@students.aie.edu.au::a627e03b-216a-451d-a4cf-38d70dcd7469" providerId="AD" clId="Web-{F27BA500-A23E-B9B8-605E-985A4880867F}" dt="2021-11-06T10:08:12.316" v="137"/>
        <pc:sldMkLst>
          <pc:docMk/>
          <pc:sldMk cId="688300116" sldId="278"/>
        </pc:sldMkLst>
      </pc:sldChg>
      <pc:sldChg chg="addSp modSp">
        <pc:chgData name="Benjamin Scott" userId="S::s210052@students.aie.edu.au::a627e03b-216a-451d-a4cf-38d70dcd7469" providerId="AD" clId="Web-{F27BA500-A23E-B9B8-605E-985A4880867F}" dt="2021-11-06T10:04:27.655" v="7" actId="1076"/>
        <pc:sldMkLst>
          <pc:docMk/>
          <pc:sldMk cId="2109206868" sldId="279"/>
        </pc:sldMkLst>
        <pc:spChg chg="mod">
          <ac:chgData name="Benjamin Scott" userId="S::s210052@students.aie.edu.au::a627e03b-216a-451d-a4cf-38d70dcd7469" providerId="AD" clId="Web-{F27BA500-A23E-B9B8-605E-985A4880867F}" dt="2021-11-06T10:04:25.670" v="6" actId="14100"/>
          <ac:spMkLst>
            <pc:docMk/>
            <pc:sldMk cId="2109206868" sldId="279"/>
            <ac:spMk id="3" creationId="{AFAB8E84-13BE-4820-B822-748812D3CAED}"/>
          </ac:spMkLst>
        </pc:spChg>
        <pc:picChg chg="add mod">
          <ac:chgData name="Benjamin Scott" userId="S::s210052@students.aie.edu.au::a627e03b-216a-451d-a4cf-38d70dcd7469" providerId="AD" clId="Web-{F27BA500-A23E-B9B8-605E-985A4880867F}" dt="2021-11-06T10:04:27.655" v="7" actId="1076"/>
          <ac:picMkLst>
            <pc:docMk/>
            <pc:sldMk cId="2109206868" sldId="279"/>
            <ac:picMk id="8" creationId="{9341CD41-62E8-42A7-B1CD-F286091C7A2D}"/>
          </ac:picMkLst>
        </pc:picChg>
      </pc:sldChg>
      <pc:sldChg chg="del">
        <pc:chgData name="Benjamin Scott" userId="S::s210052@students.aie.edu.au::a627e03b-216a-451d-a4cf-38d70dcd7469" providerId="AD" clId="Web-{F27BA500-A23E-B9B8-605E-985A4880867F}" dt="2021-11-06T10:06:36.314" v="86"/>
        <pc:sldMkLst>
          <pc:docMk/>
          <pc:sldMk cId="541817796" sldId="280"/>
        </pc:sldMkLst>
      </pc:sldChg>
      <pc:sldChg chg="addSp modSp">
        <pc:chgData name="Benjamin Scott" userId="S::s210052@students.aie.edu.au::a627e03b-216a-451d-a4cf-38d70dcd7469" providerId="AD" clId="Web-{F27BA500-A23E-B9B8-605E-985A4880867F}" dt="2021-11-06T10:07:52.737" v="136" actId="20577"/>
        <pc:sldMkLst>
          <pc:docMk/>
          <pc:sldMk cId="945073112" sldId="281"/>
        </pc:sldMkLst>
        <pc:spChg chg="mod">
          <ac:chgData name="Benjamin Scott" userId="S::s210052@students.aie.edu.au::a627e03b-216a-451d-a4cf-38d70dcd7469" providerId="AD" clId="Web-{F27BA500-A23E-B9B8-605E-985A4880867F}" dt="2021-11-06T10:07:52.737" v="136" actId="20577"/>
          <ac:spMkLst>
            <pc:docMk/>
            <pc:sldMk cId="945073112" sldId="281"/>
            <ac:spMk id="3" creationId="{4B9B9302-0FAD-4540-BE85-6B7C1922053D}"/>
          </ac:spMkLst>
        </pc:spChg>
        <pc:picChg chg="add mod">
          <ac:chgData name="Benjamin Scott" userId="S::s210052@students.aie.edu.au::a627e03b-216a-451d-a4cf-38d70dcd7469" providerId="AD" clId="Web-{F27BA500-A23E-B9B8-605E-985A4880867F}" dt="2021-11-06T10:06:46.205" v="91" actId="1076"/>
          <ac:picMkLst>
            <pc:docMk/>
            <pc:sldMk cId="945073112" sldId="281"/>
            <ac:picMk id="5" creationId="{4D9EC4D2-6E79-442F-BA4F-C6B538DD342C}"/>
          </ac:picMkLst>
        </pc:picChg>
      </pc:sldChg>
      <pc:sldChg chg="addSp modSp">
        <pc:chgData name="Benjamin Scott" userId="S::s210052@students.aie.edu.au::a627e03b-216a-451d-a4cf-38d70dcd7469" providerId="AD" clId="Web-{F27BA500-A23E-B9B8-605E-985A4880867F}" dt="2021-11-06T10:06:32.861" v="85" actId="20577"/>
        <pc:sldMkLst>
          <pc:docMk/>
          <pc:sldMk cId="3615911416" sldId="282"/>
        </pc:sldMkLst>
        <pc:spChg chg="mod">
          <ac:chgData name="Benjamin Scott" userId="S::s210052@students.aie.edu.au::a627e03b-216a-451d-a4cf-38d70dcd7469" providerId="AD" clId="Web-{F27BA500-A23E-B9B8-605E-985A4880867F}" dt="2021-11-06T10:06:32.861" v="85" actId="20577"/>
          <ac:spMkLst>
            <pc:docMk/>
            <pc:sldMk cId="3615911416" sldId="282"/>
            <ac:spMk id="3" creationId="{BF7F6B2D-7620-4780-9ADB-8A3000117B28}"/>
          </ac:spMkLst>
        </pc:spChg>
        <pc:spChg chg="add mod ord">
          <ac:chgData name="Benjamin Scott" userId="S::s210052@students.aie.edu.au::a627e03b-216a-451d-a4cf-38d70dcd7469" providerId="AD" clId="Web-{F27BA500-A23E-B9B8-605E-985A4880867F}" dt="2021-11-06T10:05:10.843" v="21" actId="14100"/>
          <ac:spMkLst>
            <pc:docMk/>
            <pc:sldMk cId="3615911416" sldId="282"/>
            <ac:spMk id="6" creationId="{56E12A02-7EED-46BF-AFD0-4CF713288473}"/>
          </ac:spMkLst>
        </pc:spChg>
        <pc:picChg chg="add mod">
          <ac:chgData name="Benjamin Scott" userId="S::s210052@students.aie.edu.au::a627e03b-216a-451d-a4cf-38d70dcd7469" providerId="AD" clId="Web-{F27BA500-A23E-B9B8-605E-985A4880867F}" dt="2021-11-06T10:05:17.515" v="23" actId="1076"/>
          <ac:picMkLst>
            <pc:docMk/>
            <pc:sldMk cId="3615911416" sldId="282"/>
            <ac:picMk id="5" creationId="{0DCE7181-5C34-4D5F-9112-9F668EF1D4EF}"/>
          </ac:picMkLst>
        </pc:picChg>
      </pc:sldChg>
      <pc:sldChg chg="addSp modSp">
        <pc:chgData name="Benjamin Scott" userId="S::s210052@students.aie.edu.au::a627e03b-216a-451d-a4cf-38d70dcd7469" providerId="AD" clId="Web-{F27BA500-A23E-B9B8-605E-985A4880867F}" dt="2021-11-06T11:01:59.744" v="1216" actId="20577"/>
        <pc:sldMkLst>
          <pc:docMk/>
          <pc:sldMk cId="2196498248" sldId="283"/>
        </pc:sldMkLst>
        <pc:spChg chg="mod">
          <ac:chgData name="Benjamin Scott" userId="S::s210052@students.aie.edu.au::a627e03b-216a-451d-a4cf-38d70dcd7469" providerId="AD" clId="Web-{F27BA500-A23E-B9B8-605E-985A4880867F}" dt="2021-11-06T11:01:59.744" v="1216" actId="20577"/>
          <ac:spMkLst>
            <pc:docMk/>
            <pc:sldMk cId="2196498248" sldId="283"/>
            <ac:spMk id="3" creationId="{5A735AFA-E8D0-4E96-925F-798AB20D9404}"/>
          </ac:spMkLst>
        </pc:spChg>
        <pc:picChg chg="add mod">
          <ac:chgData name="Benjamin Scott" userId="S::s210052@students.aie.edu.au::a627e03b-216a-451d-a4cf-38d70dcd7469" providerId="AD" clId="Web-{F27BA500-A23E-B9B8-605E-985A4880867F}" dt="2021-11-06T11:01:18.790" v="1183" actId="1076"/>
          <ac:picMkLst>
            <pc:docMk/>
            <pc:sldMk cId="2196498248" sldId="283"/>
            <ac:picMk id="5" creationId="{13AC9AB9-05EF-4C7E-84D2-508C2527E2B3}"/>
          </ac:picMkLst>
        </pc:picChg>
      </pc:sldChg>
      <pc:sldChg chg="modSp">
        <pc:chgData name="Benjamin Scott" userId="S::s210052@students.aie.edu.au::a627e03b-216a-451d-a4cf-38d70dcd7469" providerId="AD" clId="Web-{F27BA500-A23E-B9B8-605E-985A4880867F}" dt="2021-11-06T11:02:10.369" v="1220" actId="20577"/>
        <pc:sldMkLst>
          <pc:docMk/>
          <pc:sldMk cId="4253614128" sldId="285"/>
        </pc:sldMkLst>
        <pc:spChg chg="mod">
          <ac:chgData name="Benjamin Scott" userId="S::s210052@students.aie.edu.au::a627e03b-216a-451d-a4cf-38d70dcd7469" providerId="AD" clId="Web-{F27BA500-A23E-B9B8-605E-985A4880867F}" dt="2021-11-06T11:02:10.369" v="1220" actId="20577"/>
          <ac:spMkLst>
            <pc:docMk/>
            <pc:sldMk cId="4253614128" sldId="285"/>
            <ac:spMk id="3" creationId="{58C4D0B5-A53D-40CD-87E6-5A790DCAC4CF}"/>
          </ac:spMkLst>
        </pc:spChg>
      </pc:sldChg>
      <pc:sldChg chg="addSp delSp modSp">
        <pc:chgData name="Benjamin Scott" userId="S::s210052@students.aie.edu.au::a627e03b-216a-451d-a4cf-38d70dcd7469" providerId="AD" clId="Web-{F27BA500-A23E-B9B8-605E-985A4880867F}" dt="2021-11-06T11:00:05.897" v="1172" actId="20577"/>
        <pc:sldMkLst>
          <pc:docMk/>
          <pc:sldMk cId="1233631149" sldId="287"/>
        </pc:sldMkLst>
        <pc:spChg chg="mod">
          <ac:chgData name="Benjamin Scott" userId="S::s210052@students.aie.edu.au::a627e03b-216a-451d-a4cf-38d70dcd7469" providerId="AD" clId="Web-{F27BA500-A23E-B9B8-605E-985A4880867F}" dt="2021-11-06T11:00:05.897" v="1172" actId="20577"/>
          <ac:spMkLst>
            <pc:docMk/>
            <pc:sldMk cId="1233631149" sldId="287"/>
            <ac:spMk id="3" creationId="{ADA0307A-AE11-4973-9630-B55523081848}"/>
          </ac:spMkLst>
        </pc:spChg>
        <pc:spChg chg="add mod ord">
          <ac:chgData name="Benjamin Scott" userId="S::s210052@students.aie.edu.au::a627e03b-216a-451d-a4cf-38d70dcd7469" providerId="AD" clId="Web-{F27BA500-A23E-B9B8-605E-985A4880867F}" dt="2021-11-06T10:57:24.378" v="1078" actId="14100"/>
          <ac:spMkLst>
            <pc:docMk/>
            <pc:sldMk cId="1233631149" sldId="287"/>
            <ac:spMk id="7" creationId="{73E7020A-08EA-4B04-BE69-9CE757CF1579}"/>
          </ac:spMkLst>
        </pc:spChg>
        <pc:picChg chg="add mod">
          <ac:chgData name="Benjamin Scott" userId="S::s210052@students.aie.edu.au::a627e03b-216a-451d-a4cf-38d70dcd7469" providerId="AD" clId="Web-{F27BA500-A23E-B9B8-605E-985A4880867F}" dt="2021-11-06T10:57:11.847" v="1073" actId="1076"/>
          <ac:picMkLst>
            <pc:docMk/>
            <pc:sldMk cId="1233631149" sldId="287"/>
            <ac:picMk id="5" creationId="{0EB397AE-116B-4BDF-AE78-4BE03A6AA154}"/>
          </ac:picMkLst>
        </pc:picChg>
        <pc:picChg chg="add del">
          <ac:chgData name="Benjamin Scott" userId="S::s210052@students.aie.edu.au::a627e03b-216a-451d-a4cf-38d70dcd7469" providerId="AD" clId="Web-{F27BA500-A23E-B9B8-605E-985A4880867F}" dt="2021-11-06T10:56:44.768" v="1064"/>
          <ac:picMkLst>
            <pc:docMk/>
            <pc:sldMk cId="1233631149" sldId="287"/>
            <ac:picMk id="6" creationId="{2F823D0C-66F0-45FF-88C6-27F7A9DF93A0}"/>
          </ac:picMkLst>
        </pc:picChg>
      </pc:sldChg>
      <pc:sldChg chg="modSp">
        <pc:chgData name="Benjamin Scott" userId="S::s210052@students.aie.edu.au::a627e03b-216a-451d-a4cf-38d70dcd7469" providerId="AD" clId="Web-{F27BA500-A23E-B9B8-605E-985A4880867F}" dt="2021-11-06T10:17:58.222" v="458" actId="20577"/>
        <pc:sldMkLst>
          <pc:docMk/>
          <pc:sldMk cId="1207099662" sldId="293"/>
        </pc:sldMkLst>
        <pc:spChg chg="mod">
          <ac:chgData name="Benjamin Scott" userId="S::s210052@students.aie.edu.au::a627e03b-216a-451d-a4cf-38d70dcd7469" providerId="AD" clId="Web-{F27BA500-A23E-B9B8-605E-985A4880867F}" dt="2021-11-06T10:17:58.222" v="458" actId="20577"/>
          <ac:spMkLst>
            <pc:docMk/>
            <pc:sldMk cId="1207099662" sldId="293"/>
            <ac:spMk id="3" creationId="{E0680F79-47F6-4F6D-830A-70DC60A74FEC}"/>
          </ac:spMkLst>
        </pc:spChg>
      </pc:sldChg>
      <pc:sldChg chg="modSp">
        <pc:chgData name="Benjamin Scott" userId="S::s210052@students.aie.edu.au::a627e03b-216a-451d-a4cf-38d70dcd7469" providerId="AD" clId="Web-{F27BA500-A23E-B9B8-605E-985A4880867F}" dt="2021-11-06T10:15:13.093" v="361" actId="20577"/>
        <pc:sldMkLst>
          <pc:docMk/>
          <pc:sldMk cId="2927704050" sldId="294"/>
        </pc:sldMkLst>
        <pc:spChg chg="mod">
          <ac:chgData name="Benjamin Scott" userId="S::s210052@students.aie.edu.au::a627e03b-216a-451d-a4cf-38d70dcd7469" providerId="AD" clId="Web-{F27BA500-A23E-B9B8-605E-985A4880867F}" dt="2021-11-06T10:15:13.093" v="361" actId="20577"/>
          <ac:spMkLst>
            <pc:docMk/>
            <pc:sldMk cId="2927704050" sldId="294"/>
            <ac:spMk id="3" creationId="{01BA453E-0B43-4F60-B0CB-88756640128F}"/>
          </ac:spMkLst>
        </pc:spChg>
      </pc:sldChg>
      <pc:sldChg chg="del">
        <pc:chgData name="Benjamin Scott" userId="S::s210052@students.aie.edu.au::a627e03b-216a-451d-a4cf-38d70dcd7469" providerId="AD" clId="Web-{F27BA500-A23E-B9B8-605E-985A4880867F}" dt="2021-11-06T10:08:16.347" v="138"/>
        <pc:sldMkLst>
          <pc:docMk/>
          <pc:sldMk cId="4039874612" sldId="298"/>
        </pc:sldMkLst>
      </pc:sldChg>
    </pc:docChg>
  </pc:docChgLst>
  <pc:docChgLst>
    <pc:chgData name="Benjamin Scott" userId="S::s210052@students.aie.edu.au::a627e03b-216a-451d-a4cf-38d70dcd7469" providerId="AD" clId="Web-{B88D9795-7B40-4BF7-B10E-C738E3F93303}"/>
    <pc:docChg chg="modSld">
      <pc:chgData name="Benjamin Scott" userId="S::s210052@students.aie.edu.au::a627e03b-216a-451d-a4cf-38d70dcd7469" providerId="AD" clId="Web-{B88D9795-7B40-4BF7-B10E-C738E3F93303}" dt="2021-11-10T22:01:56.309" v="119" actId="20577"/>
      <pc:docMkLst>
        <pc:docMk/>
      </pc:docMkLst>
      <pc:sldChg chg="modSp">
        <pc:chgData name="Benjamin Scott" userId="S::s210052@students.aie.edu.au::a627e03b-216a-451d-a4cf-38d70dcd7469" providerId="AD" clId="Web-{B88D9795-7B40-4BF7-B10E-C738E3F93303}" dt="2021-11-10T22:01:56.309" v="119" actId="20577"/>
        <pc:sldMkLst>
          <pc:docMk/>
          <pc:sldMk cId="2696552538" sldId="258"/>
        </pc:sldMkLst>
        <pc:spChg chg="mod">
          <ac:chgData name="Benjamin Scott" userId="S::s210052@students.aie.edu.au::a627e03b-216a-451d-a4cf-38d70dcd7469" providerId="AD" clId="Web-{B88D9795-7B40-4BF7-B10E-C738E3F93303}" dt="2021-11-10T21:56:16.863" v="31" actId="20577"/>
          <ac:spMkLst>
            <pc:docMk/>
            <pc:sldMk cId="2696552538" sldId="258"/>
            <ac:spMk id="2" creationId="{D282F8DA-6F61-4CEE-98FF-719AE6604AB4}"/>
          </ac:spMkLst>
        </pc:spChg>
        <pc:spChg chg="mod">
          <ac:chgData name="Benjamin Scott" userId="S::s210052@students.aie.edu.au::a627e03b-216a-451d-a4cf-38d70dcd7469" providerId="AD" clId="Web-{B88D9795-7B40-4BF7-B10E-C738E3F93303}" dt="2021-11-10T22:01:56.309" v="119" actId="20577"/>
          <ac:spMkLst>
            <pc:docMk/>
            <pc:sldMk cId="2696552538" sldId="258"/>
            <ac:spMk id="3" creationId="{C5C1170D-1A46-4B33-9AA2-2F115095DB89}"/>
          </ac:spMkLst>
        </pc:spChg>
        <pc:picChg chg="mod">
          <ac:chgData name="Benjamin Scott" userId="S::s210052@students.aie.edu.au::a627e03b-216a-451d-a4cf-38d70dcd7469" providerId="AD" clId="Web-{B88D9795-7B40-4BF7-B10E-C738E3F93303}" dt="2021-11-10T21:55:37.128" v="26" actId="1076"/>
          <ac:picMkLst>
            <pc:docMk/>
            <pc:sldMk cId="2696552538" sldId="258"/>
            <ac:picMk id="7" creationId="{F68D1312-1A11-4E71-95BD-01DB0FD3F788}"/>
          </ac:picMkLst>
        </pc:picChg>
      </pc:sldChg>
    </pc:docChg>
  </pc:docChgLst>
  <pc:docChgLst>
    <pc:chgData name="Benjamin Scott" userId="S::s210052@students.aie.edu.au::a627e03b-216a-451d-a4cf-38d70dcd7469" providerId="AD" clId="Web-{EF11ED0B-D4F5-ABC9-354B-36E3375C78E2}"/>
    <pc:docChg chg="addSld modSld sldOrd">
      <pc:chgData name="Benjamin Scott" userId="S::s210052@students.aie.edu.au::a627e03b-216a-451d-a4cf-38d70dcd7469" providerId="AD" clId="Web-{EF11ED0B-D4F5-ABC9-354B-36E3375C78E2}" dt="2021-07-19T04:31:09.167" v="359" actId="20577"/>
      <pc:docMkLst>
        <pc:docMk/>
      </pc:docMkLst>
      <pc:sldChg chg="modSp">
        <pc:chgData name="Benjamin Scott" userId="S::s210052@students.aie.edu.au::a627e03b-216a-451d-a4cf-38d70dcd7469" providerId="AD" clId="Web-{EF11ED0B-D4F5-ABC9-354B-36E3375C78E2}" dt="2021-07-19T04:31:09.167" v="359" actId="20577"/>
        <pc:sldMkLst>
          <pc:docMk/>
          <pc:sldMk cId="2696552538" sldId="258"/>
        </pc:sldMkLst>
        <pc:spChg chg="mod">
          <ac:chgData name="Benjamin Scott" userId="S::s210052@students.aie.edu.au::a627e03b-216a-451d-a4cf-38d70dcd7469" providerId="AD" clId="Web-{EF11ED0B-D4F5-ABC9-354B-36E3375C78E2}" dt="2021-07-19T04:29:37.384" v="317" actId="20577"/>
          <ac:spMkLst>
            <pc:docMk/>
            <pc:sldMk cId="2696552538" sldId="258"/>
            <ac:spMk id="3" creationId="{C5C1170D-1A46-4B33-9AA2-2F115095DB89}"/>
          </ac:spMkLst>
        </pc:spChg>
        <pc:spChg chg="mod">
          <ac:chgData name="Benjamin Scott" userId="S::s210052@students.aie.edu.au::a627e03b-216a-451d-a4cf-38d70dcd7469" providerId="AD" clId="Web-{EF11ED0B-D4F5-ABC9-354B-36E3375C78E2}" dt="2021-07-19T04:31:09.167" v="359" actId="20577"/>
          <ac:spMkLst>
            <pc:docMk/>
            <pc:sldMk cId="2696552538" sldId="258"/>
            <ac:spMk id="4" creationId="{A1DBF763-6AB7-49DC-A9B0-0D7AFD9B57A5}"/>
          </ac:spMkLst>
        </pc:spChg>
      </pc:sldChg>
      <pc:sldChg chg="addSp delSp modSp">
        <pc:chgData name="Benjamin Scott" userId="S::s210052@students.aie.edu.au::a627e03b-216a-451d-a4cf-38d70dcd7469" providerId="AD" clId="Web-{EF11ED0B-D4F5-ABC9-354B-36E3375C78E2}" dt="2021-07-19T01:12:47.608" v="259"/>
        <pc:sldMkLst>
          <pc:docMk/>
          <pc:sldMk cId="3110430624" sldId="260"/>
        </pc:sldMkLst>
        <pc:spChg chg="mod">
          <ac:chgData name="Benjamin Scott" userId="S::s210052@students.aie.edu.au::a627e03b-216a-451d-a4cf-38d70dcd7469" providerId="AD" clId="Web-{EF11ED0B-D4F5-ABC9-354B-36E3375C78E2}" dt="2021-07-19T01:12:47.608" v="259"/>
          <ac:spMkLst>
            <pc:docMk/>
            <pc:sldMk cId="3110430624" sldId="260"/>
            <ac:spMk id="2" creationId="{A9C74662-0544-403D-B1EE-8CE38772F6D2}"/>
          </ac:spMkLst>
        </pc:spChg>
        <pc:spChg chg="mod ord">
          <ac:chgData name="Benjamin Scott" userId="S::s210052@students.aie.edu.au::a627e03b-216a-451d-a4cf-38d70dcd7469" providerId="AD" clId="Web-{EF11ED0B-D4F5-ABC9-354B-36E3375C78E2}" dt="2021-07-19T01:12:47.608" v="259"/>
          <ac:spMkLst>
            <pc:docMk/>
            <pc:sldMk cId="3110430624" sldId="260"/>
            <ac:spMk id="3" creationId="{E0680F79-47F6-4F6D-830A-70DC60A74FEC}"/>
          </ac:spMkLst>
        </pc:spChg>
        <pc:spChg chg="add del">
          <ac:chgData name="Benjamin Scott" userId="S::s210052@students.aie.edu.au::a627e03b-216a-451d-a4cf-38d70dcd7469" providerId="AD" clId="Web-{EF11ED0B-D4F5-ABC9-354B-36E3375C78E2}" dt="2021-07-19T01:12:47.608" v="259"/>
          <ac:spMkLst>
            <pc:docMk/>
            <pc:sldMk cId="3110430624" sldId="260"/>
            <ac:spMk id="5" creationId="{4FCA88C2-C73C-4062-A097-8FBCE3090BEA}"/>
          </ac:spMkLst>
        </pc:spChg>
        <pc:spChg chg="add del">
          <ac:chgData name="Benjamin Scott" userId="S::s210052@students.aie.edu.au::a627e03b-216a-451d-a4cf-38d70dcd7469" providerId="AD" clId="Web-{EF11ED0B-D4F5-ABC9-354B-36E3375C78E2}" dt="2021-07-19T01:12:47.608" v="259"/>
          <ac:spMkLst>
            <pc:docMk/>
            <pc:sldMk cId="3110430624" sldId="260"/>
            <ac:spMk id="6" creationId="{83981C21-E132-4402-B31B-D725C1CE77D2}"/>
          </ac:spMkLst>
        </pc:spChg>
        <pc:spChg chg="add del">
          <ac:chgData name="Benjamin Scott" userId="S::s210052@students.aie.edu.au::a627e03b-216a-451d-a4cf-38d70dcd7469" providerId="AD" clId="Web-{EF11ED0B-D4F5-ABC9-354B-36E3375C78E2}" dt="2021-07-19T01:12:47.608" v="259"/>
          <ac:spMkLst>
            <pc:docMk/>
            <pc:sldMk cId="3110430624" sldId="260"/>
            <ac:spMk id="7" creationId="{6A685C77-4E84-486A-9AE5-F3635BE98EFB}"/>
          </ac:spMkLst>
        </pc:spChg>
        <pc:spChg chg="add del">
          <ac:chgData name="Benjamin Scott" userId="S::s210052@students.aie.edu.au::a627e03b-216a-451d-a4cf-38d70dcd7469" providerId="AD" clId="Web-{EF11ED0B-D4F5-ABC9-354B-36E3375C78E2}" dt="2021-07-19T01:12:47.608" v="259"/>
          <ac:spMkLst>
            <pc:docMk/>
            <pc:sldMk cId="3110430624" sldId="260"/>
            <ac:spMk id="9" creationId="{E55C1C3E-5158-47F3-8FD9-14B22C3E6EAD}"/>
          </ac:spMkLst>
        </pc:spChg>
        <pc:spChg chg="add del">
          <ac:chgData name="Benjamin Scott" userId="S::s210052@students.aie.edu.au::a627e03b-216a-451d-a4cf-38d70dcd7469" providerId="AD" clId="Web-{EF11ED0B-D4F5-ABC9-354B-36E3375C78E2}" dt="2021-07-19T01:12:36.701" v="252"/>
          <ac:spMkLst>
            <pc:docMk/>
            <pc:sldMk cId="3110430624" sldId="260"/>
            <ac:spMk id="11" creationId="{268C7D75-DCA4-4381-8E5D-01A025C496AD}"/>
          </ac:spMkLst>
        </pc:spChg>
        <pc:spChg chg="add del">
          <ac:chgData name="Benjamin Scott" userId="S::s210052@students.aie.edu.au::a627e03b-216a-451d-a4cf-38d70dcd7469" providerId="AD" clId="Web-{EF11ED0B-D4F5-ABC9-354B-36E3375C78E2}" dt="2021-07-19T01:12:39.373" v="254"/>
          <ac:spMkLst>
            <pc:docMk/>
            <pc:sldMk cId="3110430624" sldId="260"/>
            <ac:spMk id="15" creationId="{260ACC0A-863E-4F43-972C-1E08EE35F40B}"/>
          </ac:spMkLst>
        </pc:spChg>
        <pc:spChg chg="add del">
          <ac:chgData name="Benjamin Scott" userId="S::s210052@students.aie.edu.au::a627e03b-216a-451d-a4cf-38d70dcd7469" providerId="AD" clId="Web-{EF11ED0B-D4F5-ABC9-354B-36E3375C78E2}" dt="2021-07-19T01:12:42.076" v="256"/>
          <ac:spMkLst>
            <pc:docMk/>
            <pc:sldMk cId="3110430624" sldId="260"/>
            <ac:spMk id="20" creationId="{268C7D75-DCA4-4381-8E5D-01A025C496AD}"/>
          </ac:spMkLst>
        </pc:spChg>
        <pc:spChg chg="add del">
          <ac:chgData name="Benjamin Scott" userId="S::s210052@students.aie.edu.au::a627e03b-216a-451d-a4cf-38d70dcd7469" providerId="AD" clId="Web-{EF11ED0B-D4F5-ABC9-354B-36E3375C78E2}" dt="2021-07-19T01:12:47.577" v="258"/>
          <ac:spMkLst>
            <pc:docMk/>
            <pc:sldMk cId="3110430624" sldId="260"/>
            <ac:spMk id="22" creationId="{260ACC0A-863E-4F43-972C-1E08EE35F40B}"/>
          </ac:spMkLst>
        </pc:spChg>
        <pc:spChg chg="add">
          <ac:chgData name="Benjamin Scott" userId="S::s210052@students.aie.edu.au::a627e03b-216a-451d-a4cf-38d70dcd7469" providerId="AD" clId="Web-{EF11ED0B-D4F5-ABC9-354B-36E3375C78E2}" dt="2021-07-19T01:12:47.608" v="259"/>
          <ac:spMkLst>
            <pc:docMk/>
            <pc:sldMk cId="3110430624" sldId="260"/>
            <ac:spMk id="24" creationId="{6709138F-8BF1-40DF-B2EB-61DEDE1D3218}"/>
          </ac:spMkLst>
        </pc:spChg>
        <pc:spChg chg="add">
          <ac:chgData name="Benjamin Scott" userId="S::s210052@students.aie.edu.au::a627e03b-216a-451d-a4cf-38d70dcd7469" providerId="AD" clId="Web-{EF11ED0B-D4F5-ABC9-354B-36E3375C78E2}" dt="2021-07-19T01:12:47.608" v="259"/>
          <ac:spMkLst>
            <pc:docMk/>
            <pc:sldMk cId="3110430624" sldId="260"/>
            <ac:spMk id="27" creationId="{7ED76833-0D4E-42A8-AEF4-8853ADB0E8F9}"/>
          </ac:spMkLst>
        </pc:spChg>
        <pc:grpChg chg="add del">
          <ac:chgData name="Benjamin Scott" userId="S::s210052@students.aie.edu.au::a627e03b-216a-451d-a4cf-38d70dcd7469" providerId="AD" clId="Web-{EF11ED0B-D4F5-ABC9-354B-36E3375C78E2}" dt="2021-07-19T01:12:36.701" v="252"/>
          <ac:grpSpMkLst>
            <pc:docMk/>
            <pc:sldMk cId="3110430624" sldId="260"/>
            <ac:grpSpMk id="13" creationId="{FB36AE2D-4EC3-402D-A0B6-25E51BEBF551}"/>
          </ac:grpSpMkLst>
        </pc:grpChg>
        <pc:grpChg chg="add del">
          <ac:chgData name="Benjamin Scott" userId="S::s210052@students.aie.edu.au::a627e03b-216a-451d-a4cf-38d70dcd7469" providerId="AD" clId="Web-{EF11ED0B-D4F5-ABC9-354B-36E3375C78E2}" dt="2021-07-19T01:12:39.373" v="254"/>
          <ac:grpSpMkLst>
            <pc:docMk/>
            <pc:sldMk cId="3110430624" sldId="260"/>
            <ac:grpSpMk id="19" creationId="{B7624860-1049-47BC-90D0-F36A0AC29683}"/>
          </ac:grpSpMkLst>
        </pc:grpChg>
        <pc:grpChg chg="add del">
          <ac:chgData name="Benjamin Scott" userId="S::s210052@students.aie.edu.au::a627e03b-216a-451d-a4cf-38d70dcd7469" providerId="AD" clId="Web-{EF11ED0B-D4F5-ABC9-354B-36E3375C78E2}" dt="2021-07-19T01:12:42.076" v="256"/>
          <ac:grpSpMkLst>
            <pc:docMk/>
            <pc:sldMk cId="3110430624" sldId="260"/>
            <ac:grpSpMk id="21" creationId="{FB36AE2D-4EC3-402D-A0B6-25E51BEBF551}"/>
          </ac:grpSpMkLst>
        </pc:grpChg>
        <pc:grpChg chg="add del">
          <ac:chgData name="Benjamin Scott" userId="S::s210052@students.aie.edu.au::a627e03b-216a-451d-a4cf-38d70dcd7469" providerId="AD" clId="Web-{EF11ED0B-D4F5-ABC9-354B-36E3375C78E2}" dt="2021-07-19T01:12:47.577" v="258"/>
          <ac:grpSpMkLst>
            <pc:docMk/>
            <pc:sldMk cId="3110430624" sldId="260"/>
            <ac:grpSpMk id="23" creationId="{B7624860-1049-47BC-90D0-F36A0AC29683}"/>
          </ac:grpSpMkLst>
        </pc:grpChg>
        <pc:grpChg chg="add">
          <ac:chgData name="Benjamin Scott" userId="S::s210052@students.aie.edu.au::a627e03b-216a-451d-a4cf-38d70dcd7469" providerId="AD" clId="Web-{EF11ED0B-D4F5-ABC9-354B-36E3375C78E2}" dt="2021-07-19T01:12:47.608" v="259"/>
          <ac:grpSpMkLst>
            <pc:docMk/>
            <pc:sldMk cId="3110430624" sldId="260"/>
            <ac:grpSpMk id="25" creationId="{8390D0A1-1C50-4248-A68B-7D09D8B4100D}"/>
          </ac:grpSpMkLst>
        </pc:grpChg>
        <pc:picChg chg="add mod">
          <ac:chgData name="Benjamin Scott" userId="S::s210052@students.aie.edu.au::a627e03b-216a-451d-a4cf-38d70dcd7469" providerId="AD" clId="Web-{EF11ED0B-D4F5-ABC9-354B-36E3375C78E2}" dt="2021-07-19T01:12:47.608" v="259"/>
          <ac:picMkLst>
            <pc:docMk/>
            <pc:sldMk cId="3110430624" sldId="260"/>
            <ac:picMk id="4" creationId="{65ED045C-DFA6-4473-B653-0CD9573DFDB9}"/>
          </ac:picMkLst>
        </pc:picChg>
      </pc:sldChg>
      <pc:sldChg chg="modSp">
        <pc:chgData name="Benjamin Scott" userId="S::s210052@students.aie.edu.au::a627e03b-216a-451d-a4cf-38d70dcd7469" providerId="AD" clId="Web-{EF11ED0B-D4F5-ABC9-354B-36E3375C78E2}" dt="2021-07-19T00:50:49.269" v="27" actId="20577"/>
        <pc:sldMkLst>
          <pc:docMk/>
          <pc:sldMk cId="2308828020" sldId="262"/>
        </pc:sldMkLst>
        <pc:spChg chg="mod">
          <ac:chgData name="Benjamin Scott" userId="S::s210052@students.aie.edu.au::a627e03b-216a-451d-a4cf-38d70dcd7469" providerId="AD" clId="Web-{EF11ED0B-D4F5-ABC9-354B-36E3375C78E2}" dt="2021-07-19T00:50:49.269" v="27" actId="20577"/>
          <ac:spMkLst>
            <pc:docMk/>
            <pc:sldMk cId="2308828020" sldId="262"/>
            <ac:spMk id="3" creationId="{721A1D39-625F-4BC4-BD37-7E4AF9D227FF}"/>
          </ac:spMkLst>
        </pc:spChg>
      </pc:sldChg>
      <pc:sldChg chg="modSp">
        <pc:chgData name="Benjamin Scott" userId="S::s210052@students.aie.edu.au::a627e03b-216a-451d-a4cf-38d70dcd7469" providerId="AD" clId="Web-{EF11ED0B-D4F5-ABC9-354B-36E3375C78E2}" dt="2021-07-19T00:49:47.049" v="21" actId="20577"/>
        <pc:sldMkLst>
          <pc:docMk/>
          <pc:sldMk cId="3045562810" sldId="263"/>
        </pc:sldMkLst>
        <pc:spChg chg="mod">
          <ac:chgData name="Benjamin Scott" userId="S::s210052@students.aie.edu.au::a627e03b-216a-451d-a4cf-38d70dcd7469" providerId="AD" clId="Web-{EF11ED0B-D4F5-ABC9-354B-36E3375C78E2}" dt="2021-07-19T00:49:47.049" v="21" actId="20577"/>
          <ac:spMkLst>
            <pc:docMk/>
            <pc:sldMk cId="3045562810" sldId="263"/>
            <ac:spMk id="32" creationId="{AEA45D8B-2EB6-4A92-AD4E-112D7DB7F149}"/>
          </ac:spMkLst>
        </pc:spChg>
      </pc:sldChg>
      <pc:sldChg chg="ord">
        <pc:chgData name="Benjamin Scott" userId="S::s210052@students.aie.edu.au::a627e03b-216a-451d-a4cf-38d70dcd7469" providerId="AD" clId="Web-{EF11ED0B-D4F5-ABC9-354B-36E3375C78E2}" dt="2021-07-19T00:47:36.468" v="14"/>
        <pc:sldMkLst>
          <pc:docMk/>
          <pc:sldMk cId="2742535125" sldId="264"/>
        </pc:sldMkLst>
      </pc:sldChg>
      <pc:sldChg chg="ord">
        <pc:chgData name="Benjamin Scott" userId="S::s210052@students.aie.edu.au::a627e03b-216a-451d-a4cf-38d70dcd7469" providerId="AD" clId="Web-{EF11ED0B-D4F5-ABC9-354B-36E3375C78E2}" dt="2021-07-19T01:14:17.750" v="284"/>
        <pc:sldMkLst>
          <pc:docMk/>
          <pc:sldMk cId="1693931409" sldId="273"/>
        </pc:sldMkLst>
      </pc:sldChg>
      <pc:sldChg chg="addSp delSp modSp ord">
        <pc:chgData name="Benjamin Scott" userId="S::s210052@students.aie.edu.au::a627e03b-216a-451d-a4cf-38d70dcd7469" providerId="AD" clId="Web-{EF11ED0B-D4F5-ABC9-354B-36E3375C78E2}" dt="2021-07-19T02:08:12.126" v="310" actId="14100"/>
        <pc:sldMkLst>
          <pc:docMk/>
          <pc:sldMk cId="1080677784" sldId="284"/>
        </pc:sldMkLst>
        <pc:spChg chg="mod">
          <ac:chgData name="Benjamin Scott" userId="S::s210052@students.aie.edu.au::a627e03b-216a-451d-a4cf-38d70dcd7469" providerId="AD" clId="Web-{EF11ED0B-D4F5-ABC9-354B-36E3375C78E2}" dt="2021-07-19T01:07:03.554" v="102"/>
          <ac:spMkLst>
            <pc:docMk/>
            <pc:sldMk cId="1080677784" sldId="284"/>
            <ac:spMk id="2" creationId="{E27DDAE4-A5A8-4261-B0E4-7E7AAC38AE71}"/>
          </ac:spMkLst>
        </pc:spChg>
        <pc:spChg chg="mod">
          <ac:chgData name="Benjamin Scott" userId="S::s210052@students.aie.edu.au::a627e03b-216a-451d-a4cf-38d70dcd7469" providerId="AD" clId="Web-{EF11ED0B-D4F5-ABC9-354B-36E3375C78E2}" dt="2021-07-19T01:08:31.446" v="173" actId="20577"/>
          <ac:spMkLst>
            <pc:docMk/>
            <pc:sldMk cId="1080677784" sldId="284"/>
            <ac:spMk id="3" creationId="{AB056629-6896-49B6-9B16-880596F7CF36}"/>
          </ac:spMkLst>
        </pc:spChg>
        <pc:spChg chg="del">
          <ac:chgData name="Benjamin Scott" userId="S::s210052@students.aie.edu.au::a627e03b-216a-451d-a4cf-38d70dcd7469" providerId="AD" clId="Web-{EF11ED0B-D4F5-ABC9-354B-36E3375C78E2}" dt="2021-07-19T01:07:03.554" v="102"/>
          <ac:spMkLst>
            <pc:docMk/>
            <pc:sldMk cId="1080677784" sldId="284"/>
            <ac:spMk id="8" creationId="{4FCA88C2-C73C-4062-A097-8FBCE3090BEA}"/>
          </ac:spMkLst>
        </pc:spChg>
        <pc:spChg chg="del">
          <ac:chgData name="Benjamin Scott" userId="S::s210052@students.aie.edu.au::a627e03b-216a-451d-a4cf-38d70dcd7469" providerId="AD" clId="Web-{EF11ED0B-D4F5-ABC9-354B-36E3375C78E2}" dt="2021-07-19T01:07:03.554" v="102"/>
          <ac:spMkLst>
            <pc:docMk/>
            <pc:sldMk cId="1080677784" sldId="284"/>
            <ac:spMk id="10" creationId="{83981C21-E132-4402-B31B-D725C1CE77D2}"/>
          </ac:spMkLst>
        </pc:spChg>
        <pc:spChg chg="del">
          <ac:chgData name="Benjamin Scott" userId="S::s210052@students.aie.edu.au::a627e03b-216a-451d-a4cf-38d70dcd7469" providerId="AD" clId="Web-{EF11ED0B-D4F5-ABC9-354B-36E3375C78E2}" dt="2021-07-19T01:07:03.554" v="102"/>
          <ac:spMkLst>
            <pc:docMk/>
            <pc:sldMk cId="1080677784" sldId="284"/>
            <ac:spMk id="12" creationId="{6A685C77-4E84-486A-9AE5-F3635BE98EFB}"/>
          </ac:spMkLst>
        </pc:spChg>
        <pc:spChg chg="del">
          <ac:chgData name="Benjamin Scott" userId="S::s210052@students.aie.edu.au::a627e03b-216a-451d-a4cf-38d70dcd7469" providerId="AD" clId="Web-{EF11ED0B-D4F5-ABC9-354B-36E3375C78E2}" dt="2021-07-19T01:07:03.554" v="102"/>
          <ac:spMkLst>
            <pc:docMk/>
            <pc:sldMk cId="1080677784" sldId="284"/>
            <ac:spMk id="14" creationId="{E55C1C3E-5158-47F3-8FD9-14B22C3E6EAD}"/>
          </ac:spMkLst>
        </pc:spChg>
        <pc:picChg chg="add del mod">
          <ac:chgData name="Benjamin Scott" userId="S::s210052@students.aie.edu.au::a627e03b-216a-451d-a4cf-38d70dcd7469" providerId="AD" clId="Web-{EF11ED0B-D4F5-ABC9-354B-36E3375C78E2}" dt="2021-07-19T01:04:51.676" v="65"/>
          <ac:picMkLst>
            <pc:docMk/>
            <pc:sldMk cId="1080677784" sldId="284"/>
            <ac:picMk id="4" creationId="{9BDB4691-C612-48D3-92F1-EAE42AFC6ABB}"/>
          </ac:picMkLst>
        </pc:picChg>
        <pc:picChg chg="add del mod">
          <ac:chgData name="Benjamin Scott" userId="S::s210052@students.aie.edu.au::a627e03b-216a-451d-a4cf-38d70dcd7469" providerId="AD" clId="Web-{EF11ED0B-D4F5-ABC9-354B-36E3375C78E2}" dt="2021-07-19T01:04:34.879" v="60"/>
          <ac:picMkLst>
            <pc:docMk/>
            <pc:sldMk cId="1080677784" sldId="284"/>
            <ac:picMk id="5" creationId="{4739D9BD-F5C4-4987-BAA8-F6FDE2940189}"/>
          </ac:picMkLst>
        </pc:picChg>
        <pc:picChg chg="add mod">
          <ac:chgData name="Benjamin Scott" userId="S::s210052@students.aie.edu.au::a627e03b-216a-451d-a4cf-38d70dcd7469" providerId="AD" clId="Web-{EF11ED0B-D4F5-ABC9-354B-36E3375C78E2}" dt="2021-07-19T02:08:12.126" v="310" actId="14100"/>
          <ac:picMkLst>
            <pc:docMk/>
            <pc:sldMk cId="1080677784" sldId="284"/>
            <ac:picMk id="6" creationId="{9213DA3D-50C5-4C31-B005-1399310D7176}"/>
          </ac:picMkLst>
        </pc:picChg>
      </pc:sldChg>
      <pc:sldChg chg="ord">
        <pc:chgData name="Benjamin Scott" userId="S::s210052@students.aie.edu.au::a627e03b-216a-451d-a4cf-38d70dcd7469" providerId="AD" clId="Web-{EF11ED0B-D4F5-ABC9-354B-36E3375C78E2}" dt="2021-07-19T01:09:05.322" v="189"/>
        <pc:sldMkLst>
          <pc:docMk/>
          <pc:sldMk cId="481321031" sldId="288"/>
        </pc:sldMkLst>
      </pc:sldChg>
      <pc:sldChg chg="addSp delSp modSp add replId">
        <pc:chgData name="Benjamin Scott" userId="S::s210052@students.aie.edu.au::a627e03b-216a-451d-a4cf-38d70dcd7469" providerId="AD" clId="Web-{EF11ED0B-D4F5-ABC9-354B-36E3375C78E2}" dt="2021-07-19T02:08:06.751" v="309" actId="1076"/>
        <pc:sldMkLst>
          <pc:docMk/>
          <pc:sldMk cId="845254989" sldId="289"/>
        </pc:sldMkLst>
        <pc:spChg chg="mod">
          <ac:chgData name="Benjamin Scott" userId="S::s210052@students.aie.edu.au::a627e03b-216a-451d-a4cf-38d70dcd7469" providerId="AD" clId="Web-{EF11ED0B-D4F5-ABC9-354B-36E3375C78E2}" dt="2021-07-19T01:06:59.585" v="101"/>
          <ac:spMkLst>
            <pc:docMk/>
            <pc:sldMk cId="845254989" sldId="289"/>
            <ac:spMk id="2" creationId="{E27DDAE4-A5A8-4261-B0E4-7E7AAC38AE71}"/>
          </ac:spMkLst>
        </pc:spChg>
        <pc:spChg chg="mod">
          <ac:chgData name="Benjamin Scott" userId="S::s210052@students.aie.edu.au::a627e03b-216a-451d-a4cf-38d70dcd7469" providerId="AD" clId="Web-{EF11ED0B-D4F5-ABC9-354B-36E3375C78E2}" dt="2021-07-19T01:06:59.585" v="101"/>
          <ac:spMkLst>
            <pc:docMk/>
            <pc:sldMk cId="845254989" sldId="289"/>
            <ac:spMk id="3" creationId="{AB056629-6896-49B6-9B16-880596F7CF36}"/>
          </ac:spMkLst>
        </pc:spChg>
        <pc:spChg chg="add mod">
          <ac:chgData name="Benjamin Scott" userId="S::s210052@students.aie.edu.au::a627e03b-216a-451d-a4cf-38d70dcd7469" providerId="AD" clId="Web-{EF11ED0B-D4F5-ABC9-354B-36E3375C78E2}" dt="2021-07-19T01:07:50.492" v="154" actId="20577"/>
          <ac:spMkLst>
            <pc:docMk/>
            <pc:sldMk cId="845254989" sldId="289"/>
            <ac:spMk id="5" creationId="{DC0B324B-0B7D-4B15-B02B-90A97DE186C2}"/>
          </ac:spMkLst>
        </pc:spChg>
        <pc:spChg chg="del">
          <ac:chgData name="Benjamin Scott" userId="S::s210052@students.aie.edu.au::a627e03b-216a-451d-a4cf-38d70dcd7469" providerId="AD" clId="Web-{EF11ED0B-D4F5-ABC9-354B-36E3375C78E2}" dt="2021-07-19T01:06:59.585" v="101"/>
          <ac:spMkLst>
            <pc:docMk/>
            <pc:sldMk cId="845254989" sldId="289"/>
            <ac:spMk id="8" creationId="{4FCA88C2-C73C-4062-A097-8FBCE3090BEA}"/>
          </ac:spMkLst>
        </pc:spChg>
        <pc:spChg chg="del">
          <ac:chgData name="Benjamin Scott" userId="S::s210052@students.aie.edu.au::a627e03b-216a-451d-a4cf-38d70dcd7469" providerId="AD" clId="Web-{EF11ED0B-D4F5-ABC9-354B-36E3375C78E2}" dt="2021-07-19T01:06:59.585" v="101"/>
          <ac:spMkLst>
            <pc:docMk/>
            <pc:sldMk cId="845254989" sldId="289"/>
            <ac:spMk id="10" creationId="{83981C21-E132-4402-B31B-D725C1CE77D2}"/>
          </ac:spMkLst>
        </pc:spChg>
        <pc:spChg chg="del">
          <ac:chgData name="Benjamin Scott" userId="S::s210052@students.aie.edu.au::a627e03b-216a-451d-a4cf-38d70dcd7469" providerId="AD" clId="Web-{EF11ED0B-D4F5-ABC9-354B-36E3375C78E2}" dt="2021-07-19T01:06:59.585" v="101"/>
          <ac:spMkLst>
            <pc:docMk/>
            <pc:sldMk cId="845254989" sldId="289"/>
            <ac:spMk id="12" creationId="{6A685C77-4E84-486A-9AE5-F3635BE98EFB}"/>
          </ac:spMkLst>
        </pc:spChg>
        <pc:spChg chg="del">
          <ac:chgData name="Benjamin Scott" userId="S::s210052@students.aie.edu.au::a627e03b-216a-451d-a4cf-38d70dcd7469" providerId="AD" clId="Web-{EF11ED0B-D4F5-ABC9-354B-36E3375C78E2}" dt="2021-07-19T01:06:59.585" v="101"/>
          <ac:spMkLst>
            <pc:docMk/>
            <pc:sldMk cId="845254989" sldId="289"/>
            <ac:spMk id="14" creationId="{E55C1C3E-5158-47F3-8FD9-14B22C3E6EAD}"/>
          </ac:spMkLst>
        </pc:spChg>
        <pc:picChg chg="add mod">
          <ac:chgData name="Benjamin Scott" userId="S::s210052@students.aie.edu.au::a627e03b-216a-451d-a4cf-38d70dcd7469" providerId="AD" clId="Web-{EF11ED0B-D4F5-ABC9-354B-36E3375C78E2}" dt="2021-07-19T02:08:06.751" v="309" actId="1076"/>
          <ac:picMkLst>
            <pc:docMk/>
            <pc:sldMk cId="845254989" sldId="289"/>
            <ac:picMk id="4" creationId="{7008A805-5A3E-4484-A2F6-421716B8798F}"/>
          </ac:picMkLst>
        </pc:picChg>
        <pc:picChg chg="del">
          <ac:chgData name="Benjamin Scott" userId="S::s210052@students.aie.edu.au::a627e03b-216a-451d-a4cf-38d70dcd7469" providerId="AD" clId="Web-{EF11ED0B-D4F5-ABC9-354B-36E3375C78E2}" dt="2021-07-19T01:05:51.287" v="86"/>
          <ac:picMkLst>
            <pc:docMk/>
            <pc:sldMk cId="845254989" sldId="289"/>
            <ac:picMk id="6" creationId="{9213DA3D-50C5-4C31-B005-1399310D7176}"/>
          </ac:picMkLst>
        </pc:picChg>
      </pc:sldChg>
      <pc:sldChg chg="delSp modSp add replId">
        <pc:chgData name="Benjamin Scott" userId="S::s210052@students.aie.edu.au::a627e03b-216a-451d-a4cf-38d70dcd7469" providerId="AD" clId="Web-{EF11ED0B-D4F5-ABC9-354B-36E3375C78E2}" dt="2021-07-19T01:05:49.599" v="85" actId="20577"/>
        <pc:sldMkLst>
          <pc:docMk/>
          <pc:sldMk cId="2473769210" sldId="290"/>
        </pc:sldMkLst>
        <pc:spChg chg="mod">
          <ac:chgData name="Benjamin Scott" userId="S::s210052@students.aie.edu.au::a627e03b-216a-451d-a4cf-38d70dcd7469" providerId="AD" clId="Web-{EF11ED0B-D4F5-ABC9-354B-36E3375C78E2}" dt="2021-07-19T01:05:49.599" v="85" actId="20577"/>
          <ac:spMkLst>
            <pc:docMk/>
            <pc:sldMk cId="2473769210" sldId="290"/>
            <ac:spMk id="3" creationId="{AB056629-6896-49B6-9B16-880596F7CF36}"/>
          </ac:spMkLst>
        </pc:spChg>
        <pc:picChg chg="del mod">
          <ac:chgData name="Benjamin Scott" userId="S::s210052@students.aie.edu.au::a627e03b-216a-451d-a4cf-38d70dcd7469" providerId="AD" clId="Web-{EF11ED0B-D4F5-ABC9-354B-36E3375C78E2}" dt="2021-07-19T01:05:37.724" v="77"/>
          <ac:picMkLst>
            <pc:docMk/>
            <pc:sldMk cId="2473769210" sldId="290"/>
            <ac:picMk id="6" creationId="{9213DA3D-50C5-4C31-B005-1399310D7176}"/>
          </ac:picMkLst>
        </pc:picChg>
      </pc:sldChg>
      <pc:sldChg chg="addSp delSp modSp add replId">
        <pc:chgData name="Benjamin Scott" userId="S::s210052@students.aie.edu.au::a627e03b-216a-451d-a4cf-38d70dcd7469" providerId="AD" clId="Web-{EF11ED0B-D4F5-ABC9-354B-36E3375C78E2}" dt="2021-07-19T01:13:53.719" v="283"/>
        <pc:sldMkLst>
          <pc:docMk/>
          <pc:sldMk cId="505464193" sldId="291"/>
        </pc:sldMkLst>
        <pc:spChg chg="mod">
          <ac:chgData name="Benjamin Scott" userId="S::s210052@students.aie.edu.au::a627e03b-216a-451d-a4cf-38d70dcd7469" providerId="AD" clId="Web-{EF11ED0B-D4F5-ABC9-354B-36E3375C78E2}" dt="2021-07-19T01:13:53.719" v="283"/>
          <ac:spMkLst>
            <pc:docMk/>
            <pc:sldMk cId="505464193" sldId="291"/>
            <ac:spMk id="2" creationId="{A9C74662-0544-403D-B1EE-8CE38772F6D2}"/>
          </ac:spMkLst>
        </pc:spChg>
        <pc:spChg chg="mod">
          <ac:chgData name="Benjamin Scott" userId="S::s210052@students.aie.edu.au::a627e03b-216a-451d-a4cf-38d70dcd7469" providerId="AD" clId="Web-{EF11ED0B-D4F5-ABC9-354B-36E3375C78E2}" dt="2021-07-19T01:13:53.719" v="283"/>
          <ac:spMkLst>
            <pc:docMk/>
            <pc:sldMk cId="505464193" sldId="291"/>
            <ac:spMk id="3" creationId="{E0680F79-47F6-4F6D-830A-70DC60A74FEC}"/>
          </ac:spMkLst>
        </pc:spChg>
        <pc:spChg chg="del">
          <ac:chgData name="Benjamin Scott" userId="S::s210052@students.aie.edu.au::a627e03b-216a-451d-a4cf-38d70dcd7469" providerId="AD" clId="Web-{EF11ED0B-D4F5-ABC9-354B-36E3375C78E2}" dt="2021-07-19T01:13:53.719" v="283"/>
          <ac:spMkLst>
            <pc:docMk/>
            <pc:sldMk cId="505464193" sldId="291"/>
            <ac:spMk id="5" creationId="{4FCA88C2-C73C-4062-A097-8FBCE3090BEA}"/>
          </ac:spMkLst>
        </pc:spChg>
        <pc:spChg chg="del">
          <ac:chgData name="Benjamin Scott" userId="S::s210052@students.aie.edu.au::a627e03b-216a-451d-a4cf-38d70dcd7469" providerId="AD" clId="Web-{EF11ED0B-D4F5-ABC9-354B-36E3375C78E2}" dt="2021-07-19T01:13:53.719" v="283"/>
          <ac:spMkLst>
            <pc:docMk/>
            <pc:sldMk cId="505464193" sldId="291"/>
            <ac:spMk id="6" creationId="{83981C21-E132-4402-B31B-D725C1CE77D2}"/>
          </ac:spMkLst>
        </pc:spChg>
        <pc:spChg chg="del">
          <ac:chgData name="Benjamin Scott" userId="S::s210052@students.aie.edu.au::a627e03b-216a-451d-a4cf-38d70dcd7469" providerId="AD" clId="Web-{EF11ED0B-D4F5-ABC9-354B-36E3375C78E2}" dt="2021-07-19T01:13:53.719" v="283"/>
          <ac:spMkLst>
            <pc:docMk/>
            <pc:sldMk cId="505464193" sldId="291"/>
            <ac:spMk id="7" creationId="{6A685C77-4E84-486A-9AE5-F3635BE98EFB}"/>
          </ac:spMkLst>
        </pc:spChg>
        <pc:spChg chg="del">
          <ac:chgData name="Benjamin Scott" userId="S::s210052@students.aie.edu.au::a627e03b-216a-451d-a4cf-38d70dcd7469" providerId="AD" clId="Web-{EF11ED0B-D4F5-ABC9-354B-36E3375C78E2}" dt="2021-07-19T01:13:53.719" v="283"/>
          <ac:spMkLst>
            <pc:docMk/>
            <pc:sldMk cId="505464193" sldId="291"/>
            <ac:spMk id="9" creationId="{E55C1C3E-5158-47F3-8FD9-14B22C3E6EAD}"/>
          </ac:spMkLst>
        </pc:spChg>
        <pc:spChg chg="add">
          <ac:chgData name="Benjamin Scott" userId="S::s210052@students.aie.edu.au::a627e03b-216a-451d-a4cf-38d70dcd7469" providerId="AD" clId="Web-{EF11ED0B-D4F5-ABC9-354B-36E3375C78E2}" dt="2021-07-19T01:13:53.719" v="283"/>
          <ac:spMkLst>
            <pc:docMk/>
            <pc:sldMk cId="505464193" sldId="291"/>
            <ac:spMk id="14" creationId="{4BFA01AA-2FC9-4012-8793-711ED2375328}"/>
          </ac:spMkLst>
        </pc:spChg>
        <pc:grpChg chg="add">
          <ac:chgData name="Benjamin Scott" userId="S::s210052@students.aie.edu.au::a627e03b-216a-451d-a4cf-38d70dcd7469" providerId="AD" clId="Web-{EF11ED0B-D4F5-ABC9-354B-36E3375C78E2}" dt="2021-07-19T01:13:53.719" v="283"/>
          <ac:grpSpMkLst>
            <pc:docMk/>
            <pc:sldMk cId="505464193" sldId="291"/>
            <ac:grpSpMk id="16" creationId="{329FE5CD-0B2E-44E1-81CE-4880A94CAFB5}"/>
          </ac:grpSpMkLst>
        </pc:grpChg>
        <pc:picChg chg="add mod">
          <ac:chgData name="Benjamin Scott" userId="S::s210052@students.aie.edu.au::a627e03b-216a-451d-a4cf-38d70dcd7469" providerId="AD" clId="Web-{EF11ED0B-D4F5-ABC9-354B-36E3375C78E2}" dt="2021-07-19T01:13:53.719" v="283"/>
          <ac:picMkLst>
            <pc:docMk/>
            <pc:sldMk cId="505464193" sldId="291"/>
            <ac:picMk id="4" creationId="{ABE70AC1-2C7E-4B5C-9E34-4A1BA124834E}"/>
          </ac:picMkLst>
        </pc:picChg>
      </pc:sldChg>
      <pc:sldChg chg="addSp delSp modSp add ord replId">
        <pc:chgData name="Benjamin Scott" userId="S::s210052@students.aie.edu.au::a627e03b-216a-451d-a4cf-38d70dcd7469" providerId="AD" clId="Web-{EF11ED0B-D4F5-ABC9-354B-36E3375C78E2}" dt="2021-07-19T01:13:46.375" v="280"/>
        <pc:sldMkLst>
          <pc:docMk/>
          <pc:sldMk cId="2208896449" sldId="292"/>
        </pc:sldMkLst>
        <pc:spChg chg="mod ord">
          <ac:chgData name="Benjamin Scott" userId="S::s210052@students.aie.edu.au::a627e03b-216a-451d-a4cf-38d70dcd7469" providerId="AD" clId="Web-{EF11ED0B-D4F5-ABC9-354B-36E3375C78E2}" dt="2021-07-19T01:13:16.499" v="272"/>
          <ac:spMkLst>
            <pc:docMk/>
            <pc:sldMk cId="2208896449" sldId="292"/>
            <ac:spMk id="2" creationId="{A9C74662-0544-403D-B1EE-8CE38772F6D2}"/>
          </ac:spMkLst>
        </pc:spChg>
        <pc:spChg chg="mod ord">
          <ac:chgData name="Benjamin Scott" userId="S::s210052@students.aie.edu.au::a627e03b-216a-451d-a4cf-38d70dcd7469" providerId="AD" clId="Web-{EF11ED0B-D4F5-ABC9-354B-36E3375C78E2}" dt="2021-07-19T01:13:16.499" v="272"/>
          <ac:spMkLst>
            <pc:docMk/>
            <pc:sldMk cId="2208896449" sldId="292"/>
            <ac:spMk id="3" creationId="{E0680F79-47F6-4F6D-830A-70DC60A74FEC}"/>
          </ac:spMkLst>
        </pc:spChg>
        <pc:spChg chg="add del">
          <ac:chgData name="Benjamin Scott" userId="S::s210052@students.aie.edu.au::a627e03b-216a-451d-a4cf-38d70dcd7469" providerId="AD" clId="Web-{EF11ED0B-D4F5-ABC9-354B-36E3375C78E2}" dt="2021-07-19T01:13:16.499" v="272"/>
          <ac:spMkLst>
            <pc:docMk/>
            <pc:sldMk cId="2208896449" sldId="292"/>
            <ac:spMk id="5" creationId="{4FCA88C2-C73C-4062-A097-8FBCE3090BEA}"/>
          </ac:spMkLst>
        </pc:spChg>
        <pc:spChg chg="add del">
          <ac:chgData name="Benjamin Scott" userId="S::s210052@students.aie.edu.au::a627e03b-216a-451d-a4cf-38d70dcd7469" providerId="AD" clId="Web-{EF11ED0B-D4F5-ABC9-354B-36E3375C78E2}" dt="2021-07-19T01:13:16.499" v="272"/>
          <ac:spMkLst>
            <pc:docMk/>
            <pc:sldMk cId="2208896449" sldId="292"/>
            <ac:spMk id="6" creationId="{83981C21-E132-4402-B31B-D725C1CE77D2}"/>
          </ac:spMkLst>
        </pc:spChg>
        <pc:spChg chg="add del">
          <ac:chgData name="Benjamin Scott" userId="S::s210052@students.aie.edu.au::a627e03b-216a-451d-a4cf-38d70dcd7469" providerId="AD" clId="Web-{EF11ED0B-D4F5-ABC9-354B-36E3375C78E2}" dt="2021-07-19T01:13:16.499" v="272"/>
          <ac:spMkLst>
            <pc:docMk/>
            <pc:sldMk cId="2208896449" sldId="292"/>
            <ac:spMk id="7" creationId="{6A685C77-4E84-486A-9AE5-F3635BE98EFB}"/>
          </ac:spMkLst>
        </pc:spChg>
        <pc:spChg chg="add del">
          <ac:chgData name="Benjamin Scott" userId="S::s210052@students.aie.edu.au::a627e03b-216a-451d-a4cf-38d70dcd7469" providerId="AD" clId="Web-{EF11ED0B-D4F5-ABC9-354B-36E3375C78E2}" dt="2021-07-19T01:13:16.499" v="272"/>
          <ac:spMkLst>
            <pc:docMk/>
            <pc:sldMk cId="2208896449" sldId="292"/>
            <ac:spMk id="9" creationId="{E55C1C3E-5158-47F3-8FD9-14B22C3E6EAD}"/>
          </ac:spMkLst>
        </pc:spChg>
        <pc:spChg chg="add">
          <ac:chgData name="Benjamin Scott" userId="S::s210052@students.aie.edu.au::a627e03b-216a-451d-a4cf-38d70dcd7469" providerId="AD" clId="Web-{EF11ED0B-D4F5-ABC9-354B-36E3375C78E2}" dt="2021-07-19T01:13:16.499" v="272"/>
          <ac:spMkLst>
            <pc:docMk/>
            <pc:sldMk cId="2208896449" sldId="292"/>
            <ac:spMk id="11" creationId="{4F697512-60F9-452A-B364-4B5E3B8DF5A0}"/>
          </ac:spMkLst>
        </pc:spChg>
        <pc:spChg chg="add del">
          <ac:chgData name="Benjamin Scott" userId="S::s210052@students.aie.edu.au::a627e03b-216a-451d-a4cf-38d70dcd7469" providerId="AD" clId="Web-{EF11ED0B-D4F5-ABC9-354B-36E3375C78E2}" dt="2021-07-19T01:13:16.468" v="271"/>
          <ac:spMkLst>
            <pc:docMk/>
            <pc:sldMk cId="2208896449" sldId="292"/>
            <ac:spMk id="14" creationId="{48DECF3D-77F3-432A-8E9F-2EDEB7E52727}"/>
          </ac:spMkLst>
        </pc:spChg>
        <pc:spChg chg="add del">
          <ac:chgData name="Benjamin Scott" userId="S::s210052@students.aie.edu.au::a627e03b-216a-451d-a4cf-38d70dcd7469" providerId="AD" clId="Web-{EF11ED0B-D4F5-ABC9-354B-36E3375C78E2}" dt="2021-07-19T01:13:16.468" v="271"/>
          <ac:spMkLst>
            <pc:docMk/>
            <pc:sldMk cId="2208896449" sldId="292"/>
            <ac:spMk id="16" creationId="{2B005987-55C8-40B7-9D41-192DC57691BF}"/>
          </ac:spMkLst>
        </pc:spChg>
        <pc:spChg chg="add del">
          <ac:chgData name="Benjamin Scott" userId="S::s210052@students.aie.edu.au::a627e03b-216a-451d-a4cf-38d70dcd7469" providerId="AD" clId="Web-{EF11ED0B-D4F5-ABC9-354B-36E3375C78E2}" dt="2021-07-19T01:13:16.468" v="271"/>
          <ac:spMkLst>
            <pc:docMk/>
            <pc:sldMk cId="2208896449" sldId="292"/>
            <ac:spMk id="18" creationId="{B69DF4F7-0EF1-46B9-9BC2-D83EEDC4B270}"/>
          </ac:spMkLst>
        </pc:spChg>
        <pc:grpChg chg="add">
          <ac:chgData name="Benjamin Scott" userId="S::s210052@students.aie.edu.au::a627e03b-216a-451d-a4cf-38d70dcd7469" providerId="AD" clId="Web-{EF11ED0B-D4F5-ABC9-354B-36E3375C78E2}" dt="2021-07-19T01:13:16.499" v="272"/>
          <ac:grpSpMkLst>
            <pc:docMk/>
            <pc:sldMk cId="2208896449" sldId="292"/>
            <ac:grpSpMk id="12" creationId="{0428ACDF-AB49-4CA0-8AEB-588A85F4E542}"/>
          </ac:grpSpMkLst>
        </pc:grpChg>
        <pc:grpChg chg="add del">
          <ac:chgData name="Benjamin Scott" userId="S::s210052@students.aie.edu.au::a627e03b-216a-451d-a4cf-38d70dcd7469" providerId="AD" clId="Web-{EF11ED0B-D4F5-ABC9-354B-36E3375C78E2}" dt="2021-07-19T01:13:16.468" v="271"/>
          <ac:grpSpMkLst>
            <pc:docMk/>
            <pc:sldMk cId="2208896449" sldId="292"/>
            <ac:grpSpMk id="20" creationId="{5ABD47AE-FBDB-4E58-A346-1D13F1C09DCF}"/>
          </ac:grpSpMkLst>
        </pc:grpChg>
        <pc:picChg chg="add mod ord">
          <ac:chgData name="Benjamin Scott" userId="S::s210052@students.aie.edu.au::a627e03b-216a-451d-a4cf-38d70dcd7469" providerId="AD" clId="Web-{EF11ED0B-D4F5-ABC9-354B-36E3375C78E2}" dt="2021-07-19T01:13:38.390" v="279" actId="14100"/>
          <ac:picMkLst>
            <pc:docMk/>
            <pc:sldMk cId="2208896449" sldId="292"/>
            <ac:picMk id="4" creationId="{3F0E2114-2713-46F4-B93D-AB1BCB0759D1}"/>
          </ac:picMkLst>
        </pc:picChg>
        <pc:picChg chg="add mod">
          <ac:chgData name="Benjamin Scott" userId="S::s210052@students.aie.edu.au::a627e03b-216a-451d-a4cf-38d70dcd7469" providerId="AD" clId="Web-{EF11ED0B-D4F5-ABC9-354B-36E3375C78E2}" dt="2021-07-19T01:13:31.109" v="274" actId="1076"/>
          <ac:picMkLst>
            <pc:docMk/>
            <pc:sldMk cId="2208896449" sldId="292"/>
            <ac:picMk id="8" creationId="{C0D4E2FE-B952-43A2-93E6-8DDFEFF1B3E8}"/>
          </ac:picMkLst>
        </pc:picChg>
      </pc:sldChg>
      <pc:sldChg chg="addSp delSp modSp add replId">
        <pc:chgData name="Benjamin Scott" userId="S::s210052@students.aie.edu.au::a627e03b-216a-451d-a4cf-38d70dcd7469" providerId="AD" clId="Web-{EF11ED0B-D4F5-ABC9-354B-36E3375C78E2}" dt="2021-07-19T01:51:42.571" v="304" actId="20577"/>
        <pc:sldMkLst>
          <pc:docMk/>
          <pc:sldMk cId="1207099662" sldId="293"/>
        </pc:sldMkLst>
        <pc:spChg chg="mod">
          <ac:chgData name="Benjamin Scott" userId="S::s210052@students.aie.edu.au::a627e03b-216a-451d-a4cf-38d70dcd7469" providerId="AD" clId="Web-{EF11ED0B-D4F5-ABC9-354B-36E3375C78E2}" dt="2021-07-19T01:12:16.951" v="248"/>
          <ac:spMkLst>
            <pc:docMk/>
            <pc:sldMk cId="1207099662" sldId="293"/>
            <ac:spMk id="2" creationId="{A9C74662-0544-403D-B1EE-8CE38772F6D2}"/>
          </ac:spMkLst>
        </pc:spChg>
        <pc:spChg chg="mod ord">
          <ac:chgData name="Benjamin Scott" userId="S::s210052@students.aie.edu.au::a627e03b-216a-451d-a4cf-38d70dcd7469" providerId="AD" clId="Web-{EF11ED0B-D4F5-ABC9-354B-36E3375C78E2}" dt="2021-07-19T01:51:42.571" v="304" actId="20577"/>
          <ac:spMkLst>
            <pc:docMk/>
            <pc:sldMk cId="1207099662" sldId="293"/>
            <ac:spMk id="3" creationId="{E0680F79-47F6-4F6D-830A-70DC60A74FEC}"/>
          </ac:spMkLst>
        </pc:spChg>
        <pc:spChg chg="add del">
          <ac:chgData name="Benjamin Scott" userId="S::s210052@students.aie.edu.au::a627e03b-216a-451d-a4cf-38d70dcd7469" providerId="AD" clId="Web-{EF11ED0B-D4F5-ABC9-354B-36E3375C78E2}" dt="2021-07-19T01:12:16.951" v="248"/>
          <ac:spMkLst>
            <pc:docMk/>
            <pc:sldMk cId="1207099662" sldId="293"/>
            <ac:spMk id="5" creationId="{4FCA88C2-C73C-4062-A097-8FBCE3090BEA}"/>
          </ac:spMkLst>
        </pc:spChg>
        <pc:spChg chg="add del">
          <ac:chgData name="Benjamin Scott" userId="S::s210052@students.aie.edu.au::a627e03b-216a-451d-a4cf-38d70dcd7469" providerId="AD" clId="Web-{EF11ED0B-D4F5-ABC9-354B-36E3375C78E2}" dt="2021-07-19T01:12:16.951" v="248"/>
          <ac:spMkLst>
            <pc:docMk/>
            <pc:sldMk cId="1207099662" sldId="293"/>
            <ac:spMk id="6" creationId="{83981C21-E132-4402-B31B-D725C1CE77D2}"/>
          </ac:spMkLst>
        </pc:spChg>
        <pc:spChg chg="add del">
          <ac:chgData name="Benjamin Scott" userId="S::s210052@students.aie.edu.au::a627e03b-216a-451d-a4cf-38d70dcd7469" providerId="AD" clId="Web-{EF11ED0B-D4F5-ABC9-354B-36E3375C78E2}" dt="2021-07-19T01:12:16.951" v="248"/>
          <ac:spMkLst>
            <pc:docMk/>
            <pc:sldMk cId="1207099662" sldId="293"/>
            <ac:spMk id="7" creationId="{6A685C77-4E84-486A-9AE5-F3635BE98EFB}"/>
          </ac:spMkLst>
        </pc:spChg>
        <pc:spChg chg="add del">
          <ac:chgData name="Benjamin Scott" userId="S::s210052@students.aie.edu.au::a627e03b-216a-451d-a4cf-38d70dcd7469" providerId="AD" clId="Web-{EF11ED0B-D4F5-ABC9-354B-36E3375C78E2}" dt="2021-07-19T01:12:16.951" v="248"/>
          <ac:spMkLst>
            <pc:docMk/>
            <pc:sldMk cId="1207099662" sldId="293"/>
            <ac:spMk id="9" creationId="{E55C1C3E-5158-47F3-8FD9-14B22C3E6EAD}"/>
          </ac:spMkLst>
        </pc:spChg>
        <pc:spChg chg="add del">
          <ac:chgData name="Benjamin Scott" userId="S::s210052@students.aie.edu.au::a627e03b-216a-451d-a4cf-38d70dcd7469" providerId="AD" clId="Web-{EF11ED0B-D4F5-ABC9-354B-36E3375C78E2}" dt="2021-07-19T01:11:51.544" v="241"/>
          <ac:spMkLst>
            <pc:docMk/>
            <pc:sldMk cId="1207099662" sldId="293"/>
            <ac:spMk id="11" creationId="{268C7D75-DCA4-4381-8E5D-01A025C496AD}"/>
          </ac:spMkLst>
        </pc:spChg>
        <pc:spChg chg="add del">
          <ac:chgData name="Benjamin Scott" userId="S::s210052@students.aie.edu.au::a627e03b-216a-451d-a4cf-38d70dcd7469" providerId="AD" clId="Web-{EF11ED0B-D4F5-ABC9-354B-36E3375C78E2}" dt="2021-07-19T01:11:54.638" v="243"/>
          <ac:spMkLst>
            <pc:docMk/>
            <pc:sldMk cId="1207099662" sldId="293"/>
            <ac:spMk id="13" creationId="{00DB65CC-5C14-40A8-80CF-0BC246110419}"/>
          </ac:spMkLst>
        </pc:spChg>
        <pc:spChg chg="add del">
          <ac:chgData name="Benjamin Scott" userId="S::s210052@students.aie.edu.au::a627e03b-216a-451d-a4cf-38d70dcd7469" providerId="AD" clId="Web-{EF11ED0B-D4F5-ABC9-354B-36E3375C78E2}" dt="2021-07-19T01:11:48.482" v="239"/>
          <ac:spMkLst>
            <pc:docMk/>
            <pc:sldMk cId="1207099662" sldId="293"/>
            <ac:spMk id="14" creationId="{260ACC0A-863E-4F43-972C-1E08EE35F40B}"/>
          </ac:spMkLst>
        </pc:spChg>
        <pc:spChg chg="add del">
          <ac:chgData name="Benjamin Scott" userId="S::s210052@students.aie.edu.au::a627e03b-216a-451d-a4cf-38d70dcd7469" providerId="AD" clId="Web-{EF11ED0B-D4F5-ABC9-354B-36E3375C78E2}" dt="2021-07-19T01:12:09.341" v="245"/>
          <ac:spMkLst>
            <pc:docMk/>
            <pc:sldMk cId="1207099662" sldId="293"/>
            <ac:spMk id="19" creationId="{268C7D75-DCA4-4381-8E5D-01A025C496AD}"/>
          </ac:spMkLst>
        </pc:spChg>
        <pc:spChg chg="add">
          <ac:chgData name="Benjamin Scott" userId="S::s210052@students.aie.edu.au::a627e03b-216a-451d-a4cf-38d70dcd7469" providerId="AD" clId="Web-{EF11ED0B-D4F5-ABC9-354B-36E3375C78E2}" dt="2021-07-19T01:12:16.951" v="248"/>
          <ac:spMkLst>
            <pc:docMk/>
            <pc:sldMk cId="1207099662" sldId="293"/>
            <ac:spMk id="21" creationId="{268C7D75-DCA4-4381-8E5D-01A025C496AD}"/>
          </ac:spMkLst>
        </pc:spChg>
        <pc:grpChg chg="add del">
          <ac:chgData name="Benjamin Scott" userId="S::s210052@students.aie.edu.au::a627e03b-216a-451d-a4cf-38d70dcd7469" providerId="AD" clId="Web-{EF11ED0B-D4F5-ABC9-354B-36E3375C78E2}" dt="2021-07-19T01:11:51.544" v="241"/>
          <ac:grpSpMkLst>
            <pc:docMk/>
            <pc:sldMk cId="1207099662" sldId="293"/>
            <ac:grpSpMk id="12" creationId="{FB36AE2D-4EC3-402D-A0B6-25E51BEBF551}"/>
          </ac:grpSpMkLst>
        </pc:grpChg>
        <pc:grpChg chg="add del">
          <ac:chgData name="Benjamin Scott" userId="S::s210052@students.aie.edu.au::a627e03b-216a-451d-a4cf-38d70dcd7469" providerId="AD" clId="Web-{EF11ED0B-D4F5-ABC9-354B-36E3375C78E2}" dt="2021-07-19T01:11:54.638" v="243"/>
          <ac:grpSpMkLst>
            <pc:docMk/>
            <pc:sldMk cId="1207099662" sldId="293"/>
            <ac:grpSpMk id="15" creationId="{870D3EC9-277D-4DFB-90A3-9F5F5F92931B}"/>
          </ac:grpSpMkLst>
        </pc:grpChg>
        <pc:grpChg chg="add del">
          <ac:chgData name="Benjamin Scott" userId="S::s210052@students.aie.edu.au::a627e03b-216a-451d-a4cf-38d70dcd7469" providerId="AD" clId="Web-{EF11ED0B-D4F5-ABC9-354B-36E3375C78E2}" dt="2021-07-19T01:11:48.482" v="239"/>
          <ac:grpSpMkLst>
            <pc:docMk/>
            <pc:sldMk cId="1207099662" sldId="293"/>
            <ac:grpSpMk id="16" creationId="{B7624860-1049-47BC-90D0-F36A0AC29683}"/>
          </ac:grpSpMkLst>
        </pc:grpChg>
        <pc:grpChg chg="add del">
          <ac:chgData name="Benjamin Scott" userId="S::s210052@students.aie.edu.au::a627e03b-216a-451d-a4cf-38d70dcd7469" providerId="AD" clId="Web-{EF11ED0B-D4F5-ABC9-354B-36E3375C78E2}" dt="2021-07-19T01:12:09.341" v="245"/>
          <ac:grpSpMkLst>
            <pc:docMk/>
            <pc:sldMk cId="1207099662" sldId="293"/>
            <ac:grpSpMk id="20" creationId="{FB36AE2D-4EC3-402D-A0B6-25E51BEBF551}"/>
          </ac:grpSpMkLst>
        </pc:grpChg>
        <pc:grpChg chg="add">
          <ac:chgData name="Benjamin Scott" userId="S::s210052@students.aie.edu.au::a627e03b-216a-451d-a4cf-38d70dcd7469" providerId="AD" clId="Web-{EF11ED0B-D4F5-ABC9-354B-36E3375C78E2}" dt="2021-07-19T01:12:16.951" v="248"/>
          <ac:grpSpMkLst>
            <pc:docMk/>
            <pc:sldMk cId="1207099662" sldId="293"/>
            <ac:grpSpMk id="22" creationId="{FB36AE2D-4EC3-402D-A0B6-25E51BEBF551}"/>
          </ac:grpSpMkLst>
        </pc:grpChg>
        <pc:picChg chg="add mod">
          <ac:chgData name="Benjamin Scott" userId="S::s210052@students.aie.edu.au::a627e03b-216a-451d-a4cf-38d70dcd7469" providerId="AD" clId="Web-{EF11ED0B-D4F5-ABC9-354B-36E3375C78E2}" dt="2021-07-19T01:12:16.951" v="248"/>
          <ac:picMkLst>
            <pc:docMk/>
            <pc:sldMk cId="1207099662" sldId="293"/>
            <ac:picMk id="4" creationId="{C888A778-BEA2-4BBA-8859-F21184694B26}"/>
          </ac:picMkLst>
        </pc:picChg>
      </pc:sldChg>
    </pc:docChg>
  </pc:docChgLst>
  <pc:docChgLst>
    <pc:chgData name="Benjamin Scott" userId="S::s210052@students.aie.edu.au::a627e03b-216a-451d-a4cf-38d70dcd7469" providerId="AD" clId="Web-{CB465203-BAE6-D23B-EB7A-0A81E0C8A143}"/>
    <pc:docChg chg="modSld">
      <pc:chgData name="Benjamin Scott" userId="S::s210052@students.aie.edu.au::a627e03b-216a-451d-a4cf-38d70dcd7469" providerId="AD" clId="Web-{CB465203-BAE6-D23B-EB7A-0A81E0C8A143}" dt="2021-07-14T01:39:25.473" v="68" actId="20577"/>
      <pc:docMkLst>
        <pc:docMk/>
      </pc:docMkLst>
      <pc:sldChg chg="modSp">
        <pc:chgData name="Benjamin Scott" userId="S::s210052@students.aie.edu.au::a627e03b-216a-451d-a4cf-38d70dcd7469" providerId="AD" clId="Web-{CB465203-BAE6-D23B-EB7A-0A81E0C8A143}" dt="2021-07-14T00:12:13.933" v="54" actId="20577"/>
        <pc:sldMkLst>
          <pc:docMk/>
          <pc:sldMk cId="780848248" sldId="257"/>
        </pc:sldMkLst>
        <pc:spChg chg="mod">
          <ac:chgData name="Benjamin Scott" userId="S::s210052@students.aie.edu.au::a627e03b-216a-451d-a4cf-38d70dcd7469" providerId="AD" clId="Web-{CB465203-BAE6-D23B-EB7A-0A81E0C8A143}" dt="2021-07-14T00:12:13.933" v="54" actId="20577"/>
          <ac:spMkLst>
            <pc:docMk/>
            <pc:sldMk cId="780848248" sldId="257"/>
            <ac:spMk id="3" creationId="{ECF79E9D-FF26-4EAE-8BDA-9D7B4F56C27B}"/>
          </ac:spMkLst>
        </pc:spChg>
      </pc:sldChg>
      <pc:sldChg chg="modSp">
        <pc:chgData name="Benjamin Scott" userId="S::s210052@students.aie.edu.au::a627e03b-216a-451d-a4cf-38d70dcd7469" providerId="AD" clId="Web-{CB465203-BAE6-D23B-EB7A-0A81E0C8A143}" dt="2021-07-13T23:08:43.230" v="14" actId="20577"/>
        <pc:sldMkLst>
          <pc:docMk/>
          <pc:sldMk cId="3110430624" sldId="260"/>
        </pc:sldMkLst>
        <pc:spChg chg="mod">
          <ac:chgData name="Benjamin Scott" userId="S::s210052@students.aie.edu.au::a627e03b-216a-451d-a4cf-38d70dcd7469" providerId="AD" clId="Web-{CB465203-BAE6-D23B-EB7A-0A81E0C8A143}" dt="2021-07-13T23:08:43.230" v="14" actId="20577"/>
          <ac:spMkLst>
            <pc:docMk/>
            <pc:sldMk cId="3110430624" sldId="260"/>
            <ac:spMk id="3" creationId="{E0680F79-47F6-4F6D-830A-70DC60A74FEC}"/>
          </ac:spMkLst>
        </pc:spChg>
      </pc:sldChg>
      <pc:sldChg chg="modSp">
        <pc:chgData name="Benjamin Scott" userId="S::s210052@students.aie.edu.au::a627e03b-216a-451d-a4cf-38d70dcd7469" providerId="AD" clId="Web-{CB465203-BAE6-D23B-EB7A-0A81E0C8A143}" dt="2021-07-14T01:39:25.473" v="68" actId="20577"/>
        <pc:sldMkLst>
          <pc:docMk/>
          <pc:sldMk cId="3045562810" sldId="263"/>
        </pc:sldMkLst>
        <pc:spChg chg="mod">
          <ac:chgData name="Benjamin Scott" userId="S::s210052@students.aie.edu.au::a627e03b-216a-451d-a4cf-38d70dcd7469" providerId="AD" clId="Web-{CB465203-BAE6-D23B-EB7A-0A81E0C8A143}" dt="2021-07-14T01:39:25.473" v="68" actId="20577"/>
          <ac:spMkLst>
            <pc:docMk/>
            <pc:sldMk cId="3045562810" sldId="263"/>
            <ac:spMk id="32" creationId="{AEA45D8B-2EB6-4A92-AD4E-112D7DB7F149}"/>
          </ac:spMkLst>
        </pc:spChg>
      </pc:sldChg>
      <pc:sldChg chg="modSp">
        <pc:chgData name="Benjamin Scott" userId="S::s210052@students.aie.edu.au::a627e03b-216a-451d-a4cf-38d70dcd7469" providerId="AD" clId="Web-{CB465203-BAE6-D23B-EB7A-0A81E0C8A143}" dt="2021-07-14T01:38:32.675" v="57" actId="20577"/>
        <pc:sldMkLst>
          <pc:docMk/>
          <pc:sldMk cId="2742535125" sldId="264"/>
        </pc:sldMkLst>
        <pc:spChg chg="mod">
          <ac:chgData name="Benjamin Scott" userId="S::s210052@students.aie.edu.au::a627e03b-216a-451d-a4cf-38d70dcd7469" providerId="AD" clId="Web-{CB465203-BAE6-D23B-EB7A-0A81E0C8A143}" dt="2021-07-14T01:38:32.675" v="57" actId="20577"/>
          <ac:spMkLst>
            <pc:docMk/>
            <pc:sldMk cId="2742535125" sldId="264"/>
            <ac:spMk id="27" creationId="{0AF229E5-FBA1-4B17-848E-D55894AC3B0D}"/>
          </ac:spMkLst>
        </pc:spChg>
      </pc:sldChg>
      <pc:sldChg chg="modSp">
        <pc:chgData name="Benjamin Scott" userId="S::s210052@students.aie.edu.au::a627e03b-216a-451d-a4cf-38d70dcd7469" providerId="AD" clId="Web-{CB465203-BAE6-D23B-EB7A-0A81E0C8A143}" dt="2021-07-13T23:12:23.828" v="22" actId="20577"/>
        <pc:sldMkLst>
          <pc:docMk/>
          <pc:sldMk cId="1354399528" sldId="269"/>
        </pc:sldMkLst>
        <pc:spChg chg="mod">
          <ac:chgData name="Benjamin Scott" userId="S::s210052@students.aie.edu.au::a627e03b-216a-451d-a4cf-38d70dcd7469" providerId="AD" clId="Web-{CB465203-BAE6-D23B-EB7A-0A81E0C8A143}" dt="2021-07-13T23:12:23.828" v="22" actId="20577"/>
          <ac:spMkLst>
            <pc:docMk/>
            <pc:sldMk cId="1354399528" sldId="269"/>
            <ac:spMk id="3" creationId="{A5328439-B196-46D9-86BC-BA1F23FD7C89}"/>
          </ac:spMkLst>
        </pc:spChg>
      </pc:sldChg>
    </pc:docChg>
  </pc:docChgLst>
  <pc:docChgLst>
    <pc:chgData name="Benjamin Scott" userId="S::s210052@students.aie.edu.au::a627e03b-216a-451d-a4cf-38d70dcd7469" providerId="AD" clId="Web-{6B2511A7-5DD7-3B93-0327-1DBE9F4E4E22}"/>
    <pc:docChg chg="modSld sldOrd">
      <pc:chgData name="Benjamin Scott" userId="S::s210052@students.aie.edu.au::a627e03b-216a-451d-a4cf-38d70dcd7469" providerId="AD" clId="Web-{6B2511A7-5DD7-3B93-0327-1DBE9F4E4E22}" dt="2021-07-20T07:38:24.776" v="135" actId="20577"/>
      <pc:docMkLst>
        <pc:docMk/>
      </pc:docMkLst>
      <pc:sldChg chg="addSp delSp modSp">
        <pc:chgData name="Benjamin Scott" userId="S::s210052@students.aie.edu.au::a627e03b-216a-451d-a4cf-38d70dcd7469" providerId="AD" clId="Web-{6B2511A7-5DD7-3B93-0327-1DBE9F4E4E22}" dt="2021-07-20T07:38:24.776" v="135" actId="20577"/>
        <pc:sldMkLst>
          <pc:docMk/>
          <pc:sldMk cId="780848248" sldId="257"/>
        </pc:sldMkLst>
        <pc:spChg chg="mod ord">
          <ac:chgData name="Benjamin Scott" userId="S::s210052@students.aie.edu.au::a627e03b-216a-451d-a4cf-38d70dcd7469" providerId="AD" clId="Web-{6B2511A7-5DD7-3B93-0327-1DBE9F4E4E22}" dt="2021-07-20T07:36:47.321" v="82"/>
          <ac:spMkLst>
            <pc:docMk/>
            <pc:sldMk cId="780848248" sldId="257"/>
            <ac:spMk id="2" creationId="{26FFC25E-9264-4A8E-8439-596FCC7819D8}"/>
          </ac:spMkLst>
        </pc:spChg>
        <pc:spChg chg="add del mod ord">
          <ac:chgData name="Benjamin Scott" userId="S::s210052@students.aie.edu.au::a627e03b-216a-451d-a4cf-38d70dcd7469" providerId="AD" clId="Web-{6B2511A7-5DD7-3B93-0327-1DBE9F4E4E22}" dt="2021-07-20T07:38:24.776" v="135" actId="20577"/>
          <ac:spMkLst>
            <pc:docMk/>
            <pc:sldMk cId="780848248" sldId="257"/>
            <ac:spMk id="3" creationId="{ECF79E9D-FF26-4EAE-8BDA-9D7B4F56C27B}"/>
          </ac:spMkLst>
        </pc:spChg>
        <pc:spChg chg="add del">
          <ac:chgData name="Benjamin Scott" userId="S::s210052@students.aie.edu.au::a627e03b-216a-451d-a4cf-38d70dcd7469" providerId="AD" clId="Web-{6B2511A7-5DD7-3B93-0327-1DBE9F4E4E22}" dt="2021-07-20T07:03:33.071" v="59"/>
          <ac:spMkLst>
            <pc:docMk/>
            <pc:sldMk cId="780848248" sldId="257"/>
            <ac:spMk id="26" creationId="{4FCA88C2-C73C-4062-A097-8FBCE3090BEA}"/>
          </ac:spMkLst>
        </pc:spChg>
        <pc:spChg chg="add del">
          <ac:chgData name="Benjamin Scott" userId="S::s210052@students.aie.edu.au::a627e03b-216a-451d-a4cf-38d70dcd7469" providerId="AD" clId="Web-{6B2511A7-5DD7-3B93-0327-1DBE9F4E4E22}" dt="2021-07-20T07:03:33.071" v="59"/>
          <ac:spMkLst>
            <pc:docMk/>
            <pc:sldMk cId="780848248" sldId="257"/>
            <ac:spMk id="28" creationId="{83981C21-E132-4402-B31B-D725C1CE77D2}"/>
          </ac:spMkLst>
        </pc:spChg>
        <pc:spChg chg="add del">
          <ac:chgData name="Benjamin Scott" userId="S::s210052@students.aie.edu.au::a627e03b-216a-451d-a4cf-38d70dcd7469" providerId="AD" clId="Web-{6B2511A7-5DD7-3B93-0327-1DBE9F4E4E22}" dt="2021-07-20T07:03:33.071" v="59"/>
          <ac:spMkLst>
            <pc:docMk/>
            <pc:sldMk cId="780848248" sldId="257"/>
            <ac:spMk id="30" creationId="{6A685C77-4E84-486A-9AE5-F3635BE98EFB}"/>
          </ac:spMkLst>
        </pc:spChg>
        <pc:spChg chg="add del">
          <ac:chgData name="Benjamin Scott" userId="S::s210052@students.aie.edu.au::a627e03b-216a-451d-a4cf-38d70dcd7469" providerId="AD" clId="Web-{6B2511A7-5DD7-3B93-0327-1DBE9F4E4E22}" dt="2021-07-20T07:03:33.071" v="59"/>
          <ac:spMkLst>
            <pc:docMk/>
            <pc:sldMk cId="780848248" sldId="257"/>
            <ac:spMk id="32" creationId="{E55C1C3E-5158-47F3-8FD9-14B22C3E6EAD}"/>
          </ac:spMkLst>
        </pc:spChg>
        <pc:spChg chg="add del">
          <ac:chgData name="Benjamin Scott" userId="S::s210052@students.aie.edu.au::a627e03b-216a-451d-a4cf-38d70dcd7469" providerId="AD" clId="Web-{6B2511A7-5DD7-3B93-0327-1DBE9F4E4E22}" dt="2021-07-20T07:06:49.138" v="67"/>
          <ac:spMkLst>
            <pc:docMk/>
            <pc:sldMk cId="780848248" sldId="257"/>
            <ac:spMk id="34" creationId="{8C4EA0CB-817F-4705-860A-1632125EC79A}"/>
          </ac:spMkLst>
        </pc:spChg>
        <pc:spChg chg="add del">
          <ac:chgData name="Benjamin Scott" userId="S::s210052@students.aie.edu.au::a627e03b-216a-451d-a4cf-38d70dcd7469" providerId="AD" clId="Web-{6B2511A7-5DD7-3B93-0327-1DBE9F4E4E22}" dt="2021-07-20T07:03:33.056" v="58"/>
          <ac:spMkLst>
            <pc:docMk/>
            <pc:sldMk cId="780848248" sldId="257"/>
            <ac:spMk id="37" creationId="{E3884964-73BC-4492-9C4B-01BD487C1E78}"/>
          </ac:spMkLst>
        </pc:spChg>
        <pc:spChg chg="add del">
          <ac:chgData name="Benjamin Scott" userId="S::s210052@students.aie.edu.au::a627e03b-216a-451d-a4cf-38d70dcd7469" providerId="AD" clId="Web-{6B2511A7-5DD7-3B93-0327-1DBE9F4E4E22}" dt="2021-07-20T07:07:55.171" v="74"/>
          <ac:spMkLst>
            <pc:docMk/>
            <pc:sldMk cId="780848248" sldId="257"/>
            <ac:spMk id="43" creationId="{260ACC0A-863E-4F43-972C-1E08EE35F40B}"/>
          </ac:spMkLst>
        </pc:spChg>
        <pc:spChg chg="add del">
          <ac:chgData name="Benjamin Scott" userId="S::s210052@students.aie.edu.au::a627e03b-216a-451d-a4cf-38d70dcd7469" providerId="AD" clId="Web-{6B2511A7-5DD7-3B93-0327-1DBE9F4E4E22}" dt="2021-07-20T07:06:49.107" v="66"/>
          <ac:spMkLst>
            <pc:docMk/>
            <pc:sldMk cId="780848248" sldId="257"/>
            <ac:spMk id="46" creationId="{8C4EA0CB-817F-4705-860A-1632125EC79A}"/>
          </ac:spMkLst>
        </pc:spChg>
        <pc:spChg chg="add del">
          <ac:chgData name="Benjamin Scott" userId="S::s210052@students.aie.edu.au::a627e03b-216a-451d-a4cf-38d70dcd7469" providerId="AD" clId="Web-{6B2511A7-5DD7-3B93-0327-1DBE9F4E4E22}" dt="2021-07-20T07:36:47.321" v="82"/>
          <ac:spMkLst>
            <pc:docMk/>
            <pc:sldMk cId="780848248" sldId="257"/>
            <ac:spMk id="53" creationId="{E3884964-73BC-4492-9C4B-01BD487C1E78}"/>
          </ac:spMkLst>
        </pc:spChg>
        <pc:spChg chg="add del">
          <ac:chgData name="Benjamin Scott" userId="S::s210052@students.aie.edu.au::a627e03b-216a-451d-a4cf-38d70dcd7469" providerId="AD" clId="Web-{6B2511A7-5DD7-3B93-0327-1DBE9F4E4E22}" dt="2021-07-20T07:07:01.748" v="71"/>
          <ac:spMkLst>
            <pc:docMk/>
            <pc:sldMk cId="780848248" sldId="257"/>
            <ac:spMk id="55" creationId="{8C4EA0CB-817F-4705-860A-1632125EC79A}"/>
          </ac:spMkLst>
        </pc:spChg>
        <pc:spChg chg="add">
          <ac:chgData name="Benjamin Scott" userId="S::s210052@students.aie.edu.au::a627e03b-216a-451d-a4cf-38d70dcd7469" providerId="AD" clId="Web-{6B2511A7-5DD7-3B93-0327-1DBE9F4E4E22}" dt="2021-07-20T07:36:47.321" v="82"/>
          <ac:spMkLst>
            <pc:docMk/>
            <pc:sldMk cId="780848248" sldId="257"/>
            <ac:spMk id="64" creationId="{8C4EA0CB-817F-4705-860A-1632125EC79A}"/>
          </ac:spMkLst>
        </pc:spChg>
        <pc:grpChg chg="add del">
          <ac:chgData name="Benjamin Scott" userId="S::s210052@students.aie.edu.au::a627e03b-216a-451d-a4cf-38d70dcd7469" providerId="AD" clId="Web-{6B2511A7-5DD7-3B93-0327-1DBE9F4E4E22}" dt="2021-07-20T07:06:49.138" v="67"/>
          <ac:grpSpMkLst>
            <pc:docMk/>
            <pc:sldMk cId="780848248" sldId="257"/>
            <ac:grpSpMk id="35" creationId="{D375E0AD-E718-4EE0-BA3D-496A7C5E3618}"/>
          </ac:grpSpMkLst>
        </pc:grpChg>
        <pc:grpChg chg="add del">
          <ac:chgData name="Benjamin Scott" userId="S::s210052@students.aie.edu.au::a627e03b-216a-451d-a4cf-38d70dcd7469" providerId="AD" clId="Web-{6B2511A7-5DD7-3B93-0327-1DBE9F4E4E22}" dt="2021-07-20T07:03:33.056" v="58"/>
          <ac:grpSpMkLst>
            <pc:docMk/>
            <pc:sldMk cId="780848248" sldId="257"/>
            <ac:grpSpMk id="39" creationId="{CCC59035-11A0-4F69-86CA-B9E9251919FD}"/>
          </ac:grpSpMkLst>
        </pc:grpChg>
        <pc:grpChg chg="add del">
          <ac:chgData name="Benjamin Scott" userId="S::s210052@students.aie.edu.au::a627e03b-216a-451d-a4cf-38d70dcd7469" providerId="AD" clId="Web-{6B2511A7-5DD7-3B93-0327-1DBE9F4E4E22}" dt="2021-07-20T07:07:55.171" v="74"/>
          <ac:grpSpMkLst>
            <pc:docMk/>
            <pc:sldMk cId="780848248" sldId="257"/>
            <ac:grpSpMk id="44" creationId="{B7624860-1049-47BC-90D0-F36A0AC29683}"/>
          </ac:grpSpMkLst>
        </pc:grpChg>
        <pc:grpChg chg="add del">
          <ac:chgData name="Benjamin Scott" userId="S::s210052@students.aie.edu.au::a627e03b-216a-451d-a4cf-38d70dcd7469" providerId="AD" clId="Web-{6B2511A7-5DD7-3B93-0327-1DBE9F4E4E22}" dt="2021-07-20T07:06:49.107" v="66"/>
          <ac:grpSpMkLst>
            <pc:docMk/>
            <pc:sldMk cId="780848248" sldId="257"/>
            <ac:grpSpMk id="48" creationId="{D375E0AD-E718-4EE0-BA3D-496A7C5E3618}"/>
          </ac:grpSpMkLst>
        </pc:grpChg>
        <pc:grpChg chg="add del">
          <ac:chgData name="Benjamin Scott" userId="S::s210052@students.aie.edu.au::a627e03b-216a-451d-a4cf-38d70dcd7469" providerId="AD" clId="Web-{6B2511A7-5DD7-3B93-0327-1DBE9F4E4E22}" dt="2021-07-20T07:36:47.321" v="82"/>
          <ac:grpSpMkLst>
            <pc:docMk/>
            <pc:sldMk cId="780848248" sldId="257"/>
            <ac:grpSpMk id="54" creationId="{CCC59035-11A0-4F69-86CA-B9E9251919FD}"/>
          </ac:grpSpMkLst>
        </pc:grpChg>
        <pc:grpChg chg="add del">
          <ac:chgData name="Benjamin Scott" userId="S::s210052@students.aie.edu.au::a627e03b-216a-451d-a4cf-38d70dcd7469" providerId="AD" clId="Web-{6B2511A7-5DD7-3B93-0327-1DBE9F4E4E22}" dt="2021-07-20T07:07:01.748" v="71"/>
          <ac:grpSpMkLst>
            <pc:docMk/>
            <pc:sldMk cId="780848248" sldId="257"/>
            <ac:grpSpMk id="57" creationId="{D375E0AD-E718-4EE0-BA3D-496A7C5E3618}"/>
          </ac:grpSpMkLst>
        </pc:grpChg>
        <pc:grpChg chg="add">
          <ac:chgData name="Benjamin Scott" userId="S::s210052@students.aie.edu.au::a627e03b-216a-451d-a4cf-38d70dcd7469" providerId="AD" clId="Web-{6B2511A7-5DD7-3B93-0327-1DBE9F4E4E22}" dt="2021-07-20T07:36:47.321" v="82"/>
          <ac:grpSpMkLst>
            <pc:docMk/>
            <pc:sldMk cId="780848248" sldId="257"/>
            <ac:grpSpMk id="66" creationId="{D375E0AD-E718-4EE0-BA3D-496A7C5E3618}"/>
          </ac:grpSpMkLst>
        </pc:grpChg>
        <pc:graphicFrameChg chg="add del">
          <ac:chgData name="Benjamin Scott" userId="S::s210052@students.aie.edu.au::a627e03b-216a-451d-a4cf-38d70dcd7469" providerId="AD" clId="Web-{6B2511A7-5DD7-3B93-0327-1DBE9F4E4E22}" dt="2021-07-20T07:07:55.140" v="73"/>
          <ac:graphicFrameMkLst>
            <pc:docMk/>
            <pc:sldMk cId="780848248" sldId="257"/>
            <ac:graphicFrameMk id="52" creationId="{AE509AEF-BFD4-4172-9CF3-2C7AD41E4F7D}"/>
          </ac:graphicFrameMkLst>
        </pc:graphicFrameChg>
        <pc:picChg chg="add mod ord">
          <ac:chgData name="Benjamin Scott" userId="S::s210052@students.aie.edu.au::a627e03b-216a-451d-a4cf-38d70dcd7469" providerId="AD" clId="Web-{6B2511A7-5DD7-3B93-0327-1DBE9F4E4E22}" dt="2021-07-20T07:36:47.321" v="82"/>
          <ac:picMkLst>
            <pc:docMk/>
            <pc:sldMk cId="780848248" sldId="257"/>
            <ac:picMk id="4" creationId="{7321D012-2973-4706-8D32-8E74CCDBCD51}"/>
          </ac:picMkLst>
        </pc:picChg>
        <pc:picChg chg="add del mod ord">
          <ac:chgData name="Benjamin Scott" userId="S::s210052@students.aie.edu.au::a627e03b-216a-451d-a4cf-38d70dcd7469" providerId="AD" clId="Web-{6B2511A7-5DD7-3B93-0327-1DBE9F4E4E22}" dt="2021-07-20T07:06:20.700" v="62"/>
          <ac:picMkLst>
            <pc:docMk/>
            <pc:sldMk cId="780848248" sldId="257"/>
            <ac:picMk id="4" creationId="{C42C25BE-2F40-4A0A-813F-1ADAB2F1C2E6}"/>
          </ac:picMkLst>
        </pc:picChg>
        <pc:picChg chg="add del mod ord">
          <ac:chgData name="Benjamin Scott" userId="S::s210052@students.aie.edu.au::a627e03b-216a-451d-a4cf-38d70dcd7469" providerId="AD" clId="Web-{6B2511A7-5DD7-3B93-0327-1DBE9F4E4E22}" dt="2021-07-20T07:35:42.757" v="79"/>
          <ac:picMkLst>
            <pc:docMk/>
            <pc:sldMk cId="780848248" sldId="257"/>
            <ac:picMk id="5" creationId="{772726EB-9F61-4CB4-9BFC-9407293161DA}"/>
          </ac:picMkLst>
        </pc:picChg>
      </pc:sldChg>
      <pc:sldChg chg="modSp">
        <pc:chgData name="Benjamin Scott" userId="S::s210052@students.aie.edu.au::a627e03b-216a-451d-a4cf-38d70dcd7469" providerId="AD" clId="Web-{6B2511A7-5DD7-3B93-0327-1DBE9F4E4E22}" dt="2021-07-20T07:30:26.562" v="75" actId="1076"/>
        <pc:sldMkLst>
          <pc:docMk/>
          <pc:sldMk cId="3110430624" sldId="260"/>
        </pc:sldMkLst>
        <pc:picChg chg="mod">
          <ac:chgData name="Benjamin Scott" userId="S::s210052@students.aie.edu.au::a627e03b-216a-451d-a4cf-38d70dcd7469" providerId="AD" clId="Web-{6B2511A7-5DD7-3B93-0327-1DBE9F4E4E22}" dt="2021-07-20T07:30:26.562" v="75" actId="1076"/>
          <ac:picMkLst>
            <pc:docMk/>
            <pc:sldMk cId="3110430624" sldId="260"/>
            <ac:picMk id="4" creationId="{65ED045C-DFA6-4473-B653-0CD9573DFDB9}"/>
          </ac:picMkLst>
        </pc:picChg>
      </pc:sldChg>
      <pc:sldChg chg="ord">
        <pc:chgData name="Benjamin Scott" userId="S::s210052@students.aie.edu.au::a627e03b-216a-451d-a4cf-38d70dcd7469" providerId="AD" clId="Web-{6B2511A7-5DD7-3B93-0327-1DBE9F4E4E22}" dt="2021-07-20T04:25:09.020" v="0"/>
        <pc:sldMkLst>
          <pc:docMk/>
          <pc:sldMk cId="1693931409" sldId="273"/>
        </pc:sldMkLst>
      </pc:sldChg>
      <pc:sldChg chg="ord">
        <pc:chgData name="Benjamin Scott" userId="S::s210052@students.aie.edu.au::a627e03b-216a-451d-a4cf-38d70dcd7469" providerId="AD" clId="Web-{6B2511A7-5DD7-3B93-0327-1DBE9F4E4E22}" dt="2021-07-20T04:25:10.957" v="1"/>
        <pc:sldMkLst>
          <pc:docMk/>
          <pc:sldMk cId="481321031" sldId="288"/>
        </pc:sldMkLst>
      </pc:sldChg>
      <pc:sldChg chg="modSp">
        <pc:chgData name="Benjamin Scott" userId="S::s210052@students.aie.edu.au::a627e03b-216a-451d-a4cf-38d70dcd7469" providerId="AD" clId="Web-{6B2511A7-5DD7-3B93-0327-1DBE9F4E4E22}" dt="2021-07-20T04:25:48.833" v="53" actId="20577"/>
        <pc:sldMkLst>
          <pc:docMk/>
          <pc:sldMk cId="2208896449" sldId="292"/>
        </pc:sldMkLst>
        <pc:spChg chg="mod">
          <ac:chgData name="Benjamin Scott" userId="S::s210052@students.aie.edu.au::a627e03b-216a-451d-a4cf-38d70dcd7469" providerId="AD" clId="Web-{6B2511A7-5DD7-3B93-0327-1DBE9F4E4E22}" dt="2021-07-20T04:25:48.833" v="53" actId="20577"/>
          <ac:spMkLst>
            <pc:docMk/>
            <pc:sldMk cId="2208896449" sldId="292"/>
            <ac:spMk id="3" creationId="{E0680F79-47F6-4F6D-830A-70DC60A74FEC}"/>
          </ac:spMkLst>
        </pc:spChg>
      </pc:sldChg>
    </pc:docChg>
  </pc:docChgLst>
  <pc:docChgLst>
    <pc:chgData name="Benjamin Scott" userId="S::s210052@students.aie.edu.au::a627e03b-216a-451d-a4cf-38d70dcd7469" providerId="AD" clId="Web-{576D2596-AE2F-7F00-EB34-B1E5012B1EF5}"/>
    <pc:docChg chg="modSld">
      <pc:chgData name="Benjamin Scott" userId="S::s210052@students.aie.edu.au::a627e03b-216a-451d-a4cf-38d70dcd7469" providerId="AD" clId="Web-{576D2596-AE2F-7F00-EB34-B1E5012B1EF5}" dt="2021-07-13T05:44:00.866" v="22"/>
      <pc:docMkLst>
        <pc:docMk/>
      </pc:docMkLst>
      <pc:sldChg chg="addSp delSp modSp">
        <pc:chgData name="Benjamin Scott" userId="S::s210052@students.aie.edu.au::a627e03b-216a-451d-a4cf-38d70dcd7469" providerId="AD" clId="Web-{576D2596-AE2F-7F00-EB34-B1E5012B1EF5}" dt="2021-07-13T05:44:00.866" v="22"/>
        <pc:sldMkLst>
          <pc:docMk/>
          <pc:sldMk cId="2847790980" sldId="256"/>
        </pc:sldMkLst>
        <pc:spChg chg="mod">
          <ac:chgData name="Benjamin Scott" userId="S::s210052@students.aie.edu.au::a627e03b-216a-451d-a4cf-38d70dcd7469" providerId="AD" clId="Web-{576D2596-AE2F-7F00-EB34-B1E5012B1EF5}" dt="2021-07-13T05:44:00.866" v="22"/>
          <ac:spMkLst>
            <pc:docMk/>
            <pc:sldMk cId="2847790980" sldId="256"/>
            <ac:spMk id="2" creationId="{2DA63E59-E25F-48B7-A4CA-5C8AB5A5D761}"/>
          </ac:spMkLst>
        </pc:spChg>
        <pc:spChg chg="mod">
          <ac:chgData name="Benjamin Scott" userId="S::s210052@students.aie.edu.au::a627e03b-216a-451d-a4cf-38d70dcd7469" providerId="AD" clId="Web-{576D2596-AE2F-7F00-EB34-B1E5012B1EF5}" dt="2021-07-13T05:44:00.866" v="22"/>
          <ac:spMkLst>
            <pc:docMk/>
            <pc:sldMk cId="2847790980" sldId="256"/>
            <ac:spMk id="3" creationId="{226E0AEE-E7AA-444E-8E72-4D6219B49C8B}"/>
          </ac:spMkLst>
        </pc:spChg>
        <pc:spChg chg="add del">
          <ac:chgData name="Benjamin Scott" userId="S::s210052@students.aie.edu.au::a627e03b-216a-451d-a4cf-38d70dcd7469" providerId="AD" clId="Web-{576D2596-AE2F-7F00-EB34-B1E5012B1EF5}" dt="2021-07-13T05:43:45.178" v="18"/>
          <ac:spMkLst>
            <pc:docMk/>
            <pc:sldMk cId="2847790980" sldId="256"/>
            <ac:spMk id="8" creationId="{654B19E7-DFA5-4CB7-878D-7583FD26A178}"/>
          </ac:spMkLst>
        </pc:spChg>
        <pc:spChg chg="add del">
          <ac:chgData name="Benjamin Scott" userId="S::s210052@students.aie.edu.au::a627e03b-216a-451d-a4cf-38d70dcd7469" providerId="AD" clId="Web-{576D2596-AE2F-7F00-EB34-B1E5012B1EF5}" dt="2021-07-13T05:44:00.866" v="22"/>
          <ac:spMkLst>
            <pc:docMk/>
            <pc:sldMk cId="2847790980" sldId="256"/>
            <ac:spMk id="18" creationId="{B558F58E-93BA-44A3-BCDA-585AFF2E4F3F}"/>
          </ac:spMkLst>
        </pc:spChg>
        <pc:spChg chg="add del">
          <ac:chgData name="Benjamin Scott" userId="S::s210052@students.aie.edu.au::a627e03b-216a-451d-a4cf-38d70dcd7469" providerId="AD" clId="Web-{576D2596-AE2F-7F00-EB34-B1E5012B1EF5}" dt="2021-07-13T05:44:00.866" v="22"/>
          <ac:spMkLst>
            <pc:docMk/>
            <pc:sldMk cId="2847790980" sldId="256"/>
            <ac:spMk id="20" creationId="{34DBF680-FBD0-4394-A076-AD549E2DB406}"/>
          </ac:spMkLst>
        </pc:spChg>
        <pc:spChg chg="add del">
          <ac:chgData name="Benjamin Scott" userId="S::s210052@students.aie.edu.au::a627e03b-216a-451d-a4cf-38d70dcd7469" providerId="AD" clId="Web-{576D2596-AE2F-7F00-EB34-B1E5012B1EF5}" dt="2021-07-13T05:44:00.866" v="22"/>
          <ac:spMkLst>
            <pc:docMk/>
            <pc:sldMk cId="2847790980" sldId="256"/>
            <ac:spMk id="22" creationId="{34B67542-0D25-46E7-A3B7-1FE5B7DB6D2F}"/>
          </ac:spMkLst>
        </pc:spChg>
        <pc:spChg chg="add">
          <ac:chgData name="Benjamin Scott" userId="S::s210052@students.aie.edu.au::a627e03b-216a-451d-a4cf-38d70dcd7469" providerId="AD" clId="Web-{576D2596-AE2F-7F00-EB34-B1E5012B1EF5}" dt="2021-07-13T05:44:00.866" v="22"/>
          <ac:spMkLst>
            <pc:docMk/>
            <pc:sldMk cId="2847790980" sldId="256"/>
            <ac:spMk id="24" creationId="{F4664CB4-B2D2-4732-AB2C-939321E99D80}"/>
          </ac:spMkLst>
        </pc:spChg>
        <pc:spChg chg="add">
          <ac:chgData name="Benjamin Scott" userId="S::s210052@students.aie.edu.au::a627e03b-216a-451d-a4cf-38d70dcd7469" providerId="AD" clId="Web-{576D2596-AE2F-7F00-EB34-B1E5012B1EF5}" dt="2021-07-13T05:44:00.866" v="22"/>
          <ac:spMkLst>
            <pc:docMk/>
            <pc:sldMk cId="2847790980" sldId="256"/>
            <ac:spMk id="25" creationId="{D03168EC-D910-4109-8158-A433124BB014}"/>
          </ac:spMkLst>
        </pc:spChg>
        <pc:spChg chg="add del">
          <ac:chgData name="Benjamin Scott" userId="S::s210052@students.aie.edu.au::a627e03b-216a-451d-a4cf-38d70dcd7469" providerId="AD" clId="Web-{576D2596-AE2F-7F00-EB34-B1E5012B1EF5}" dt="2021-07-13T05:44:00.834" v="21"/>
          <ac:spMkLst>
            <pc:docMk/>
            <pc:sldMk cId="2847790980" sldId="256"/>
            <ac:spMk id="27" creationId="{2A0E4E09-FC02-4ADC-951A-3FFA90B6FE39}"/>
          </ac:spMkLst>
        </pc:spChg>
        <pc:spChg chg="add del">
          <ac:chgData name="Benjamin Scott" userId="S::s210052@students.aie.edu.au::a627e03b-216a-451d-a4cf-38d70dcd7469" providerId="AD" clId="Web-{576D2596-AE2F-7F00-EB34-B1E5012B1EF5}" dt="2021-07-13T05:44:00.834" v="21"/>
          <ac:spMkLst>
            <pc:docMk/>
            <pc:sldMk cId="2847790980" sldId="256"/>
            <ac:spMk id="29" creationId="{0060CE1A-A2ED-43AC-857D-05822177FAD1}"/>
          </ac:spMkLst>
        </pc:spChg>
        <pc:spChg chg="add">
          <ac:chgData name="Benjamin Scott" userId="S::s210052@students.aie.edu.au::a627e03b-216a-451d-a4cf-38d70dcd7469" providerId="AD" clId="Web-{576D2596-AE2F-7F00-EB34-B1E5012B1EF5}" dt="2021-07-13T05:44:00.866" v="22"/>
          <ac:spMkLst>
            <pc:docMk/>
            <pc:sldMk cId="2847790980" sldId="256"/>
            <ac:spMk id="31" creationId="{52EB50A5-ED88-4DB9-A0A0-1370FEEE64D0}"/>
          </ac:spMkLst>
        </pc:spChg>
        <pc:spChg chg="add">
          <ac:chgData name="Benjamin Scott" userId="S::s210052@students.aie.edu.au::a627e03b-216a-451d-a4cf-38d70dcd7469" providerId="AD" clId="Web-{576D2596-AE2F-7F00-EB34-B1E5012B1EF5}" dt="2021-07-13T05:44:00.866" v="22"/>
          <ac:spMkLst>
            <pc:docMk/>
            <pc:sldMk cId="2847790980" sldId="256"/>
            <ac:spMk id="33" creationId="{0AA47C27-8894-42A7-8D01-C902DA9B703A}"/>
          </ac:spMkLst>
        </pc:spChg>
        <pc:grpChg chg="add">
          <ac:chgData name="Benjamin Scott" userId="S::s210052@students.aie.edu.au::a627e03b-216a-451d-a4cf-38d70dcd7469" providerId="AD" clId="Web-{576D2596-AE2F-7F00-EB34-B1E5012B1EF5}" dt="2021-07-13T05:44:00.866" v="22"/>
          <ac:grpSpMkLst>
            <pc:docMk/>
            <pc:sldMk cId="2847790980" sldId="256"/>
            <ac:grpSpMk id="35" creationId="{8B4BD81D-EAC7-4C48-A5FD-A1156EC849E9}"/>
          </ac:grpSpMkLst>
        </pc:grpChg>
        <pc:picChg chg="del">
          <ac:chgData name="Benjamin Scott" userId="S::s210052@students.aie.edu.au::a627e03b-216a-451d-a4cf-38d70dcd7469" providerId="AD" clId="Web-{576D2596-AE2F-7F00-EB34-B1E5012B1EF5}" dt="2021-07-13T05:43:34.521" v="13"/>
          <ac:picMkLst>
            <pc:docMk/>
            <pc:sldMk cId="2847790980" sldId="256"/>
            <ac:picMk id="4" creationId="{9393C243-B659-4F7B-AD81-4E64156D8678}"/>
          </ac:picMkLst>
        </pc:picChg>
        <pc:picChg chg="add del mod">
          <ac:chgData name="Benjamin Scott" userId="S::s210052@students.aie.edu.au::a627e03b-216a-451d-a4cf-38d70dcd7469" providerId="AD" clId="Web-{576D2596-AE2F-7F00-EB34-B1E5012B1EF5}" dt="2021-07-13T05:42:08.862" v="6"/>
          <ac:picMkLst>
            <pc:docMk/>
            <pc:sldMk cId="2847790980" sldId="256"/>
            <ac:picMk id="5" creationId="{D2920E4D-7200-43B8-866E-9C585BBB013E}"/>
          </ac:picMkLst>
        </pc:picChg>
        <pc:picChg chg="add del mod">
          <ac:chgData name="Benjamin Scott" userId="S::s210052@students.aie.edu.au::a627e03b-216a-451d-a4cf-38d70dcd7469" providerId="AD" clId="Web-{576D2596-AE2F-7F00-EB34-B1E5012B1EF5}" dt="2021-07-13T05:42:55.395" v="11"/>
          <ac:picMkLst>
            <pc:docMk/>
            <pc:sldMk cId="2847790980" sldId="256"/>
            <ac:picMk id="6" creationId="{501ED179-9491-4E08-9DFA-23563224A6E1}"/>
          </ac:picMkLst>
        </pc:picChg>
        <pc:picChg chg="add mod">
          <ac:chgData name="Benjamin Scott" userId="S::s210052@students.aie.edu.au::a627e03b-216a-451d-a4cf-38d70dcd7469" providerId="AD" clId="Web-{576D2596-AE2F-7F00-EB34-B1E5012B1EF5}" dt="2021-07-13T05:44:00.866" v="22"/>
          <ac:picMkLst>
            <pc:docMk/>
            <pc:sldMk cId="2847790980" sldId="256"/>
            <ac:picMk id="7" creationId="{BA25C1DD-97E7-4F1E-B17E-869DE13B3454}"/>
          </ac:picMkLst>
        </pc:picChg>
      </pc:sldChg>
    </pc:docChg>
  </pc:docChgLst>
  <pc:docChgLst>
    <pc:chgData name="Benjamin Scott" userId="S::s210052@students.aie.edu.au::a627e03b-216a-451d-a4cf-38d70dcd7469" providerId="AD" clId="Web-{B89D44BD-D651-66E2-BCC5-DA0EA3DC4A29}"/>
    <pc:docChg chg="modSld addMainMaster delMainMaster">
      <pc:chgData name="Benjamin Scott" userId="S::s210052@students.aie.edu.au::a627e03b-216a-451d-a4cf-38d70dcd7469" providerId="AD" clId="Web-{B89D44BD-D651-66E2-BCC5-DA0EA3DC4A29}" dt="2021-07-13T05:39:03.500" v="37"/>
      <pc:docMkLst>
        <pc:docMk/>
      </pc:docMkLst>
      <pc:sldChg chg="addSp delSp modSp mod setBg modClrScheme addAnim delDesignElem chgLayout">
        <pc:chgData name="Benjamin Scott" userId="S::s210052@students.aie.edu.au::a627e03b-216a-451d-a4cf-38d70dcd7469" providerId="AD" clId="Web-{B89D44BD-D651-66E2-BCC5-DA0EA3DC4A29}" dt="2021-07-13T05:39:03.500" v="37"/>
        <pc:sldMkLst>
          <pc:docMk/>
          <pc:sldMk cId="2847790980" sldId="256"/>
        </pc:sldMkLst>
        <pc:spChg chg="mod ord">
          <ac:chgData name="Benjamin Scott" userId="S::s210052@students.aie.edu.au::a627e03b-216a-451d-a4cf-38d70dcd7469" providerId="AD" clId="Web-{B89D44BD-D651-66E2-BCC5-DA0EA3DC4A29}" dt="2021-07-13T05:39:03.500" v="37"/>
          <ac:spMkLst>
            <pc:docMk/>
            <pc:sldMk cId="2847790980" sldId="256"/>
            <ac:spMk id="2" creationId="{2DA63E59-E25F-48B7-A4CA-5C8AB5A5D761}"/>
          </ac:spMkLst>
        </pc:spChg>
        <pc:spChg chg="mod ord">
          <ac:chgData name="Benjamin Scott" userId="S::s210052@students.aie.edu.au::a627e03b-216a-451d-a4cf-38d70dcd7469" providerId="AD" clId="Web-{B89D44BD-D651-66E2-BCC5-DA0EA3DC4A29}" dt="2021-07-13T05:39:03.500" v="37"/>
          <ac:spMkLst>
            <pc:docMk/>
            <pc:sldMk cId="2847790980" sldId="256"/>
            <ac:spMk id="3" creationId="{226E0AEE-E7AA-444E-8E72-4D6219B49C8B}"/>
          </ac:spMkLst>
        </pc:spChg>
        <pc:spChg chg="add del">
          <ac:chgData name="Benjamin Scott" userId="S::s210052@students.aie.edu.au::a627e03b-216a-451d-a4cf-38d70dcd7469" providerId="AD" clId="Web-{B89D44BD-D651-66E2-BCC5-DA0EA3DC4A29}" dt="2021-07-13T05:39:03.500" v="37"/>
          <ac:spMkLst>
            <pc:docMk/>
            <pc:sldMk cId="2847790980" sldId="256"/>
            <ac:spMk id="5" creationId="{C3D25154-9EF7-4C33-9AAC-7B3BE089FE0A}"/>
          </ac:spMkLst>
        </pc:spChg>
        <pc:spChg chg="add del">
          <ac:chgData name="Benjamin Scott" userId="S::s210052@students.aie.edu.au::a627e03b-216a-451d-a4cf-38d70dcd7469" providerId="AD" clId="Web-{B89D44BD-D651-66E2-BCC5-DA0EA3DC4A29}" dt="2021-07-13T05:39:03.500" v="37"/>
          <ac:spMkLst>
            <pc:docMk/>
            <pc:sldMk cId="2847790980" sldId="256"/>
            <ac:spMk id="6" creationId="{1604E8C0-C927-4C06-A96A-BF3323BA76D2}"/>
          </ac:spMkLst>
        </pc:spChg>
        <pc:spChg chg="add del">
          <ac:chgData name="Benjamin Scott" userId="S::s210052@students.aie.edu.au::a627e03b-216a-451d-a4cf-38d70dcd7469" providerId="AD" clId="Web-{B89D44BD-D651-66E2-BCC5-DA0EA3DC4A29}" dt="2021-07-13T05:38:22.859" v="29"/>
          <ac:spMkLst>
            <pc:docMk/>
            <pc:sldMk cId="2847790980" sldId="256"/>
            <ac:spMk id="8" creationId="{E8035907-EB9C-4E11-8A9B-D25B0AD8D749}"/>
          </ac:spMkLst>
        </pc:spChg>
        <pc:spChg chg="add del">
          <ac:chgData name="Benjamin Scott" userId="S::s210052@students.aie.edu.au::a627e03b-216a-451d-a4cf-38d70dcd7469" providerId="AD" clId="Web-{B89D44BD-D651-66E2-BCC5-DA0EA3DC4A29}" dt="2021-07-13T05:38:22.859" v="29"/>
          <ac:spMkLst>
            <pc:docMk/>
            <pc:sldMk cId="2847790980" sldId="256"/>
            <ac:spMk id="14" creationId="{D9C69FA7-0958-4ED9-A0DF-E87A0C137BF5}"/>
          </ac:spMkLst>
        </pc:spChg>
        <pc:spChg chg="add">
          <ac:chgData name="Benjamin Scott" userId="S::s210052@students.aie.edu.au::a627e03b-216a-451d-a4cf-38d70dcd7469" providerId="AD" clId="Web-{B89D44BD-D651-66E2-BCC5-DA0EA3DC4A29}" dt="2021-07-13T05:39:03.500" v="37"/>
          <ac:spMkLst>
            <pc:docMk/>
            <pc:sldMk cId="2847790980" sldId="256"/>
            <ac:spMk id="18" creationId="{B558F58E-93BA-44A3-BCDA-585AFF2E4F3F}"/>
          </ac:spMkLst>
        </pc:spChg>
        <pc:spChg chg="add">
          <ac:chgData name="Benjamin Scott" userId="S::s210052@students.aie.edu.au::a627e03b-216a-451d-a4cf-38d70dcd7469" providerId="AD" clId="Web-{B89D44BD-D651-66E2-BCC5-DA0EA3DC4A29}" dt="2021-07-13T05:39:03.500" v="37"/>
          <ac:spMkLst>
            <pc:docMk/>
            <pc:sldMk cId="2847790980" sldId="256"/>
            <ac:spMk id="20" creationId="{34DBF680-FBD0-4394-A076-AD549E2DB406}"/>
          </ac:spMkLst>
        </pc:spChg>
        <pc:spChg chg="add">
          <ac:chgData name="Benjamin Scott" userId="S::s210052@students.aie.edu.au::a627e03b-216a-451d-a4cf-38d70dcd7469" providerId="AD" clId="Web-{B89D44BD-D651-66E2-BCC5-DA0EA3DC4A29}" dt="2021-07-13T05:39:03.500" v="37"/>
          <ac:spMkLst>
            <pc:docMk/>
            <pc:sldMk cId="2847790980" sldId="256"/>
            <ac:spMk id="22" creationId="{34B67542-0D25-46E7-A3B7-1FE5B7DB6D2F}"/>
          </ac:spMkLst>
        </pc:spChg>
        <pc:grpChg chg="add del">
          <ac:chgData name="Benjamin Scott" userId="S::s210052@students.aie.edu.au::a627e03b-216a-451d-a4cf-38d70dcd7469" providerId="AD" clId="Web-{B89D44BD-D651-66E2-BCC5-DA0EA3DC4A29}" dt="2021-07-13T05:38:22.859" v="29"/>
          <ac:grpSpMkLst>
            <pc:docMk/>
            <pc:sldMk cId="2847790980" sldId="256"/>
            <ac:grpSpMk id="10" creationId="{B4CFDD4A-4FA1-4CD9-90D5-E253C2040BA3}"/>
          </ac:grpSpMkLst>
        </pc:grpChg>
        <pc:grpChg chg="add del">
          <ac:chgData name="Benjamin Scott" userId="S::s210052@students.aie.edu.au::a627e03b-216a-451d-a4cf-38d70dcd7469" providerId="AD" clId="Web-{B89D44BD-D651-66E2-BCC5-DA0EA3DC4A29}" dt="2021-07-13T05:39:03.500" v="37"/>
          <ac:grpSpMkLst>
            <pc:docMk/>
            <pc:sldMk cId="2847790980" sldId="256"/>
            <ac:grpSpMk id="12" creationId="{9DCECFD5-4C30-4892-9FF0-540E17955A55}"/>
          </ac:grpSpMkLst>
        </pc:grpChg>
        <pc:picChg chg="add mod">
          <ac:chgData name="Benjamin Scott" userId="S::s210052@students.aie.edu.au::a627e03b-216a-451d-a4cf-38d70dcd7469" providerId="AD" clId="Web-{B89D44BD-D651-66E2-BCC5-DA0EA3DC4A29}" dt="2021-07-13T05:39:03.500" v="37"/>
          <ac:picMkLst>
            <pc:docMk/>
            <pc:sldMk cId="2847790980" sldId="256"/>
            <ac:picMk id="4" creationId="{9393C243-B659-4F7B-AD81-4E64156D8678}"/>
          </ac:picMkLst>
        </pc:picChg>
      </pc:sldChg>
      <pc:sldChg chg="modSp mod modClrScheme chgLayout">
        <pc:chgData name="Benjamin Scott" userId="S::s210052@students.aie.edu.au::a627e03b-216a-451d-a4cf-38d70dcd7469" providerId="AD" clId="Web-{B89D44BD-D651-66E2-BCC5-DA0EA3DC4A29}" dt="2021-07-13T05:38:22.859" v="29"/>
        <pc:sldMkLst>
          <pc:docMk/>
          <pc:sldMk cId="780848248" sldId="257"/>
        </pc:sldMkLst>
        <pc:spChg chg="mod ord">
          <ac:chgData name="Benjamin Scott" userId="S::s210052@students.aie.edu.au::a627e03b-216a-451d-a4cf-38d70dcd7469" providerId="AD" clId="Web-{B89D44BD-D651-66E2-BCC5-DA0EA3DC4A29}" dt="2021-07-13T05:38:22.859" v="29"/>
          <ac:spMkLst>
            <pc:docMk/>
            <pc:sldMk cId="780848248" sldId="257"/>
            <ac:spMk id="2" creationId="{26FFC25E-9264-4A8E-8439-596FCC7819D8}"/>
          </ac:spMkLst>
        </pc:spChg>
        <pc:spChg chg="mod ord">
          <ac:chgData name="Benjamin Scott" userId="S::s210052@students.aie.edu.au::a627e03b-216a-451d-a4cf-38d70dcd7469" providerId="AD" clId="Web-{B89D44BD-D651-66E2-BCC5-DA0EA3DC4A29}" dt="2021-07-13T05:38:22.859" v="29"/>
          <ac:spMkLst>
            <pc:docMk/>
            <pc:sldMk cId="780848248" sldId="257"/>
            <ac:spMk id="3" creationId="{ECF79E9D-FF26-4EAE-8BDA-9D7B4F56C27B}"/>
          </ac:spMkLst>
        </pc:spChg>
      </pc:sldChg>
      <pc:sldChg chg="modSp mod modClrScheme chgLayout">
        <pc:chgData name="Benjamin Scott" userId="S::s210052@students.aie.edu.au::a627e03b-216a-451d-a4cf-38d70dcd7469" providerId="AD" clId="Web-{B89D44BD-D651-66E2-BCC5-DA0EA3DC4A29}" dt="2021-07-13T05:38:22.859" v="29"/>
        <pc:sldMkLst>
          <pc:docMk/>
          <pc:sldMk cId="2696552538" sldId="258"/>
        </pc:sldMkLst>
        <pc:spChg chg="mod ord">
          <ac:chgData name="Benjamin Scott" userId="S::s210052@students.aie.edu.au::a627e03b-216a-451d-a4cf-38d70dcd7469" providerId="AD" clId="Web-{B89D44BD-D651-66E2-BCC5-DA0EA3DC4A29}" dt="2021-07-13T05:38:22.859" v="29"/>
          <ac:spMkLst>
            <pc:docMk/>
            <pc:sldMk cId="2696552538" sldId="258"/>
            <ac:spMk id="2" creationId="{D282F8DA-6F61-4CEE-98FF-719AE6604AB4}"/>
          </ac:spMkLst>
        </pc:spChg>
        <pc:spChg chg="mod ord">
          <ac:chgData name="Benjamin Scott" userId="S::s210052@students.aie.edu.au::a627e03b-216a-451d-a4cf-38d70dcd7469" providerId="AD" clId="Web-{B89D44BD-D651-66E2-BCC5-DA0EA3DC4A29}" dt="2021-07-13T05:38:22.859" v="29"/>
          <ac:spMkLst>
            <pc:docMk/>
            <pc:sldMk cId="2696552538" sldId="258"/>
            <ac:spMk id="3" creationId="{C5C1170D-1A46-4B33-9AA2-2F115095DB89}"/>
          </ac:spMkLst>
        </pc:spChg>
      </pc:sldChg>
      <pc:sldChg chg="modSp mod modClrScheme chgLayout">
        <pc:chgData name="Benjamin Scott" userId="S::s210052@students.aie.edu.au::a627e03b-216a-451d-a4cf-38d70dcd7469" providerId="AD" clId="Web-{B89D44BD-D651-66E2-BCC5-DA0EA3DC4A29}" dt="2021-07-13T05:38:22.859" v="29"/>
        <pc:sldMkLst>
          <pc:docMk/>
          <pc:sldMk cId="563059919" sldId="259"/>
        </pc:sldMkLst>
        <pc:spChg chg="mod ord">
          <ac:chgData name="Benjamin Scott" userId="S::s210052@students.aie.edu.au::a627e03b-216a-451d-a4cf-38d70dcd7469" providerId="AD" clId="Web-{B89D44BD-D651-66E2-BCC5-DA0EA3DC4A29}" dt="2021-07-13T05:38:22.859" v="29"/>
          <ac:spMkLst>
            <pc:docMk/>
            <pc:sldMk cId="563059919" sldId="259"/>
            <ac:spMk id="2" creationId="{7EB0C1BC-3915-456E-838B-6CEC8C28AE61}"/>
          </ac:spMkLst>
        </pc:spChg>
        <pc:spChg chg="mod ord">
          <ac:chgData name="Benjamin Scott" userId="S::s210052@students.aie.edu.au::a627e03b-216a-451d-a4cf-38d70dcd7469" providerId="AD" clId="Web-{B89D44BD-D651-66E2-BCC5-DA0EA3DC4A29}" dt="2021-07-13T05:38:22.859" v="29"/>
          <ac:spMkLst>
            <pc:docMk/>
            <pc:sldMk cId="563059919" sldId="259"/>
            <ac:spMk id="3" creationId="{27E901E8-4593-4571-8E5A-505A2BA74570}"/>
          </ac:spMkLst>
        </pc:spChg>
      </pc:sldChg>
      <pc:sldChg chg="modSp mod modClrScheme chgLayout">
        <pc:chgData name="Benjamin Scott" userId="S::s210052@students.aie.edu.au::a627e03b-216a-451d-a4cf-38d70dcd7469" providerId="AD" clId="Web-{B89D44BD-D651-66E2-BCC5-DA0EA3DC4A29}" dt="2021-07-13T05:38:22.859" v="29"/>
        <pc:sldMkLst>
          <pc:docMk/>
          <pc:sldMk cId="3110430624" sldId="260"/>
        </pc:sldMkLst>
        <pc:spChg chg="mod ord">
          <ac:chgData name="Benjamin Scott" userId="S::s210052@students.aie.edu.au::a627e03b-216a-451d-a4cf-38d70dcd7469" providerId="AD" clId="Web-{B89D44BD-D651-66E2-BCC5-DA0EA3DC4A29}" dt="2021-07-13T05:38:22.859" v="29"/>
          <ac:spMkLst>
            <pc:docMk/>
            <pc:sldMk cId="3110430624" sldId="260"/>
            <ac:spMk id="2" creationId="{A9C74662-0544-403D-B1EE-8CE38772F6D2}"/>
          </ac:spMkLst>
        </pc:spChg>
        <pc:spChg chg="mod ord">
          <ac:chgData name="Benjamin Scott" userId="S::s210052@students.aie.edu.au::a627e03b-216a-451d-a4cf-38d70dcd7469" providerId="AD" clId="Web-{B89D44BD-D651-66E2-BCC5-DA0EA3DC4A29}" dt="2021-07-13T05:38:22.859" v="29"/>
          <ac:spMkLst>
            <pc:docMk/>
            <pc:sldMk cId="3110430624" sldId="260"/>
            <ac:spMk id="3" creationId="{E0680F79-47F6-4F6D-830A-70DC60A74FEC}"/>
          </ac:spMkLst>
        </pc:spChg>
      </pc:sldChg>
      <pc:sldChg chg="modSp mod modClrScheme chgLayout">
        <pc:chgData name="Benjamin Scott" userId="S::s210052@students.aie.edu.au::a627e03b-216a-451d-a4cf-38d70dcd7469" providerId="AD" clId="Web-{B89D44BD-D651-66E2-BCC5-DA0EA3DC4A29}" dt="2021-07-13T05:38:22.859" v="29"/>
        <pc:sldMkLst>
          <pc:docMk/>
          <pc:sldMk cId="828476008" sldId="261"/>
        </pc:sldMkLst>
        <pc:spChg chg="mod ord">
          <ac:chgData name="Benjamin Scott" userId="S::s210052@students.aie.edu.au::a627e03b-216a-451d-a4cf-38d70dcd7469" providerId="AD" clId="Web-{B89D44BD-D651-66E2-BCC5-DA0EA3DC4A29}" dt="2021-07-13T05:38:22.859" v="29"/>
          <ac:spMkLst>
            <pc:docMk/>
            <pc:sldMk cId="828476008" sldId="261"/>
            <ac:spMk id="2" creationId="{63C6F77B-3686-4A66-863B-5B69B48802DC}"/>
          </ac:spMkLst>
        </pc:spChg>
        <pc:spChg chg="mod ord">
          <ac:chgData name="Benjamin Scott" userId="S::s210052@students.aie.edu.au::a627e03b-216a-451d-a4cf-38d70dcd7469" providerId="AD" clId="Web-{B89D44BD-D651-66E2-BCC5-DA0EA3DC4A29}" dt="2021-07-13T05:38:22.859" v="29"/>
          <ac:spMkLst>
            <pc:docMk/>
            <pc:sldMk cId="828476008" sldId="261"/>
            <ac:spMk id="3" creationId="{F1A7F16E-907D-4C40-9350-4EFB65C9E713}"/>
          </ac:spMkLst>
        </pc:spChg>
      </pc:sldChg>
      <pc:sldChg chg="modSp mod modClrScheme chgLayout">
        <pc:chgData name="Benjamin Scott" userId="S::s210052@students.aie.edu.au::a627e03b-216a-451d-a4cf-38d70dcd7469" providerId="AD" clId="Web-{B89D44BD-D651-66E2-BCC5-DA0EA3DC4A29}" dt="2021-07-13T05:38:22.859" v="29"/>
        <pc:sldMkLst>
          <pc:docMk/>
          <pc:sldMk cId="2308828020" sldId="262"/>
        </pc:sldMkLst>
        <pc:spChg chg="mod ord">
          <ac:chgData name="Benjamin Scott" userId="S::s210052@students.aie.edu.au::a627e03b-216a-451d-a4cf-38d70dcd7469" providerId="AD" clId="Web-{B89D44BD-D651-66E2-BCC5-DA0EA3DC4A29}" dt="2021-07-13T05:38:22.859" v="29"/>
          <ac:spMkLst>
            <pc:docMk/>
            <pc:sldMk cId="2308828020" sldId="262"/>
            <ac:spMk id="2" creationId="{BF525780-F8A8-49D3-BE8D-45AF4A501EB7}"/>
          </ac:spMkLst>
        </pc:spChg>
        <pc:spChg chg="mod ord">
          <ac:chgData name="Benjamin Scott" userId="S::s210052@students.aie.edu.au::a627e03b-216a-451d-a4cf-38d70dcd7469" providerId="AD" clId="Web-{B89D44BD-D651-66E2-BCC5-DA0EA3DC4A29}" dt="2021-07-13T05:38:22.859" v="29"/>
          <ac:spMkLst>
            <pc:docMk/>
            <pc:sldMk cId="2308828020" sldId="262"/>
            <ac:spMk id="3" creationId="{721A1D39-625F-4BC4-BD37-7E4AF9D227FF}"/>
          </ac:spMkLst>
        </pc:spChg>
      </pc:sldChg>
      <pc:sldChg chg="modSp mod modClrScheme chgLayout">
        <pc:chgData name="Benjamin Scott" userId="S::s210052@students.aie.edu.au::a627e03b-216a-451d-a4cf-38d70dcd7469" providerId="AD" clId="Web-{B89D44BD-D651-66E2-BCC5-DA0EA3DC4A29}" dt="2021-07-13T05:38:22.859" v="29"/>
        <pc:sldMkLst>
          <pc:docMk/>
          <pc:sldMk cId="3045562810" sldId="263"/>
        </pc:sldMkLst>
        <pc:spChg chg="mod ord">
          <ac:chgData name="Benjamin Scott" userId="S::s210052@students.aie.edu.au::a627e03b-216a-451d-a4cf-38d70dcd7469" providerId="AD" clId="Web-{B89D44BD-D651-66E2-BCC5-DA0EA3DC4A29}" dt="2021-07-13T05:38:22.859" v="29"/>
          <ac:spMkLst>
            <pc:docMk/>
            <pc:sldMk cId="3045562810" sldId="263"/>
            <ac:spMk id="2" creationId="{79630BC0-38C6-4814-A2CB-2E105FBFC815}"/>
          </ac:spMkLst>
        </pc:spChg>
        <pc:spChg chg="mod ord">
          <ac:chgData name="Benjamin Scott" userId="S::s210052@students.aie.edu.au::a627e03b-216a-451d-a4cf-38d70dcd7469" providerId="AD" clId="Web-{B89D44BD-D651-66E2-BCC5-DA0EA3DC4A29}" dt="2021-07-13T05:38:22.859" v="29"/>
          <ac:spMkLst>
            <pc:docMk/>
            <pc:sldMk cId="3045562810" sldId="263"/>
            <ac:spMk id="3" creationId="{080E94E5-256E-4621-A245-57A2CC103921}"/>
          </ac:spMkLst>
        </pc:spChg>
      </pc:sldChg>
      <pc:sldMasterChg chg="del delSldLayout">
        <pc:chgData name="Benjamin Scott" userId="S::s210052@students.aie.edu.au::a627e03b-216a-451d-a4cf-38d70dcd7469" providerId="AD" clId="Web-{B89D44BD-D651-66E2-BCC5-DA0EA3DC4A29}" dt="2021-07-13T05:37:36.828" v="22"/>
        <pc:sldMasterMkLst>
          <pc:docMk/>
          <pc:sldMasterMk cId="395789599" sldId="2147483648"/>
        </pc:sldMasterMkLst>
        <pc:sldLayoutChg chg="del">
          <pc:chgData name="Benjamin Scott" userId="S::s210052@students.aie.edu.au::a627e03b-216a-451d-a4cf-38d70dcd7469" providerId="AD" clId="Web-{B89D44BD-D651-66E2-BCC5-DA0EA3DC4A29}" dt="2021-07-13T05:37:36.828" v="22"/>
          <pc:sldLayoutMkLst>
            <pc:docMk/>
            <pc:sldMasterMk cId="395789599" sldId="2147483648"/>
            <pc:sldLayoutMk cId="2815507140" sldId="2147483649"/>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178897491" sldId="2147483650"/>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1534573637" sldId="2147483651"/>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2568462406" sldId="2147483652"/>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68882683" sldId="2147483653"/>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1828852178" sldId="2147483654"/>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754740252" sldId="2147483655"/>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1244961069" sldId="2147483656"/>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680187091" sldId="2147483657"/>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207536469" sldId="2147483658"/>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1809052046" sldId="2147483659"/>
          </pc:sldLayoutMkLst>
        </pc:sldLayoutChg>
      </pc:sldMasterChg>
      <pc:sldMasterChg chg="add del addSldLayout delSldLayout modSldLayout">
        <pc:chgData name="Benjamin Scott" userId="S::s210052@students.aie.edu.au::a627e03b-216a-451d-a4cf-38d70dcd7469" providerId="AD" clId="Web-{B89D44BD-D651-66E2-BCC5-DA0EA3DC4A29}" dt="2021-07-13T05:37:44.656" v="23"/>
        <pc:sldMasterMkLst>
          <pc:docMk/>
          <pc:sldMasterMk cId="1048281482" sldId="2147483660"/>
        </pc:sldMasterMkLst>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4152641712" sldId="2147483661"/>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2930821013" sldId="2147483662"/>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1714626896" sldId="2147483663"/>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692238479" sldId="2147483664"/>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2849806795" sldId="2147483665"/>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3329309893" sldId="2147483666"/>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1536450258" sldId="2147483667"/>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3874387245" sldId="2147483668"/>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3669649217" sldId="2147483669"/>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3322159684" sldId="2147483670"/>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3688318878" sldId="2147483671"/>
          </pc:sldLayoutMkLst>
        </pc:sldLayoutChg>
      </pc:sldMasterChg>
      <pc:sldMasterChg chg="add del addSldLayout delSldLayout modSldLayout">
        <pc:chgData name="Benjamin Scott" userId="S::s210052@students.aie.edu.au::a627e03b-216a-451d-a4cf-38d70dcd7469" providerId="AD" clId="Web-{B89D44BD-D651-66E2-BCC5-DA0EA3DC4A29}" dt="2021-07-13T05:37:56.922" v="24"/>
        <pc:sldMasterMkLst>
          <pc:docMk/>
          <pc:sldMasterMk cId="2889967113" sldId="2147483672"/>
        </pc:sldMasterMkLst>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4007036003" sldId="2147483673"/>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3190161349" sldId="2147483674"/>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879367338" sldId="2147483675"/>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3219799492" sldId="2147483676"/>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991171425" sldId="2147483677"/>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2182808502" sldId="2147483678"/>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1610196439" sldId="2147483679"/>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87584794" sldId="2147483680"/>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3054704011" sldId="2147483681"/>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217791053" sldId="2147483682"/>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559388965" sldId="2147483683"/>
          </pc:sldLayoutMkLst>
        </pc:sldLayoutChg>
      </pc:sldMasterChg>
      <pc:sldMasterChg chg="add del addSldLayout delSldLayout modSldLayout">
        <pc:chgData name="Benjamin Scott" userId="S::s210052@students.aie.edu.au::a627e03b-216a-451d-a4cf-38d70dcd7469" providerId="AD" clId="Web-{B89D44BD-D651-66E2-BCC5-DA0EA3DC4A29}" dt="2021-07-13T05:38:03.547" v="25"/>
        <pc:sldMasterMkLst>
          <pc:docMk/>
          <pc:sldMasterMk cId="2254112645" sldId="2147483684"/>
        </pc:sldMasterMkLst>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665927605" sldId="2147483685"/>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2467997114" sldId="2147483686"/>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2026139577" sldId="2147483687"/>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1989342646" sldId="2147483688"/>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2042699199" sldId="2147483689"/>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1869348456" sldId="2147483690"/>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2025795259" sldId="2147483691"/>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1604377652" sldId="2147483692"/>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3663929905" sldId="2147483693"/>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86201155" sldId="2147483694"/>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3882315245" sldId="2147483695"/>
          </pc:sldLayoutMkLst>
        </pc:sldLayoutChg>
      </pc:sldMasterChg>
      <pc:sldMasterChg chg="add del addSldLayout delSldLayout modSldLayout">
        <pc:chgData name="Benjamin Scott" userId="S::s210052@students.aie.edu.au::a627e03b-216a-451d-a4cf-38d70dcd7469" providerId="AD" clId="Web-{B89D44BD-D651-66E2-BCC5-DA0EA3DC4A29}" dt="2021-07-13T05:38:22.859" v="29"/>
        <pc:sldMasterMkLst>
          <pc:docMk/>
          <pc:sldMasterMk cId="1117417525" sldId="2147483696"/>
        </pc:sldMasterMkLst>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070204039" sldId="2147483697"/>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1951756722" sldId="2147483698"/>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11067273" sldId="2147483699"/>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1089049666" sldId="2147483700"/>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916775055" sldId="2147483701"/>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816251108" sldId="2147483702"/>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754527158" sldId="2147483703"/>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1660844003" sldId="2147483704"/>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441566911" sldId="2147483705"/>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594148694" sldId="2147483706"/>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632506656" sldId="2147483707"/>
          </pc:sldLayoutMkLst>
        </pc:sldLayoutChg>
      </pc:sldMasterChg>
      <pc:sldMasterChg chg="add addSldLayout modSldLayout">
        <pc:chgData name="Benjamin Scott" userId="S::s210052@students.aie.edu.au::a627e03b-216a-451d-a4cf-38d70dcd7469" providerId="AD" clId="Web-{B89D44BD-D651-66E2-BCC5-DA0EA3DC4A29}" dt="2021-07-13T05:38:22.859" v="29"/>
        <pc:sldMasterMkLst>
          <pc:docMk/>
          <pc:sldMasterMk cId="1356247331" sldId="2147483708"/>
        </pc:sldMasterMkLst>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2468946374" sldId="2147483709"/>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1360462377" sldId="2147483710"/>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2326088545" sldId="2147483711"/>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55641293" sldId="2147483712"/>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3049732969" sldId="2147483713"/>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169855332" sldId="2147483714"/>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1965160266" sldId="2147483715"/>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3916610289" sldId="2147483716"/>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1603701699" sldId="2147483717"/>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1785224021" sldId="2147483718"/>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3164839363" sldId="2147483719"/>
          </pc:sldLayoutMkLst>
        </pc:sldLayoutChg>
      </pc:sldMasterChg>
    </pc:docChg>
  </pc:docChgLst>
  <pc:docChgLst>
    <pc:chgData name="Aaron Cox" userId="S::aaron.cox@aie.edu.au::32963581-0e87-4e94-adb3-b8390b98c7bc" providerId="AD" clId="Web-{71FB4A04-22A6-71CD-2376-B7B544412525}"/>
    <pc:docChg chg="modSld">
      <pc:chgData name="Aaron Cox" userId="S::aaron.cox@aie.edu.au::32963581-0e87-4e94-adb3-b8390b98c7bc" providerId="AD" clId="Web-{71FB4A04-22A6-71CD-2376-B7B544412525}" dt="2021-07-13T06:05:40.432" v="301" actId="20577"/>
      <pc:docMkLst>
        <pc:docMk/>
      </pc:docMkLst>
      <pc:sldChg chg="modSp">
        <pc:chgData name="Aaron Cox" userId="S::aaron.cox@aie.edu.au::32963581-0e87-4e94-adb3-b8390b98c7bc" providerId="AD" clId="Web-{71FB4A04-22A6-71CD-2376-B7B544412525}" dt="2021-07-13T06:05:40.432" v="301" actId="20577"/>
        <pc:sldMkLst>
          <pc:docMk/>
          <pc:sldMk cId="3110430624" sldId="260"/>
        </pc:sldMkLst>
        <pc:spChg chg="mod">
          <ac:chgData name="Aaron Cox" userId="S::aaron.cox@aie.edu.au::32963581-0e87-4e94-adb3-b8390b98c7bc" providerId="AD" clId="Web-{71FB4A04-22A6-71CD-2376-B7B544412525}" dt="2021-07-13T06:05:40.432" v="301" actId="20577"/>
          <ac:spMkLst>
            <pc:docMk/>
            <pc:sldMk cId="3110430624" sldId="260"/>
            <ac:spMk id="3" creationId="{E0680F79-47F6-4F6D-830A-70DC60A74FEC}"/>
          </ac:spMkLst>
        </pc:spChg>
      </pc:sldChg>
    </pc:docChg>
  </pc:docChgLst>
  <pc:docChgLst>
    <pc:chgData name="Benjamin Scott" userId="S::s210052@students.aie.edu.au::a627e03b-216a-451d-a4cf-38d70dcd7469" providerId="AD" clId="Web-{33EC9B99-E155-D098-23A7-197EC066E0FD}"/>
    <pc:docChg chg="delSld modSld">
      <pc:chgData name="Benjamin Scott" userId="S::s210052@students.aie.edu.au::a627e03b-216a-451d-a4cf-38d70dcd7469" providerId="AD" clId="Web-{33EC9B99-E155-D098-23A7-197EC066E0FD}" dt="2021-07-26T11:57:00.613" v="927" actId="20577"/>
      <pc:docMkLst>
        <pc:docMk/>
      </pc:docMkLst>
      <pc:sldChg chg="addSp delSp modSp mod setBg">
        <pc:chgData name="Benjamin Scott" userId="S::s210052@students.aie.edu.au::a627e03b-216a-451d-a4cf-38d70dcd7469" providerId="AD" clId="Web-{33EC9B99-E155-D098-23A7-197EC066E0FD}" dt="2021-07-26T11:51:02.713" v="787"/>
        <pc:sldMkLst>
          <pc:docMk/>
          <pc:sldMk cId="2696552538" sldId="258"/>
        </pc:sldMkLst>
        <pc:spChg chg="mod">
          <ac:chgData name="Benjamin Scott" userId="S::s210052@students.aie.edu.au::a627e03b-216a-451d-a4cf-38d70dcd7469" providerId="AD" clId="Web-{33EC9B99-E155-D098-23A7-197EC066E0FD}" dt="2021-07-26T11:50:55.791" v="784"/>
          <ac:spMkLst>
            <pc:docMk/>
            <pc:sldMk cId="2696552538" sldId="258"/>
            <ac:spMk id="2" creationId="{D282F8DA-6F61-4CEE-98FF-719AE6604AB4}"/>
          </ac:spMkLst>
        </pc:spChg>
        <pc:spChg chg="mod">
          <ac:chgData name="Benjamin Scott" userId="S::s210052@students.aie.edu.au::a627e03b-216a-451d-a4cf-38d70dcd7469" providerId="AD" clId="Web-{33EC9B99-E155-D098-23A7-197EC066E0FD}" dt="2021-07-26T11:50:55.791" v="784"/>
          <ac:spMkLst>
            <pc:docMk/>
            <pc:sldMk cId="2696552538" sldId="258"/>
            <ac:spMk id="3" creationId="{C5C1170D-1A46-4B33-9AA2-2F115095DB89}"/>
          </ac:spMkLst>
        </pc:spChg>
        <pc:spChg chg="ord">
          <ac:chgData name="Benjamin Scott" userId="S::s210052@students.aie.edu.au::a627e03b-216a-451d-a4cf-38d70dcd7469" providerId="AD" clId="Web-{33EC9B99-E155-D098-23A7-197EC066E0FD}" dt="2021-07-26T11:50:55.791" v="784"/>
          <ac:spMkLst>
            <pc:docMk/>
            <pc:sldMk cId="2696552538" sldId="258"/>
            <ac:spMk id="4" creationId="{A1DBF763-6AB7-49DC-A9B0-0D7AFD9B57A5}"/>
          </ac:spMkLst>
        </pc:spChg>
        <pc:spChg chg="add del">
          <ac:chgData name="Benjamin Scott" userId="S::s210052@students.aie.edu.au::a627e03b-216a-451d-a4cf-38d70dcd7469" providerId="AD" clId="Web-{33EC9B99-E155-D098-23A7-197EC066E0FD}" dt="2021-07-26T11:50:55.791" v="784"/>
          <ac:spMkLst>
            <pc:docMk/>
            <pc:sldMk cId="2696552538" sldId="258"/>
            <ac:spMk id="15" creationId="{4FCA88C2-C73C-4062-A097-8FBCE3090BEA}"/>
          </ac:spMkLst>
        </pc:spChg>
        <pc:spChg chg="add del">
          <ac:chgData name="Benjamin Scott" userId="S::s210052@students.aie.edu.au::a627e03b-216a-451d-a4cf-38d70dcd7469" providerId="AD" clId="Web-{33EC9B99-E155-D098-23A7-197EC066E0FD}" dt="2021-07-26T11:50:55.791" v="784"/>
          <ac:spMkLst>
            <pc:docMk/>
            <pc:sldMk cId="2696552538" sldId="258"/>
            <ac:spMk id="20" creationId="{83981C21-E132-4402-B31B-D725C1CE77D2}"/>
          </ac:spMkLst>
        </pc:spChg>
        <pc:spChg chg="add del">
          <ac:chgData name="Benjamin Scott" userId="S::s210052@students.aie.edu.au::a627e03b-216a-451d-a4cf-38d70dcd7469" providerId="AD" clId="Web-{33EC9B99-E155-D098-23A7-197EC066E0FD}" dt="2021-07-26T11:50:55.791" v="784"/>
          <ac:spMkLst>
            <pc:docMk/>
            <pc:sldMk cId="2696552538" sldId="258"/>
            <ac:spMk id="22" creationId="{6A685C77-4E84-486A-9AE5-F3635BE98EFB}"/>
          </ac:spMkLst>
        </pc:spChg>
        <pc:spChg chg="add del">
          <ac:chgData name="Benjamin Scott" userId="S::s210052@students.aie.edu.au::a627e03b-216a-451d-a4cf-38d70dcd7469" providerId="AD" clId="Web-{33EC9B99-E155-D098-23A7-197EC066E0FD}" dt="2021-07-26T11:50:55.791" v="784"/>
          <ac:spMkLst>
            <pc:docMk/>
            <pc:sldMk cId="2696552538" sldId="258"/>
            <ac:spMk id="24" creationId="{E55C1C3E-5158-47F3-8FD9-14B22C3E6EAD}"/>
          </ac:spMkLst>
        </pc:spChg>
        <pc:picChg chg="add del mod">
          <ac:chgData name="Benjamin Scott" userId="S::s210052@students.aie.edu.au::a627e03b-216a-451d-a4cf-38d70dcd7469" providerId="AD" clId="Web-{33EC9B99-E155-D098-23A7-197EC066E0FD}" dt="2021-07-26T11:51:02.713" v="787"/>
          <ac:picMkLst>
            <pc:docMk/>
            <pc:sldMk cId="2696552538" sldId="258"/>
            <ac:picMk id="5" creationId="{D34B523E-4956-4A59-AE02-E121EA593D0D}"/>
          </ac:picMkLst>
        </pc:picChg>
        <pc:picChg chg="add del mod">
          <ac:chgData name="Benjamin Scott" userId="S::s210052@students.aie.edu.au::a627e03b-216a-451d-a4cf-38d70dcd7469" providerId="AD" clId="Web-{33EC9B99-E155-D098-23A7-197EC066E0FD}" dt="2021-07-26T11:50:51.916" v="780"/>
          <ac:picMkLst>
            <pc:docMk/>
            <pc:sldMk cId="2696552538" sldId="258"/>
            <ac:picMk id="10" creationId="{EF71A142-EAC0-49B5-B973-8A4E1E78A0C8}"/>
          </ac:picMkLst>
        </pc:picChg>
      </pc:sldChg>
      <pc:sldChg chg="modSp">
        <pc:chgData name="Benjamin Scott" userId="S::s210052@students.aie.edu.au::a627e03b-216a-451d-a4cf-38d70dcd7469" providerId="AD" clId="Web-{33EC9B99-E155-D098-23A7-197EC066E0FD}" dt="2021-07-26T11:30:36.065" v="67" actId="20577"/>
        <pc:sldMkLst>
          <pc:docMk/>
          <pc:sldMk cId="3110430624" sldId="260"/>
        </pc:sldMkLst>
        <pc:spChg chg="mod">
          <ac:chgData name="Benjamin Scott" userId="S::s210052@students.aie.edu.au::a627e03b-216a-451d-a4cf-38d70dcd7469" providerId="AD" clId="Web-{33EC9B99-E155-D098-23A7-197EC066E0FD}" dt="2021-07-26T11:30:36.065" v="67" actId="20577"/>
          <ac:spMkLst>
            <pc:docMk/>
            <pc:sldMk cId="3110430624" sldId="260"/>
            <ac:spMk id="3" creationId="{E0680F79-47F6-4F6D-830A-70DC60A74FEC}"/>
          </ac:spMkLst>
        </pc:spChg>
      </pc:sldChg>
      <pc:sldChg chg="modSp">
        <pc:chgData name="Benjamin Scott" userId="S::s210052@students.aie.edu.au::a627e03b-216a-451d-a4cf-38d70dcd7469" providerId="AD" clId="Web-{33EC9B99-E155-D098-23A7-197EC066E0FD}" dt="2021-07-26T11:43:08.814" v="711"/>
        <pc:sldMkLst>
          <pc:docMk/>
          <pc:sldMk cId="2742535125" sldId="264"/>
        </pc:sldMkLst>
        <pc:graphicFrameChg chg="mod modGraphic">
          <ac:chgData name="Benjamin Scott" userId="S::s210052@students.aie.edu.au::a627e03b-216a-451d-a4cf-38d70dcd7469" providerId="AD" clId="Web-{33EC9B99-E155-D098-23A7-197EC066E0FD}" dt="2021-07-26T11:43:08.814" v="711"/>
          <ac:graphicFrameMkLst>
            <pc:docMk/>
            <pc:sldMk cId="2742535125" sldId="264"/>
            <ac:graphicFrameMk id="17" creationId="{EF014488-9E1A-47D0-A0B1-7C5845AA8A70}"/>
          </ac:graphicFrameMkLst>
        </pc:graphicFrameChg>
        <pc:graphicFrameChg chg="mod modGraphic">
          <ac:chgData name="Benjamin Scott" userId="S::s210052@students.aie.edu.au::a627e03b-216a-451d-a4cf-38d70dcd7469" providerId="AD" clId="Web-{33EC9B99-E155-D098-23A7-197EC066E0FD}" dt="2021-07-26T11:42:17.625" v="555"/>
          <ac:graphicFrameMkLst>
            <pc:docMk/>
            <pc:sldMk cId="2742535125" sldId="264"/>
            <ac:graphicFrameMk id="19" creationId="{04A68619-B117-4F1F-A4E8-F3A4C7555C2D}"/>
          </ac:graphicFrameMkLst>
        </pc:graphicFrameChg>
      </pc:sldChg>
      <pc:sldChg chg="addSp delSp modSp mod setBg">
        <pc:chgData name="Benjamin Scott" userId="S::s210052@students.aie.edu.au::a627e03b-216a-451d-a4cf-38d70dcd7469" providerId="AD" clId="Web-{33EC9B99-E155-D098-23A7-197EC066E0FD}" dt="2021-07-26T11:48:02.273" v="744"/>
        <pc:sldMkLst>
          <pc:docMk/>
          <pc:sldMk cId="3035937244" sldId="268"/>
        </pc:sldMkLst>
        <pc:spChg chg="mod">
          <ac:chgData name="Benjamin Scott" userId="S::s210052@students.aie.edu.au::a627e03b-216a-451d-a4cf-38d70dcd7469" providerId="AD" clId="Web-{33EC9B99-E155-D098-23A7-197EC066E0FD}" dt="2021-07-26T11:48:02.273" v="744"/>
          <ac:spMkLst>
            <pc:docMk/>
            <pc:sldMk cId="3035937244" sldId="268"/>
            <ac:spMk id="2" creationId="{480B47F6-2BFA-4CD7-A050-FD6B479FEC6C}"/>
          </ac:spMkLst>
        </pc:spChg>
        <pc:spChg chg="mod">
          <ac:chgData name="Benjamin Scott" userId="S::s210052@students.aie.edu.au::a627e03b-216a-451d-a4cf-38d70dcd7469" providerId="AD" clId="Web-{33EC9B99-E155-D098-23A7-197EC066E0FD}" dt="2021-07-26T11:48:02.273" v="744"/>
          <ac:spMkLst>
            <pc:docMk/>
            <pc:sldMk cId="3035937244" sldId="268"/>
            <ac:spMk id="3" creationId="{0902B4D1-2437-4D70-9F36-2D71BC331C1F}"/>
          </ac:spMkLst>
        </pc:spChg>
        <pc:spChg chg="mod">
          <ac:chgData name="Benjamin Scott" userId="S::s210052@students.aie.edu.au::a627e03b-216a-451d-a4cf-38d70dcd7469" providerId="AD" clId="Web-{33EC9B99-E155-D098-23A7-197EC066E0FD}" dt="2021-07-26T11:48:02.273" v="744"/>
          <ac:spMkLst>
            <pc:docMk/>
            <pc:sldMk cId="3035937244" sldId="268"/>
            <ac:spMk id="4" creationId="{06EF3349-FA22-476E-8E3E-758F85EE1A91}"/>
          </ac:spMkLst>
        </pc:spChg>
        <pc:spChg chg="add del">
          <ac:chgData name="Benjamin Scott" userId="S::s210052@students.aie.edu.au::a627e03b-216a-451d-a4cf-38d70dcd7469" providerId="AD" clId="Web-{33EC9B99-E155-D098-23A7-197EC066E0FD}" dt="2021-07-26T11:46:46.615" v="737"/>
          <ac:spMkLst>
            <pc:docMk/>
            <pc:sldMk cId="3035937244" sldId="268"/>
            <ac:spMk id="8" creationId="{E009DD9B-5EE2-4C0D-8B2B-351C8C102205}"/>
          </ac:spMkLst>
        </pc:spChg>
        <pc:spChg chg="add del">
          <ac:chgData name="Benjamin Scott" userId="S::s210052@students.aie.edu.au::a627e03b-216a-451d-a4cf-38d70dcd7469" providerId="AD" clId="Web-{33EC9B99-E155-D098-23A7-197EC066E0FD}" dt="2021-07-26T11:46:46.615" v="737"/>
          <ac:spMkLst>
            <pc:docMk/>
            <pc:sldMk cId="3035937244" sldId="268"/>
            <ac:spMk id="10" creationId="{E720DB99-7745-4E75-9D96-AAB6D55C531E}"/>
          </ac:spMkLst>
        </pc:spChg>
        <pc:spChg chg="add del">
          <ac:chgData name="Benjamin Scott" userId="S::s210052@students.aie.edu.au::a627e03b-216a-451d-a4cf-38d70dcd7469" providerId="AD" clId="Web-{33EC9B99-E155-D098-23A7-197EC066E0FD}" dt="2021-07-26T11:46:46.615" v="737"/>
          <ac:spMkLst>
            <pc:docMk/>
            <pc:sldMk cId="3035937244" sldId="268"/>
            <ac:spMk id="12" creationId="{D68803C4-E159-4360-B7BB-74205C8F782D}"/>
          </ac:spMkLst>
        </pc:spChg>
        <pc:spChg chg="add del">
          <ac:chgData name="Benjamin Scott" userId="S::s210052@students.aie.edu.au::a627e03b-216a-451d-a4cf-38d70dcd7469" providerId="AD" clId="Web-{33EC9B99-E155-D098-23A7-197EC066E0FD}" dt="2021-07-26T11:46:46.615" v="737"/>
          <ac:spMkLst>
            <pc:docMk/>
            <pc:sldMk cId="3035937244" sldId="268"/>
            <ac:spMk id="14" creationId="{504B0465-3B07-49BF-BEA7-D81476246293}"/>
          </ac:spMkLst>
        </pc:spChg>
        <pc:spChg chg="add del">
          <ac:chgData name="Benjamin Scott" userId="S::s210052@students.aie.edu.au::a627e03b-216a-451d-a4cf-38d70dcd7469" providerId="AD" clId="Web-{33EC9B99-E155-D098-23A7-197EC066E0FD}" dt="2021-07-26T11:46:46.615" v="737"/>
          <ac:spMkLst>
            <pc:docMk/>
            <pc:sldMk cId="3035937244" sldId="268"/>
            <ac:spMk id="16" creationId="{49B7FFA5-14CB-4A4F-9BCC-CA3AA5D9D276}"/>
          </ac:spMkLst>
        </pc:spChg>
        <pc:spChg chg="add del">
          <ac:chgData name="Benjamin Scott" userId="S::s210052@students.aie.edu.au::a627e03b-216a-451d-a4cf-38d70dcd7469" providerId="AD" clId="Web-{33EC9B99-E155-D098-23A7-197EC066E0FD}" dt="2021-07-26T11:46:46.615" v="737"/>
          <ac:spMkLst>
            <pc:docMk/>
            <pc:sldMk cId="3035937244" sldId="268"/>
            <ac:spMk id="18" creationId="{04E48745-7512-4EC2-9E20-9092D12150CA}"/>
          </ac:spMkLst>
        </pc:spChg>
        <pc:spChg chg="add del">
          <ac:chgData name="Benjamin Scott" userId="S::s210052@students.aie.edu.au::a627e03b-216a-451d-a4cf-38d70dcd7469" providerId="AD" clId="Web-{33EC9B99-E155-D098-23A7-197EC066E0FD}" dt="2021-07-26T11:48:02.273" v="744"/>
          <ac:spMkLst>
            <pc:docMk/>
            <pc:sldMk cId="3035937244" sldId="268"/>
            <ac:spMk id="20" creationId="{E3884964-73BC-4492-9C4B-01BD487C1E78}"/>
          </ac:spMkLst>
        </pc:spChg>
        <pc:spChg chg="add del">
          <ac:chgData name="Benjamin Scott" userId="S::s210052@students.aie.edu.au::a627e03b-216a-451d-a4cf-38d70dcd7469" providerId="AD" clId="Web-{33EC9B99-E155-D098-23A7-197EC066E0FD}" dt="2021-07-26T11:46:46.584" v="736"/>
          <ac:spMkLst>
            <pc:docMk/>
            <pc:sldMk cId="3035937244" sldId="268"/>
            <ac:spMk id="23" creationId="{44D1AF09-1E68-443C-A7CD-4B5B2301073B}"/>
          </ac:spMkLst>
        </pc:spChg>
        <pc:spChg chg="add del">
          <ac:chgData name="Benjamin Scott" userId="S::s210052@students.aie.edu.au::a627e03b-216a-451d-a4cf-38d70dcd7469" providerId="AD" clId="Web-{33EC9B99-E155-D098-23A7-197EC066E0FD}" dt="2021-07-26T11:46:46.584" v="736"/>
          <ac:spMkLst>
            <pc:docMk/>
            <pc:sldMk cId="3035937244" sldId="268"/>
            <ac:spMk id="25" creationId="{76299C32-C39C-436C-88D5-9A6C80947482}"/>
          </ac:spMkLst>
        </pc:spChg>
        <pc:spChg chg="add del">
          <ac:chgData name="Benjamin Scott" userId="S::s210052@students.aie.edu.au::a627e03b-216a-451d-a4cf-38d70dcd7469" providerId="AD" clId="Web-{33EC9B99-E155-D098-23A7-197EC066E0FD}" dt="2021-07-26T11:48:02.273" v="744"/>
          <ac:spMkLst>
            <pc:docMk/>
            <pc:sldMk cId="3035937244" sldId="268"/>
            <ac:spMk id="31" creationId="{6B271163-1E03-43CD-BDE9-0233CAE1A26F}"/>
          </ac:spMkLst>
        </pc:spChg>
        <pc:grpChg chg="add del">
          <ac:chgData name="Benjamin Scott" userId="S::s210052@students.aie.edu.au::a627e03b-216a-451d-a4cf-38d70dcd7469" providerId="AD" clId="Web-{33EC9B99-E155-D098-23A7-197EC066E0FD}" dt="2021-07-26T11:48:02.273" v="744"/>
          <ac:grpSpMkLst>
            <pc:docMk/>
            <pc:sldMk cId="3035937244" sldId="268"/>
            <ac:grpSpMk id="21" creationId="{CCC59035-11A0-4F69-86CA-B9E9251919FD}"/>
          </ac:grpSpMkLst>
        </pc:grpChg>
        <pc:grpChg chg="add del">
          <ac:chgData name="Benjamin Scott" userId="S::s210052@students.aie.edu.au::a627e03b-216a-451d-a4cf-38d70dcd7469" providerId="AD" clId="Web-{33EC9B99-E155-D098-23A7-197EC066E0FD}" dt="2021-07-26T11:46:46.584" v="736"/>
          <ac:grpSpMkLst>
            <pc:docMk/>
            <pc:sldMk cId="3035937244" sldId="268"/>
            <ac:grpSpMk id="27" creationId="{5C260FE6-23CD-43B6-BCA3-58DE4732B26A}"/>
          </ac:grpSpMkLst>
        </pc:grpChg>
        <pc:grpChg chg="add del">
          <ac:chgData name="Benjamin Scott" userId="S::s210052@students.aie.edu.au::a627e03b-216a-451d-a4cf-38d70dcd7469" providerId="AD" clId="Web-{33EC9B99-E155-D098-23A7-197EC066E0FD}" dt="2021-07-26T11:48:02.273" v="744"/>
          <ac:grpSpMkLst>
            <pc:docMk/>
            <pc:sldMk cId="3035937244" sldId="268"/>
            <ac:grpSpMk id="33" creationId="{B3A84125-19BF-4B89-B0B6-72CD1A073F5E}"/>
          </ac:grpSpMkLst>
        </pc:grpChg>
        <pc:picChg chg="add del mod">
          <ac:chgData name="Benjamin Scott" userId="S::s210052@students.aie.edu.au::a627e03b-216a-451d-a4cf-38d70dcd7469" providerId="AD" clId="Web-{33EC9B99-E155-D098-23A7-197EC066E0FD}" dt="2021-07-26T11:45:04.800" v="718"/>
          <ac:picMkLst>
            <pc:docMk/>
            <pc:sldMk cId="3035937244" sldId="268"/>
            <ac:picMk id="5" creationId="{9C1232E1-1AE3-4FB5-AD67-D2EEA4D46BE2}"/>
          </ac:picMkLst>
        </pc:picChg>
        <pc:picChg chg="add mod ord">
          <ac:chgData name="Benjamin Scott" userId="S::s210052@students.aie.edu.au::a627e03b-216a-451d-a4cf-38d70dcd7469" providerId="AD" clId="Web-{33EC9B99-E155-D098-23A7-197EC066E0FD}" dt="2021-07-26T11:48:02.273" v="744"/>
          <ac:picMkLst>
            <pc:docMk/>
            <pc:sldMk cId="3035937244" sldId="268"/>
            <ac:picMk id="6" creationId="{E6B95BDF-0009-4371-9433-EC154A39EFF5}"/>
          </ac:picMkLst>
        </pc:picChg>
      </pc:sldChg>
      <pc:sldChg chg="delSp modSp del">
        <pc:chgData name="Benjamin Scott" userId="S::s210052@students.aie.edu.au::a627e03b-216a-451d-a4cf-38d70dcd7469" providerId="AD" clId="Web-{33EC9B99-E155-D098-23A7-197EC066E0FD}" dt="2021-07-26T11:48:35.648" v="749"/>
        <pc:sldMkLst>
          <pc:docMk/>
          <pc:sldMk cId="2219565124" sldId="276"/>
        </pc:sldMkLst>
        <pc:picChg chg="del mod">
          <ac:chgData name="Benjamin Scott" userId="S::s210052@students.aie.edu.au::a627e03b-216a-451d-a4cf-38d70dcd7469" providerId="AD" clId="Web-{33EC9B99-E155-D098-23A7-197EC066E0FD}" dt="2021-07-26T11:48:20.038" v="745"/>
          <ac:picMkLst>
            <pc:docMk/>
            <pc:sldMk cId="2219565124" sldId="276"/>
            <ac:picMk id="5" creationId="{40F311B2-5735-4D03-BFBF-63664CB515E9}"/>
          </ac:picMkLst>
        </pc:picChg>
      </pc:sldChg>
      <pc:sldChg chg="addSp delSp modSp mod setBg setClrOvrMap">
        <pc:chgData name="Benjamin Scott" userId="S::s210052@students.aie.edu.au::a627e03b-216a-451d-a4cf-38d70dcd7469" providerId="AD" clId="Web-{33EC9B99-E155-D098-23A7-197EC066E0FD}" dt="2021-07-26T11:49:36.587" v="759"/>
        <pc:sldMkLst>
          <pc:docMk/>
          <pc:sldMk cId="2445382444" sldId="277"/>
        </pc:sldMkLst>
        <pc:spChg chg="mod ord">
          <ac:chgData name="Benjamin Scott" userId="S::s210052@students.aie.edu.au::a627e03b-216a-451d-a4cf-38d70dcd7469" providerId="AD" clId="Web-{33EC9B99-E155-D098-23A7-197EC066E0FD}" dt="2021-07-26T11:49:22.274" v="758"/>
          <ac:spMkLst>
            <pc:docMk/>
            <pc:sldMk cId="2445382444" sldId="277"/>
            <ac:spMk id="2" creationId="{81FCBBEC-3FC4-43CA-AE41-F90070B8C703}"/>
          </ac:spMkLst>
        </pc:spChg>
        <pc:spChg chg="del">
          <ac:chgData name="Benjamin Scott" userId="S::s210052@students.aie.edu.au::a627e03b-216a-451d-a4cf-38d70dcd7469" providerId="AD" clId="Web-{33EC9B99-E155-D098-23A7-197EC066E0FD}" dt="2021-07-26T11:48:26.820" v="746"/>
          <ac:spMkLst>
            <pc:docMk/>
            <pc:sldMk cId="2445382444" sldId="277"/>
            <ac:spMk id="3" creationId="{EA1ACF8F-FA53-4081-A920-CA30CDE7AD24}"/>
          </ac:spMkLst>
        </pc:spChg>
        <pc:spChg chg="mod">
          <ac:chgData name="Benjamin Scott" userId="S::s210052@students.aie.edu.au::a627e03b-216a-451d-a4cf-38d70dcd7469" providerId="AD" clId="Web-{33EC9B99-E155-D098-23A7-197EC066E0FD}" dt="2021-07-26T11:49:00.742" v="754" actId="20577"/>
          <ac:spMkLst>
            <pc:docMk/>
            <pc:sldMk cId="2445382444" sldId="277"/>
            <ac:spMk id="4" creationId="{33D743AF-B8F5-448E-A92A-DBB8E97D8588}"/>
          </ac:spMkLst>
        </pc:spChg>
        <pc:spChg chg="add del">
          <ac:chgData name="Benjamin Scott" userId="S::s210052@students.aie.edu.au::a627e03b-216a-451d-a4cf-38d70dcd7469" providerId="AD" clId="Web-{33EC9B99-E155-D098-23A7-197EC066E0FD}" dt="2021-07-26T11:49:22.274" v="758"/>
          <ac:spMkLst>
            <pc:docMk/>
            <pc:sldMk cId="2445382444" sldId="277"/>
            <ac:spMk id="8" creationId="{E009DD9B-5EE2-4C0D-8B2B-351C8C102205}"/>
          </ac:spMkLst>
        </pc:spChg>
        <pc:spChg chg="add del">
          <ac:chgData name="Benjamin Scott" userId="S::s210052@students.aie.edu.au::a627e03b-216a-451d-a4cf-38d70dcd7469" providerId="AD" clId="Web-{33EC9B99-E155-D098-23A7-197EC066E0FD}" dt="2021-07-26T11:49:22.274" v="758"/>
          <ac:spMkLst>
            <pc:docMk/>
            <pc:sldMk cId="2445382444" sldId="277"/>
            <ac:spMk id="10" creationId="{E720DB99-7745-4E75-9D96-AAB6D55C531E}"/>
          </ac:spMkLst>
        </pc:spChg>
        <pc:spChg chg="add del">
          <ac:chgData name="Benjamin Scott" userId="S::s210052@students.aie.edu.au::a627e03b-216a-451d-a4cf-38d70dcd7469" providerId="AD" clId="Web-{33EC9B99-E155-D098-23A7-197EC066E0FD}" dt="2021-07-26T11:49:22.274" v="758"/>
          <ac:spMkLst>
            <pc:docMk/>
            <pc:sldMk cId="2445382444" sldId="277"/>
            <ac:spMk id="12" creationId="{D68803C4-E159-4360-B7BB-74205C8F782D}"/>
          </ac:spMkLst>
        </pc:spChg>
        <pc:spChg chg="add del">
          <ac:chgData name="Benjamin Scott" userId="S::s210052@students.aie.edu.au::a627e03b-216a-451d-a4cf-38d70dcd7469" providerId="AD" clId="Web-{33EC9B99-E155-D098-23A7-197EC066E0FD}" dt="2021-07-26T11:49:22.274" v="758"/>
          <ac:spMkLst>
            <pc:docMk/>
            <pc:sldMk cId="2445382444" sldId="277"/>
            <ac:spMk id="14" creationId="{504B0465-3B07-49BF-BEA7-D81476246293}"/>
          </ac:spMkLst>
        </pc:spChg>
        <pc:spChg chg="add del">
          <ac:chgData name="Benjamin Scott" userId="S::s210052@students.aie.edu.au::a627e03b-216a-451d-a4cf-38d70dcd7469" providerId="AD" clId="Web-{33EC9B99-E155-D098-23A7-197EC066E0FD}" dt="2021-07-26T11:49:22.274" v="758"/>
          <ac:spMkLst>
            <pc:docMk/>
            <pc:sldMk cId="2445382444" sldId="277"/>
            <ac:spMk id="16" creationId="{49B7FFA5-14CB-4A4F-9BCC-CA3AA5D9D276}"/>
          </ac:spMkLst>
        </pc:spChg>
        <pc:spChg chg="add del">
          <ac:chgData name="Benjamin Scott" userId="S::s210052@students.aie.edu.au::a627e03b-216a-451d-a4cf-38d70dcd7469" providerId="AD" clId="Web-{33EC9B99-E155-D098-23A7-197EC066E0FD}" dt="2021-07-26T11:49:22.274" v="758"/>
          <ac:spMkLst>
            <pc:docMk/>
            <pc:sldMk cId="2445382444" sldId="277"/>
            <ac:spMk id="18" creationId="{04E48745-7512-4EC2-9E20-9092D12150CA}"/>
          </ac:spMkLst>
        </pc:spChg>
        <pc:spChg chg="add del">
          <ac:chgData name="Benjamin Scott" userId="S::s210052@students.aie.edu.au::a627e03b-216a-451d-a4cf-38d70dcd7469" providerId="AD" clId="Web-{33EC9B99-E155-D098-23A7-197EC066E0FD}" dt="2021-07-26T11:49:22.274" v="758"/>
          <ac:spMkLst>
            <pc:docMk/>
            <pc:sldMk cId="2445382444" sldId="277"/>
            <ac:spMk id="22" creationId="{8D74BD5B-FE5C-4888-917E-1C51AACDE253}"/>
          </ac:spMkLst>
        </pc:spChg>
        <pc:spChg chg="add del">
          <ac:chgData name="Benjamin Scott" userId="S::s210052@students.aie.edu.au::a627e03b-216a-451d-a4cf-38d70dcd7469" providerId="AD" clId="Web-{33EC9B99-E155-D098-23A7-197EC066E0FD}" dt="2021-07-26T11:49:22.274" v="758"/>
          <ac:spMkLst>
            <pc:docMk/>
            <pc:sldMk cId="2445382444" sldId="277"/>
            <ac:spMk id="25" creationId="{ABC9A3F9-9965-49F2-BDA9-58E516D012E6}"/>
          </ac:spMkLst>
        </pc:spChg>
        <pc:spChg chg="add del">
          <ac:chgData name="Benjamin Scott" userId="S::s210052@students.aie.edu.au::a627e03b-216a-451d-a4cf-38d70dcd7469" providerId="AD" clId="Web-{33EC9B99-E155-D098-23A7-197EC066E0FD}" dt="2021-07-26T11:49:22.274" v="758"/>
          <ac:spMkLst>
            <pc:docMk/>
            <pc:sldMk cId="2445382444" sldId="277"/>
            <ac:spMk id="27" creationId="{62D23C82-369F-47E8-8C41-5E7DF6DD561E}"/>
          </ac:spMkLst>
        </pc:spChg>
        <pc:grpChg chg="add del">
          <ac:chgData name="Benjamin Scott" userId="S::s210052@students.aie.edu.au::a627e03b-216a-451d-a4cf-38d70dcd7469" providerId="AD" clId="Web-{33EC9B99-E155-D098-23A7-197EC066E0FD}" dt="2021-07-26T11:49:22.274" v="758"/>
          <ac:grpSpMkLst>
            <pc:docMk/>
            <pc:sldMk cId="2445382444" sldId="277"/>
            <ac:grpSpMk id="29" creationId="{E1BB6EB5-7368-4D9C-8A6C-3A796297B676}"/>
          </ac:grpSpMkLst>
        </pc:grpChg>
        <pc:picChg chg="add mod ord">
          <ac:chgData name="Benjamin Scott" userId="S::s210052@students.aie.edu.au::a627e03b-216a-451d-a4cf-38d70dcd7469" providerId="AD" clId="Web-{33EC9B99-E155-D098-23A7-197EC066E0FD}" dt="2021-07-26T11:49:22.274" v="758"/>
          <ac:picMkLst>
            <pc:docMk/>
            <pc:sldMk cId="2445382444" sldId="277"/>
            <ac:picMk id="5" creationId="{C4F05E72-1FB6-4438-A5A6-63B80D86AE87}"/>
          </ac:picMkLst>
        </pc:picChg>
      </pc:sldChg>
      <pc:sldChg chg="modSp">
        <pc:chgData name="Benjamin Scott" userId="S::s210052@students.aie.edu.au::a627e03b-216a-451d-a4cf-38d70dcd7469" providerId="AD" clId="Web-{33EC9B99-E155-D098-23A7-197EC066E0FD}" dt="2021-07-26T11:56:06.079" v="888" actId="20577"/>
        <pc:sldMkLst>
          <pc:docMk/>
          <pc:sldMk cId="505464193" sldId="291"/>
        </pc:sldMkLst>
        <pc:spChg chg="mod">
          <ac:chgData name="Benjamin Scott" userId="S::s210052@students.aie.edu.au::a627e03b-216a-451d-a4cf-38d70dcd7469" providerId="AD" clId="Web-{33EC9B99-E155-D098-23A7-197EC066E0FD}" dt="2021-07-26T11:56:06.079" v="888" actId="20577"/>
          <ac:spMkLst>
            <pc:docMk/>
            <pc:sldMk cId="505464193" sldId="291"/>
            <ac:spMk id="3" creationId="{E0680F79-47F6-4F6D-830A-70DC60A74FEC}"/>
          </ac:spMkLst>
        </pc:spChg>
      </pc:sldChg>
      <pc:sldChg chg="modSp">
        <pc:chgData name="Benjamin Scott" userId="S::s210052@students.aie.edu.au::a627e03b-216a-451d-a4cf-38d70dcd7469" providerId="AD" clId="Web-{33EC9B99-E155-D098-23A7-197EC066E0FD}" dt="2021-07-26T11:57:00.613" v="927" actId="20577"/>
        <pc:sldMkLst>
          <pc:docMk/>
          <pc:sldMk cId="2208896449" sldId="292"/>
        </pc:sldMkLst>
        <pc:spChg chg="mod">
          <ac:chgData name="Benjamin Scott" userId="S::s210052@students.aie.edu.au::a627e03b-216a-451d-a4cf-38d70dcd7469" providerId="AD" clId="Web-{33EC9B99-E155-D098-23A7-197EC066E0FD}" dt="2021-07-26T11:57:00.613" v="927" actId="20577"/>
          <ac:spMkLst>
            <pc:docMk/>
            <pc:sldMk cId="2208896449" sldId="292"/>
            <ac:spMk id="3" creationId="{E0680F79-47F6-4F6D-830A-70DC60A74FEC}"/>
          </ac:spMkLst>
        </pc:spChg>
        <pc:spChg chg="mod">
          <ac:chgData name="Benjamin Scott" userId="S::s210052@students.aie.edu.au::a627e03b-216a-451d-a4cf-38d70dcd7469" providerId="AD" clId="Web-{33EC9B99-E155-D098-23A7-197EC066E0FD}" dt="2021-07-26T11:56:14.579" v="889" actId="20577"/>
          <ac:spMkLst>
            <pc:docMk/>
            <pc:sldMk cId="2208896449" sldId="292"/>
            <ac:spMk id="11" creationId="{4F697512-60F9-452A-B364-4B5E3B8DF5A0}"/>
          </ac:spMkLst>
        </pc:spChg>
      </pc:sldChg>
      <pc:sldChg chg="modSp">
        <pc:chgData name="Benjamin Scott" userId="S::s210052@students.aie.edu.au::a627e03b-216a-451d-a4cf-38d70dcd7469" providerId="AD" clId="Web-{33EC9B99-E155-D098-23A7-197EC066E0FD}" dt="2021-07-26T11:51:46.542" v="792" actId="20577"/>
        <pc:sldMkLst>
          <pc:docMk/>
          <pc:sldMk cId="1207099662" sldId="293"/>
        </pc:sldMkLst>
        <pc:spChg chg="mod">
          <ac:chgData name="Benjamin Scott" userId="S::s210052@students.aie.edu.au::a627e03b-216a-451d-a4cf-38d70dcd7469" providerId="AD" clId="Web-{33EC9B99-E155-D098-23A7-197EC066E0FD}" dt="2021-07-26T11:41:01.858" v="534" actId="1076"/>
          <ac:spMkLst>
            <pc:docMk/>
            <pc:sldMk cId="1207099662" sldId="293"/>
            <ac:spMk id="2" creationId="{A9C74662-0544-403D-B1EE-8CE38772F6D2}"/>
          </ac:spMkLst>
        </pc:spChg>
        <pc:spChg chg="mod">
          <ac:chgData name="Benjamin Scott" userId="S::s210052@students.aie.edu.au::a627e03b-216a-451d-a4cf-38d70dcd7469" providerId="AD" clId="Web-{33EC9B99-E155-D098-23A7-197EC066E0FD}" dt="2021-07-26T11:51:46.542" v="792" actId="20577"/>
          <ac:spMkLst>
            <pc:docMk/>
            <pc:sldMk cId="1207099662" sldId="293"/>
            <ac:spMk id="3" creationId="{E0680F79-47F6-4F6D-830A-70DC60A74FEC}"/>
          </ac:spMkLst>
        </pc:spChg>
        <pc:picChg chg="mod">
          <ac:chgData name="Benjamin Scott" userId="S::s210052@students.aie.edu.au::a627e03b-216a-451d-a4cf-38d70dcd7469" providerId="AD" clId="Web-{33EC9B99-E155-D098-23A7-197EC066E0FD}" dt="2021-07-26T11:41:04.640" v="536" actId="1076"/>
          <ac:picMkLst>
            <pc:docMk/>
            <pc:sldMk cId="1207099662" sldId="293"/>
            <ac:picMk id="4" creationId="{C888A778-BEA2-4BBA-8859-F21184694B26}"/>
          </ac:picMkLst>
        </pc:picChg>
      </pc:sldChg>
    </pc:docChg>
  </pc:docChgLst>
  <pc:docChgLst>
    <pc:chgData name="Benjamin Scott" userId="S::s210052@students.aie.edu.au::a627e03b-216a-451d-a4cf-38d70dcd7469" providerId="AD" clId="Web-{BDE71AFB-2B0C-17F7-5EF0-3E8AD78C119B}"/>
    <pc:docChg chg="addSld delSld modSld sldOrd addMainMaster delMainMaster">
      <pc:chgData name="Benjamin Scott" userId="S::s210052@students.aie.edu.au::a627e03b-216a-451d-a4cf-38d70dcd7469" providerId="AD" clId="Web-{BDE71AFB-2B0C-17F7-5EF0-3E8AD78C119B}" dt="2021-07-13T11:47:40.326" v="4608" actId="20577"/>
      <pc:docMkLst>
        <pc:docMk/>
      </pc:docMkLst>
      <pc:sldChg chg="addSp delSp modSp mod setBg modClrScheme delDesignElem chgLayout">
        <pc:chgData name="Benjamin Scott" userId="S::s210052@students.aie.edu.au::a627e03b-216a-451d-a4cf-38d70dcd7469" providerId="AD" clId="Web-{BDE71AFB-2B0C-17F7-5EF0-3E8AD78C119B}" dt="2021-07-13T08:54:20.484" v="2073" actId="1076"/>
        <pc:sldMkLst>
          <pc:docMk/>
          <pc:sldMk cId="2847790980" sldId="256"/>
        </pc:sldMkLst>
        <pc:spChg chg="mod ord">
          <ac:chgData name="Benjamin Scott" userId="S::s210052@students.aie.edu.au::a627e03b-216a-451d-a4cf-38d70dcd7469" providerId="AD" clId="Web-{BDE71AFB-2B0C-17F7-5EF0-3E8AD78C119B}" dt="2021-07-13T07:46:44.923" v="768"/>
          <ac:spMkLst>
            <pc:docMk/>
            <pc:sldMk cId="2847790980" sldId="256"/>
            <ac:spMk id="2" creationId="{2DA63E59-E25F-48B7-A4CA-5C8AB5A5D761}"/>
          </ac:spMkLst>
        </pc:spChg>
        <pc:spChg chg="mod ord">
          <ac:chgData name="Benjamin Scott" userId="S::s210052@students.aie.edu.au::a627e03b-216a-451d-a4cf-38d70dcd7469" providerId="AD" clId="Web-{BDE71AFB-2B0C-17F7-5EF0-3E8AD78C119B}" dt="2021-07-13T08:54:20.484" v="2073" actId="1076"/>
          <ac:spMkLst>
            <pc:docMk/>
            <pc:sldMk cId="2847790980" sldId="256"/>
            <ac:spMk id="3" creationId="{226E0AEE-E7AA-444E-8E72-4D6219B49C8B}"/>
          </ac:spMkLst>
        </pc:spChg>
        <pc:spChg chg="add mod">
          <ac:chgData name="Benjamin Scott" userId="S::s210052@students.aie.edu.au::a627e03b-216a-451d-a4cf-38d70dcd7469" providerId="AD" clId="Web-{BDE71AFB-2B0C-17F7-5EF0-3E8AD78C119B}" dt="2021-07-13T08:53:11.420" v="2051" actId="20577"/>
          <ac:spMkLst>
            <pc:docMk/>
            <pc:sldMk cId="2847790980" sldId="256"/>
            <ac:spMk id="4" creationId="{523762EF-7A54-40EB-818D-AB08E21EAE13}"/>
          </ac:spMkLst>
        </pc:spChg>
        <pc:spChg chg="add del">
          <ac:chgData name="Benjamin Scott" userId="S::s210052@students.aie.edu.au::a627e03b-216a-451d-a4cf-38d70dcd7469" providerId="AD" clId="Web-{BDE71AFB-2B0C-17F7-5EF0-3E8AD78C119B}" dt="2021-07-13T07:45:39.249" v="765"/>
          <ac:spMkLst>
            <pc:docMk/>
            <pc:sldMk cId="2847790980" sldId="256"/>
            <ac:spMk id="9" creationId="{A493B642-094A-4BB8-BD71-85E2908E2551}"/>
          </ac:spMkLst>
        </pc:spChg>
        <pc:spChg chg="add del">
          <ac:chgData name="Benjamin Scott" userId="S::s210052@students.aie.edu.au::a627e03b-216a-451d-a4cf-38d70dcd7469" providerId="AD" clId="Web-{BDE71AFB-2B0C-17F7-5EF0-3E8AD78C119B}" dt="2021-07-13T07:45:39.249" v="765"/>
          <ac:spMkLst>
            <pc:docMk/>
            <pc:sldMk cId="2847790980" sldId="256"/>
            <ac:spMk id="11" creationId="{A4E017E6-2557-4F33-B5BA-FCCACDC6A9AE}"/>
          </ac:spMkLst>
        </pc:spChg>
        <pc:spChg chg="add del">
          <ac:chgData name="Benjamin Scott" userId="S::s210052@students.aie.edu.au::a627e03b-216a-451d-a4cf-38d70dcd7469" providerId="AD" clId="Web-{BDE71AFB-2B0C-17F7-5EF0-3E8AD78C119B}" dt="2021-07-13T07:45:39.249" v="765"/>
          <ac:spMkLst>
            <pc:docMk/>
            <pc:sldMk cId="2847790980" sldId="256"/>
            <ac:spMk id="13" creationId="{1E89F700-286D-445C-BE42-D4AC866C17D9}"/>
          </ac:spMkLst>
        </pc:spChg>
        <pc:spChg chg="add del">
          <ac:chgData name="Benjamin Scott" userId="S::s210052@students.aie.edu.au::a627e03b-216a-451d-a4cf-38d70dcd7469" providerId="AD" clId="Web-{BDE71AFB-2B0C-17F7-5EF0-3E8AD78C119B}" dt="2021-07-13T07:45:39.249" v="765"/>
          <ac:spMkLst>
            <pc:docMk/>
            <pc:sldMk cId="2847790980" sldId="256"/>
            <ac:spMk id="16" creationId="{0E8C4397-9E62-492E-90F3-33BDD76938F4}"/>
          </ac:spMkLst>
        </pc:spChg>
        <pc:spChg chg="del">
          <ac:chgData name="Benjamin Scott" userId="S::s210052@students.aie.edu.au::a627e03b-216a-451d-a4cf-38d70dcd7469" providerId="AD" clId="Web-{BDE71AFB-2B0C-17F7-5EF0-3E8AD78C119B}" dt="2021-07-13T05:44:53.369" v="0"/>
          <ac:spMkLst>
            <pc:docMk/>
            <pc:sldMk cId="2847790980" sldId="256"/>
            <ac:spMk id="24" creationId="{F4664CB4-B2D2-4732-AB2C-939321E99D80}"/>
          </ac:spMkLst>
        </pc:spChg>
        <pc:spChg chg="del">
          <ac:chgData name="Benjamin Scott" userId="S::s210052@students.aie.edu.au::a627e03b-216a-451d-a4cf-38d70dcd7469" providerId="AD" clId="Web-{BDE71AFB-2B0C-17F7-5EF0-3E8AD78C119B}" dt="2021-07-13T05:44:53.369" v="0"/>
          <ac:spMkLst>
            <pc:docMk/>
            <pc:sldMk cId="2847790980" sldId="256"/>
            <ac:spMk id="25" creationId="{D03168EC-D910-4109-8158-A433124BB014}"/>
          </ac:spMkLst>
        </pc:spChg>
        <pc:spChg chg="add del">
          <ac:chgData name="Benjamin Scott" userId="S::s210052@students.aie.edu.au::a627e03b-216a-451d-a4cf-38d70dcd7469" providerId="AD" clId="Web-{BDE71AFB-2B0C-17F7-5EF0-3E8AD78C119B}" dt="2021-07-13T07:46:41.610" v="767"/>
          <ac:spMkLst>
            <pc:docMk/>
            <pc:sldMk cId="2847790980" sldId="256"/>
            <ac:spMk id="26" creationId="{F5C41372-99A7-48B4-8117-63802DA6BAD3}"/>
          </ac:spMkLst>
        </pc:spChg>
        <pc:spChg chg="add del">
          <ac:chgData name="Benjamin Scott" userId="S::s210052@students.aie.edu.au::a627e03b-216a-451d-a4cf-38d70dcd7469" providerId="AD" clId="Web-{BDE71AFB-2B0C-17F7-5EF0-3E8AD78C119B}" dt="2021-07-13T07:46:41.610" v="767"/>
          <ac:spMkLst>
            <pc:docMk/>
            <pc:sldMk cId="2847790980" sldId="256"/>
            <ac:spMk id="28" creationId="{2EB28814-16B5-4E69-B555-A5FF31E5901F}"/>
          </ac:spMkLst>
        </pc:spChg>
        <pc:spChg chg="add del">
          <ac:chgData name="Benjamin Scott" userId="S::s210052@students.aie.edu.au::a627e03b-216a-451d-a4cf-38d70dcd7469" providerId="AD" clId="Web-{BDE71AFB-2B0C-17F7-5EF0-3E8AD78C119B}" dt="2021-07-13T07:46:41.610" v="767"/>
          <ac:spMkLst>
            <pc:docMk/>
            <pc:sldMk cId="2847790980" sldId="256"/>
            <ac:spMk id="30" creationId="{70E001ED-73BA-4F14-8337-26D3BD2FCFDB}"/>
          </ac:spMkLst>
        </pc:spChg>
        <pc:spChg chg="del">
          <ac:chgData name="Benjamin Scott" userId="S::s210052@students.aie.edu.au::a627e03b-216a-451d-a4cf-38d70dcd7469" providerId="AD" clId="Web-{BDE71AFB-2B0C-17F7-5EF0-3E8AD78C119B}" dt="2021-07-13T05:44:53.369" v="0"/>
          <ac:spMkLst>
            <pc:docMk/>
            <pc:sldMk cId="2847790980" sldId="256"/>
            <ac:spMk id="31" creationId="{52EB50A5-ED88-4DB9-A0A0-1370FEEE64D0}"/>
          </ac:spMkLst>
        </pc:spChg>
        <pc:spChg chg="add del">
          <ac:chgData name="Benjamin Scott" userId="S::s210052@students.aie.edu.au::a627e03b-216a-451d-a4cf-38d70dcd7469" providerId="AD" clId="Web-{BDE71AFB-2B0C-17F7-5EF0-3E8AD78C119B}" dt="2021-07-13T07:46:41.610" v="767"/>
          <ac:spMkLst>
            <pc:docMk/>
            <pc:sldMk cId="2847790980" sldId="256"/>
            <ac:spMk id="32" creationId="{0796EAE7-BD1C-42A4-99C5-1B6436BB5A02}"/>
          </ac:spMkLst>
        </pc:spChg>
        <pc:spChg chg="del">
          <ac:chgData name="Benjamin Scott" userId="S::s210052@students.aie.edu.au::a627e03b-216a-451d-a4cf-38d70dcd7469" providerId="AD" clId="Web-{BDE71AFB-2B0C-17F7-5EF0-3E8AD78C119B}" dt="2021-07-13T05:44:53.369" v="0"/>
          <ac:spMkLst>
            <pc:docMk/>
            <pc:sldMk cId="2847790980" sldId="256"/>
            <ac:spMk id="33" creationId="{0AA47C27-8894-42A7-8D01-C902DA9B703A}"/>
          </ac:spMkLst>
        </pc:spChg>
        <pc:spChg chg="add del">
          <ac:chgData name="Benjamin Scott" userId="S::s210052@students.aie.edu.au::a627e03b-216a-451d-a4cf-38d70dcd7469" providerId="AD" clId="Web-{BDE71AFB-2B0C-17F7-5EF0-3E8AD78C119B}" dt="2021-07-13T07:46:41.610" v="767"/>
          <ac:spMkLst>
            <pc:docMk/>
            <pc:sldMk cId="2847790980" sldId="256"/>
            <ac:spMk id="38" creationId="{605331B1-E5D5-4B6B-A580-A8121228236D}"/>
          </ac:spMkLst>
        </pc:spChg>
        <pc:spChg chg="add del">
          <ac:chgData name="Benjamin Scott" userId="S::s210052@students.aie.edu.au::a627e03b-216a-451d-a4cf-38d70dcd7469" providerId="AD" clId="Web-{BDE71AFB-2B0C-17F7-5EF0-3E8AD78C119B}" dt="2021-07-13T05:45:21.979" v="8"/>
          <ac:spMkLst>
            <pc:docMk/>
            <pc:sldMk cId="2847790980" sldId="256"/>
            <ac:spMk id="42" creationId="{B558F58E-93BA-44A3-BCDA-585AFF2E4F3F}"/>
          </ac:spMkLst>
        </pc:spChg>
        <pc:spChg chg="add del">
          <ac:chgData name="Benjamin Scott" userId="S::s210052@students.aie.edu.au::a627e03b-216a-451d-a4cf-38d70dcd7469" providerId="AD" clId="Web-{BDE71AFB-2B0C-17F7-5EF0-3E8AD78C119B}" dt="2021-07-13T05:45:21.979" v="8"/>
          <ac:spMkLst>
            <pc:docMk/>
            <pc:sldMk cId="2847790980" sldId="256"/>
            <ac:spMk id="44" creationId="{34DBF680-FBD0-4394-A076-AD549E2DB406}"/>
          </ac:spMkLst>
        </pc:spChg>
        <pc:spChg chg="add del">
          <ac:chgData name="Benjamin Scott" userId="S::s210052@students.aie.edu.au::a627e03b-216a-451d-a4cf-38d70dcd7469" providerId="AD" clId="Web-{BDE71AFB-2B0C-17F7-5EF0-3E8AD78C119B}" dt="2021-07-13T05:45:21.979" v="8"/>
          <ac:spMkLst>
            <pc:docMk/>
            <pc:sldMk cId="2847790980" sldId="256"/>
            <ac:spMk id="46" creationId="{025516A9-A197-45C0-A7C3-D8D04C443D15}"/>
          </ac:spMkLst>
        </pc:spChg>
        <pc:spChg chg="add del">
          <ac:chgData name="Benjamin Scott" userId="S::s210052@students.aie.edu.au::a627e03b-216a-451d-a4cf-38d70dcd7469" providerId="AD" clId="Web-{BDE71AFB-2B0C-17F7-5EF0-3E8AD78C119B}" dt="2021-07-13T05:45:54.871" v="13"/>
          <ac:spMkLst>
            <pc:docMk/>
            <pc:sldMk cId="2847790980" sldId="256"/>
            <ac:spMk id="51" creationId="{E8035907-EB9C-4E11-8A9B-D25B0AD8D749}"/>
          </ac:spMkLst>
        </pc:spChg>
        <pc:spChg chg="add del">
          <ac:chgData name="Benjamin Scott" userId="S::s210052@students.aie.edu.au::a627e03b-216a-451d-a4cf-38d70dcd7469" providerId="AD" clId="Web-{BDE71AFB-2B0C-17F7-5EF0-3E8AD78C119B}" dt="2021-07-13T05:45:54.871" v="13"/>
          <ac:spMkLst>
            <pc:docMk/>
            <pc:sldMk cId="2847790980" sldId="256"/>
            <ac:spMk id="53" creationId="{23991EB4-1F71-4BE4-B24D-277DD5EE90AF}"/>
          </ac:spMkLst>
        </pc:spChg>
        <pc:spChg chg="add del">
          <ac:chgData name="Benjamin Scott" userId="S::s210052@students.aie.edu.au::a627e03b-216a-451d-a4cf-38d70dcd7469" providerId="AD" clId="Web-{BDE71AFB-2B0C-17F7-5EF0-3E8AD78C119B}" dt="2021-07-13T05:45:54.871" v="13"/>
          <ac:spMkLst>
            <pc:docMk/>
            <pc:sldMk cId="2847790980" sldId="256"/>
            <ac:spMk id="55" creationId="{D9C69FA7-0958-4ED9-A0DF-E87A0C137BF5}"/>
          </ac:spMkLst>
        </pc:spChg>
        <pc:spChg chg="add del">
          <ac:chgData name="Benjamin Scott" userId="S::s210052@students.aie.edu.au::a627e03b-216a-451d-a4cf-38d70dcd7469" providerId="AD" clId="Web-{BDE71AFB-2B0C-17F7-5EF0-3E8AD78C119B}" dt="2021-07-13T07:44:12.309" v="745"/>
          <ac:spMkLst>
            <pc:docMk/>
            <pc:sldMk cId="2847790980" sldId="256"/>
            <ac:spMk id="60" creationId="{B558F58E-93BA-44A3-BCDA-585AFF2E4F3F}"/>
          </ac:spMkLst>
        </pc:spChg>
        <pc:spChg chg="add del">
          <ac:chgData name="Benjamin Scott" userId="S::s210052@students.aie.edu.au::a627e03b-216a-451d-a4cf-38d70dcd7469" providerId="AD" clId="Web-{BDE71AFB-2B0C-17F7-5EF0-3E8AD78C119B}" dt="2021-07-13T07:44:12.309" v="745"/>
          <ac:spMkLst>
            <pc:docMk/>
            <pc:sldMk cId="2847790980" sldId="256"/>
            <ac:spMk id="62" creationId="{34DBF680-FBD0-4394-A076-AD549E2DB406}"/>
          </ac:spMkLst>
        </pc:spChg>
        <pc:spChg chg="add del">
          <ac:chgData name="Benjamin Scott" userId="S::s210052@students.aie.edu.au::a627e03b-216a-451d-a4cf-38d70dcd7469" providerId="AD" clId="Web-{BDE71AFB-2B0C-17F7-5EF0-3E8AD78C119B}" dt="2021-07-13T07:44:12.309" v="745"/>
          <ac:spMkLst>
            <pc:docMk/>
            <pc:sldMk cId="2847790980" sldId="256"/>
            <ac:spMk id="64" creationId="{025516A9-A197-45C0-A7C3-D8D04C443D15}"/>
          </ac:spMkLst>
        </pc:spChg>
        <pc:grpChg chg="add del">
          <ac:chgData name="Benjamin Scott" userId="S::s210052@students.aie.edu.au::a627e03b-216a-451d-a4cf-38d70dcd7469" providerId="AD" clId="Web-{BDE71AFB-2B0C-17F7-5EF0-3E8AD78C119B}" dt="2021-07-13T07:45:39.249" v="765"/>
          <ac:grpSpMkLst>
            <pc:docMk/>
            <pc:sldMk cId="2847790980" sldId="256"/>
            <ac:grpSpMk id="15" creationId="{FDA5E102-D021-420A-9E72-0DC6547F0748}"/>
          </ac:grpSpMkLst>
        </pc:grpChg>
        <pc:grpChg chg="add del">
          <ac:chgData name="Benjamin Scott" userId="S::s210052@students.aie.edu.au::a627e03b-216a-451d-a4cf-38d70dcd7469" providerId="AD" clId="Web-{BDE71AFB-2B0C-17F7-5EF0-3E8AD78C119B}" dt="2021-07-13T07:46:41.610" v="767"/>
          <ac:grpSpMkLst>
            <pc:docMk/>
            <pc:sldMk cId="2847790980" sldId="256"/>
            <ac:grpSpMk id="34" creationId="{3459A93F-2444-435D-9D8E-8DCD1D25C4F4}"/>
          </ac:grpSpMkLst>
        </pc:grpChg>
        <pc:grpChg chg="del">
          <ac:chgData name="Benjamin Scott" userId="S::s210052@students.aie.edu.au::a627e03b-216a-451d-a4cf-38d70dcd7469" providerId="AD" clId="Web-{BDE71AFB-2B0C-17F7-5EF0-3E8AD78C119B}" dt="2021-07-13T05:44:53.369" v="0"/>
          <ac:grpSpMkLst>
            <pc:docMk/>
            <pc:sldMk cId="2847790980" sldId="256"/>
            <ac:grpSpMk id="35" creationId="{8B4BD81D-EAC7-4C48-A5FD-A1156EC849E9}"/>
          </ac:grpSpMkLst>
        </pc:grpChg>
        <pc:picChg chg="mod">
          <ac:chgData name="Benjamin Scott" userId="S::s210052@students.aie.edu.au::a627e03b-216a-451d-a4cf-38d70dcd7469" providerId="AD" clId="Web-{BDE71AFB-2B0C-17F7-5EF0-3E8AD78C119B}" dt="2021-07-13T07:45:39.249" v="765"/>
          <ac:picMkLst>
            <pc:docMk/>
            <pc:sldMk cId="2847790980" sldId="256"/>
            <ac:picMk id="7" creationId="{BA25C1DD-97E7-4F1E-B17E-869DE13B3454}"/>
          </ac:picMkLst>
        </pc:picChg>
      </pc:sldChg>
      <pc:sldChg chg="addSp delSp modSp mod setBg modClrScheme delDesignElem chgLayout">
        <pc:chgData name="Benjamin Scott" userId="S::s210052@students.aie.edu.au::a627e03b-216a-451d-a4cf-38d70dcd7469" providerId="AD" clId="Web-{BDE71AFB-2B0C-17F7-5EF0-3E8AD78C119B}" dt="2021-07-13T11:36:01.168" v="4171" actId="20577"/>
        <pc:sldMkLst>
          <pc:docMk/>
          <pc:sldMk cId="780848248" sldId="257"/>
        </pc:sldMkLst>
        <pc:spChg chg="mod ord">
          <ac:chgData name="Benjamin Scott" userId="S::s210052@students.aie.edu.au::a627e03b-216a-451d-a4cf-38d70dcd7469" providerId="AD" clId="Web-{BDE71AFB-2B0C-17F7-5EF0-3E8AD78C119B}" dt="2021-07-13T11:36:01.168" v="4171" actId="20577"/>
          <ac:spMkLst>
            <pc:docMk/>
            <pc:sldMk cId="780848248" sldId="257"/>
            <ac:spMk id="2" creationId="{26FFC25E-9264-4A8E-8439-596FCC7819D8}"/>
          </ac:spMkLst>
        </pc:spChg>
        <pc:spChg chg="add del mod ord">
          <ac:chgData name="Benjamin Scott" userId="S::s210052@students.aie.edu.au::a627e03b-216a-451d-a4cf-38d70dcd7469" providerId="AD" clId="Web-{BDE71AFB-2B0C-17F7-5EF0-3E8AD78C119B}" dt="2021-07-13T11:05:42.813" v="3929" actId="20577"/>
          <ac:spMkLst>
            <pc:docMk/>
            <pc:sldMk cId="780848248" sldId="257"/>
            <ac:spMk id="3" creationId="{ECF79E9D-FF26-4EAE-8BDA-9D7B4F56C27B}"/>
          </ac:spMkLst>
        </pc:spChg>
        <pc:spChg chg="add del">
          <ac:chgData name="Benjamin Scott" userId="S::s210052@students.aie.edu.au::a627e03b-216a-451d-a4cf-38d70dcd7469" providerId="AD" clId="Web-{BDE71AFB-2B0C-17F7-5EF0-3E8AD78C119B}" dt="2021-07-13T05:48:01.500" v="41"/>
          <ac:spMkLst>
            <pc:docMk/>
            <pc:sldMk cId="780848248" sldId="257"/>
            <ac:spMk id="6" creationId="{5118BA95-03E7-41B7-B442-0AF8C0A7FF68}"/>
          </ac:spMkLst>
        </pc:spChg>
        <pc:spChg chg="add del">
          <ac:chgData name="Benjamin Scott" userId="S::s210052@students.aie.edu.au::a627e03b-216a-451d-a4cf-38d70dcd7469" providerId="AD" clId="Web-{BDE71AFB-2B0C-17F7-5EF0-3E8AD78C119B}" dt="2021-07-13T05:47:41.734" v="36"/>
          <ac:spMkLst>
            <pc:docMk/>
            <pc:sldMk cId="780848248" sldId="257"/>
            <ac:spMk id="8" creationId="{E009DD9B-5EE2-4C0D-8B2B-351C8C102205}"/>
          </ac:spMkLst>
        </pc:spChg>
        <pc:spChg chg="add del">
          <ac:chgData name="Benjamin Scott" userId="S::s210052@students.aie.edu.au::a627e03b-216a-451d-a4cf-38d70dcd7469" providerId="AD" clId="Web-{BDE71AFB-2B0C-17F7-5EF0-3E8AD78C119B}" dt="2021-07-13T05:47:47.234" v="38"/>
          <ac:spMkLst>
            <pc:docMk/>
            <pc:sldMk cId="780848248" sldId="257"/>
            <ac:spMk id="9" creationId="{5118BA95-03E7-41B7-B442-0AF8C0A7FF68}"/>
          </ac:spMkLst>
        </pc:spChg>
        <pc:spChg chg="add del">
          <ac:chgData name="Benjamin Scott" userId="S::s210052@students.aie.edu.au::a627e03b-216a-451d-a4cf-38d70dcd7469" providerId="AD" clId="Web-{BDE71AFB-2B0C-17F7-5EF0-3E8AD78C119B}" dt="2021-07-13T05:47:41.734" v="36"/>
          <ac:spMkLst>
            <pc:docMk/>
            <pc:sldMk cId="780848248" sldId="257"/>
            <ac:spMk id="10" creationId="{E720DB99-7745-4E75-9D96-AAB6D55C531E}"/>
          </ac:spMkLst>
        </pc:spChg>
        <pc:spChg chg="add del">
          <ac:chgData name="Benjamin Scott" userId="S::s210052@students.aie.edu.au::a627e03b-216a-451d-a4cf-38d70dcd7469" providerId="AD" clId="Web-{BDE71AFB-2B0C-17F7-5EF0-3E8AD78C119B}" dt="2021-07-13T05:47:47.234" v="38"/>
          <ac:spMkLst>
            <pc:docMk/>
            <pc:sldMk cId="780848248" sldId="257"/>
            <ac:spMk id="11" creationId="{059D8741-EAD6-41B1-A882-70D70FC35821}"/>
          </ac:spMkLst>
        </pc:spChg>
        <pc:spChg chg="add del">
          <ac:chgData name="Benjamin Scott" userId="S::s210052@students.aie.edu.au::a627e03b-216a-451d-a4cf-38d70dcd7469" providerId="AD" clId="Web-{BDE71AFB-2B0C-17F7-5EF0-3E8AD78C119B}" dt="2021-07-13T05:47:41.734" v="36"/>
          <ac:spMkLst>
            <pc:docMk/>
            <pc:sldMk cId="780848248" sldId="257"/>
            <ac:spMk id="12" creationId="{D68803C4-E159-4360-B7BB-74205C8F782D}"/>
          </ac:spMkLst>
        </pc:spChg>
        <pc:spChg chg="add del">
          <ac:chgData name="Benjamin Scott" userId="S::s210052@students.aie.edu.au::a627e03b-216a-451d-a4cf-38d70dcd7469" providerId="AD" clId="Web-{BDE71AFB-2B0C-17F7-5EF0-3E8AD78C119B}" dt="2021-07-13T05:47:47.234" v="38"/>
          <ac:spMkLst>
            <pc:docMk/>
            <pc:sldMk cId="780848248" sldId="257"/>
            <ac:spMk id="13" creationId="{45444F36-3103-4D11-A25F-C054D4606DA4}"/>
          </ac:spMkLst>
        </pc:spChg>
        <pc:spChg chg="add del">
          <ac:chgData name="Benjamin Scott" userId="S::s210052@students.aie.edu.au::a627e03b-216a-451d-a4cf-38d70dcd7469" providerId="AD" clId="Web-{BDE71AFB-2B0C-17F7-5EF0-3E8AD78C119B}" dt="2021-07-13T05:47:41.734" v="36"/>
          <ac:spMkLst>
            <pc:docMk/>
            <pc:sldMk cId="780848248" sldId="257"/>
            <ac:spMk id="14" creationId="{504B0465-3B07-49BF-BEA7-D81476246293}"/>
          </ac:spMkLst>
        </pc:spChg>
        <pc:spChg chg="add del">
          <ac:chgData name="Benjamin Scott" userId="S::s210052@students.aie.edu.au::a627e03b-216a-451d-a4cf-38d70dcd7469" providerId="AD" clId="Web-{BDE71AFB-2B0C-17F7-5EF0-3E8AD78C119B}" dt="2021-07-13T05:47:47.234" v="38"/>
          <ac:spMkLst>
            <pc:docMk/>
            <pc:sldMk cId="780848248" sldId="257"/>
            <ac:spMk id="15" creationId="{AD9B3EAD-A2B3-42C4-927C-3455E3E69EE6}"/>
          </ac:spMkLst>
        </pc:spChg>
        <pc:spChg chg="add del">
          <ac:chgData name="Benjamin Scott" userId="S::s210052@students.aie.edu.au::a627e03b-216a-451d-a4cf-38d70dcd7469" providerId="AD" clId="Web-{BDE71AFB-2B0C-17F7-5EF0-3E8AD78C119B}" dt="2021-07-13T05:47:41.734" v="36"/>
          <ac:spMkLst>
            <pc:docMk/>
            <pc:sldMk cId="780848248" sldId="257"/>
            <ac:spMk id="16" creationId="{49B7FFA5-14CB-4A4F-9BCC-CA3AA5D9D276}"/>
          </ac:spMkLst>
        </pc:spChg>
        <pc:spChg chg="add del">
          <ac:chgData name="Benjamin Scott" userId="S::s210052@students.aie.edu.au::a627e03b-216a-451d-a4cf-38d70dcd7469" providerId="AD" clId="Web-{BDE71AFB-2B0C-17F7-5EF0-3E8AD78C119B}" dt="2021-07-13T07:47:00.954" v="770"/>
          <ac:spMkLst>
            <pc:docMk/>
            <pc:sldMk cId="780848248" sldId="257"/>
            <ac:spMk id="17" creationId="{E009DD9B-5EE2-4C0D-8B2B-351C8C102205}"/>
          </ac:spMkLst>
        </pc:spChg>
        <pc:spChg chg="add del">
          <ac:chgData name="Benjamin Scott" userId="S::s210052@students.aie.edu.au::a627e03b-216a-451d-a4cf-38d70dcd7469" providerId="AD" clId="Web-{BDE71AFB-2B0C-17F7-5EF0-3E8AD78C119B}" dt="2021-07-13T05:47:41.734" v="36"/>
          <ac:spMkLst>
            <pc:docMk/>
            <pc:sldMk cId="780848248" sldId="257"/>
            <ac:spMk id="18" creationId="{04E48745-7512-4EC2-9E20-9092D12150CA}"/>
          </ac:spMkLst>
        </pc:spChg>
        <pc:spChg chg="add del">
          <ac:chgData name="Benjamin Scott" userId="S::s210052@students.aie.edu.au::a627e03b-216a-451d-a4cf-38d70dcd7469" providerId="AD" clId="Web-{BDE71AFB-2B0C-17F7-5EF0-3E8AD78C119B}" dt="2021-07-13T07:47:00.954" v="770"/>
          <ac:spMkLst>
            <pc:docMk/>
            <pc:sldMk cId="780848248" sldId="257"/>
            <ac:spMk id="19" creationId="{E720DB99-7745-4E75-9D96-AAB6D55C531E}"/>
          </ac:spMkLst>
        </pc:spChg>
        <pc:spChg chg="add del">
          <ac:chgData name="Benjamin Scott" userId="S::s210052@students.aie.edu.au::a627e03b-216a-451d-a4cf-38d70dcd7469" providerId="AD" clId="Web-{BDE71AFB-2B0C-17F7-5EF0-3E8AD78C119B}" dt="2021-07-13T05:48:01.500" v="41"/>
          <ac:spMkLst>
            <pc:docMk/>
            <pc:sldMk cId="780848248" sldId="257"/>
            <ac:spMk id="20" creationId="{AD9B3EAD-A2B3-42C4-927C-3455E3E69EE6}"/>
          </ac:spMkLst>
        </pc:spChg>
        <pc:spChg chg="add del">
          <ac:chgData name="Benjamin Scott" userId="S::s210052@students.aie.edu.au::a627e03b-216a-451d-a4cf-38d70dcd7469" providerId="AD" clId="Web-{BDE71AFB-2B0C-17F7-5EF0-3E8AD78C119B}" dt="2021-07-13T07:47:00.954" v="770"/>
          <ac:spMkLst>
            <pc:docMk/>
            <pc:sldMk cId="780848248" sldId="257"/>
            <ac:spMk id="21" creationId="{D68803C4-E159-4360-B7BB-74205C8F782D}"/>
          </ac:spMkLst>
        </pc:spChg>
        <pc:spChg chg="add del">
          <ac:chgData name="Benjamin Scott" userId="S::s210052@students.aie.edu.au::a627e03b-216a-451d-a4cf-38d70dcd7469" providerId="AD" clId="Web-{BDE71AFB-2B0C-17F7-5EF0-3E8AD78C119B}" dt="2021-07-13T07:47:00.954" v="770"/>
          <ac:spMkLst>
            <pc:docMk/>
            <pc:sldMk cId="780848248" sldId="257"/>
            <ac:spMk id="22" creationId="{504B0465-3B07-49BF-BEA7-D81476246293}"/>
          </ac:spMkLst>
        </pc:spChg>
        <pc:spChg chg="add del">
          <ac:chgData name="Benjamin Scott" userId="S::s210052@students.aie.edu.au::a627e03b-216a-451d-a4cf-38d70dcd7469" providerId="AD" clId="Web-{BDE71AFB-2B0C-17F7-5EF0-3E8AD78C119B}" dt="2021-07-13T07:47:00.954" v="770"/>
          <ac:spMkLst>
            <pc:docMk/>
            <pc:sldMk cId="780848248" sldId="257"/>
            <ac:spMk id="23" creationId="{49B7FFA5-14CB-4A4F-9BCC-CA3AA5D9D276}"/>
          </ac:spMkLst>
        </pc:spChg>
        <pc:spChg chg="add del">
          <ac:chgData name="Benjamin Scott" userId="S::s210052@students.aie.edu.au::a627e03b-216a-451d-a4cf-38d70dcd7469" providerId="AD" clId="Web-{BDE71AFB-2B0C-17F7-5EF0-3E8AD78C119B}" dt="2021-07-13T07:47:00.954" v="770"/>
          <ac:spMkLst>
            <pc:docMk/>
            <pc:sldMk cId="780848248" sldId="257"/>
            <ac:spMk id="24" creationId="{04E48745-7512-4EC2-9E20-9092D12150CA}"/>
          </ac:spMkLst>
        </pc:spChg>
        <pc:spChg chg="add del">
          <ac:chgData name="Benjamin Scott" userId="S::s210052@students.aie.edu.au::a627e03b-216a-451d-a4cf-38d70dcd7469" providerId="AD" clId="Web-{BDE71AFB-2B0C-17F7-5EF0-3E8AD78C119B}" dt="2021-07-13T07:44:12.309" v="745"/>
          <ac:spMkLst>
            <pc:docMk/>
            <pc:sldMk cId="780848248" sldId="257"/>
            <ac:spMk id="25" creationId="{56B66E70-9451-4286-A0C2-6CF108FE8143}"/>
          </ac:spMkLst>
        </pc:spChg>
        <pc:spChg chg="add">
          <ac:chgData name="Benjamin Scott" userId="S::s210052@students.aie.edu.au::a627e03b-216a-451d-a4cf-38d70dcd7469" providerId="AD" clId="Web-{BDE71AFB-2B0C-17F7-5EF0-3E8AD78C119B}" dt="2021-07-13T07:47:00.985" v="771"/>
          <ac:spMkLst>
            <pc:docMk/>
            <pc:sldMk cId="780848248" sldId="257"/>
            <ac:spMk id="26" creationId="{4FCA88C2-C73C-4062-A097-8FBCE3090BEA}"/>
          </ac:spMkLst>
        </pc:spChg>
        <pc:spChg chg="add del">
          <ac:chgData name="Benjamin Scott" userId="S::s210052@students.aie.edu.au::a627e03b-216a-451d-a4cf-38d70dcd7469" providerId="AD" clId="Web-{BDE71AFB-2B0C-17F7-5EF0-3E8AD78C119B}" dt="2021-07-13T07:44:12.309" v="745"/>
          <ac:spMkLst>
            <pc:docMk/>
            <pc:sldMk cId="780848248" sldId="257"/>
            <ac:spMk id="27" creationId="{2A4B0696-68E2-40ED-B597-4B8738754428}"/>
          </ac:spMkLst>
        </pc:spChg>
        <pc:spChg chg="add">
          <ac:chgData name="Benjamin Scott" userId="S::s210052@students.aie.edu.au::a627e03b-216a-451d-a4cf-38d70dcd7469" providerId="AD" clId="Web-{BDE71AFB-2B0C-17F7-5EF0-3E8AD78C119B}" dt="2021-07-13T07:47:00.985" v="771"/>
          <ac:spMkLst>
            <pc:docMk/>
            <pc:sldMk cId="780848248" sldId="257"/>
            <ac:spMk id="28" creationId="{83981C21-E132-4402-B31B-D725C1CE77D2}"/>
          </ac:spMkLst>
        </pc:spChg>
        <pc:spChg chg="add del">
          <ac:chgData name="Benjamin Scott" userId="S::s210052@students.aie.edu.au::a627e03b-216a-451d-a4cf-38d70dcd7469" providerId="AD" clId="Web-{BDE71AFB-2B0C-17F7-5EF0-3E8AD78C119B}" dt="2021-07-13T07:44:12.309" v="745"/>
          <ac:spMkLst>
            <pc:docMk/>
            <pc:sldMk cId="780848248" sldId="257"/>
            <ac:spMk id="29" creationId="{A19EF1B4-0F49-44D2-AE21-263819BFBC9B}"/>
          </ac:spMkLst>
        </pc:spChg>
        <pc:spChg chg="add">
          <ac:chgData name="Benjamin Scott" userId="S::s210052@students.aie.edu.au::a627e03b-216a-451d-a4cf-38d70dcd7469" providerId="AD" clId="Web-{BDE71AFB-2B0C-17F7-5EF0-3E8AD78C119B}" dt="2021-07-13T07:47:00.985" v="771"/>
          <ac:spMkLst>
            <pc:docMk/>
            <pc:sldMk cId="780848248" sldId="257"/>
            <ac:spMk id="30" creationId="{6A685C77-4E84-486A-9AE5-F3635BE98EFB}"/>
          </ac:spMkLst>
        </pc:spChg>
        <pc:spChg chg="add">
          <ac:chgData name="Benjamin Scott" userId="S::s210052@students.aie.edu.au::a627e03b-216a-451d-a4cf-38d70dcd7469" providerId="AD" clId="Web-{BDE71AFB-2B0C-17F7-5EF0-3E8AD78C119B}" dt="2021-07-13T07:47:00.985" v="771"/>
          <ac:spMkLst>
            <pc:docMk/>
            <pc:sldMk cId="780848248" sldId="257"/>
            <ac:spMk id="32" creationId="{E55C1C3E-5158-47F3-8FD9-14B22C3E6EAD}"/>
          </ac:spMkLst>
        </pc:spChg>
        <pc:grpChg chg="add del">
          <ac:chgData name="Benjamin Scott" userId="S::s210052@students.aie.edu.au::a627e03b-216a-451d-a4cf-38d70dcd7469" providerId="AD" clId="Web-{BDE71AFB-2B0C-17F7-5EF0-3E8AD78C119B}" dt="2021-07-13T05:48:01.500" v="41"/>
          <ac:grpSpMkLst>
            <pc:docMk/>
            <pc:sldMk cId="780848248" sldId="257"/>
            <ac:grpSpMk id="7" creationId="{E799C3D5-7D55-4046-808C-F290F456D6EF}"/>
          </ac:grpSpMkLst>
        </pc:grpChg>
        <pc:grpChg chg="add del">
          <ac:chgData name="Benjamin Scott" userId="S::s210052@students.aie.edu.au::a627e03b-216a-451d-a4cf-38d70dcd7469" providerId="AD" clId="Web-{BDE71AFB-2B0C-17F7-5EF0-3E8AD78C119B}" dt="2021-07-13T07:44:12.309" v="745"/>
          <ac:grpSpMkLst>
            <pc:docMk/>
            <pc:sldMk cId="780848248" sldId="257"/>
            <ac:grpSpMk id="31" creationId="{2B69B0BE-E00A-432A-98D1-A47B82C1636F}"/>
          </ac:grpSpMkLst>
        </pc:grpChg>
        <pc:graphicFrameChg chg="add del">
          <ac:chgData name="Benjamin Scott" userId="S::s210052@students.aie.edu.au::a627e03b-216a-451d-a4cf-38d70dcd7469" providerId="AD" clId="Web-{BDE71AFB-2B0C-17F7-5EF0-3E8AD78C119B}" dt="2021-07-13T05:47:47.234" v="38"/>
          <ac:graphicFrameMkLst>
            <pc:docMk/>
            <pc:sldMk cId="780848248" sldId="257"/>
            <ac:graphicFrameMk id="5" creationId="{523859B4-B2B3-43A2-A38E-B5544367C687}"/>
          </ac:graphicFrameMkLst>
        </pc:graphicFrameChg>
      </pc:sldChg>
      <pc:sldChg chg="addSp delSp modSp mod setBg modClrScheme delDesignElem chgLayout">
        <pc:chgData name="Benjamin Scott" userId="S::s210052@students.aie.edu.au::a627e03b-216a-451d-a4cf-38d70dcd7469" providerId="AD" clId="Web-{BDE71AFB-2B0C-17F7-5EF0-3E8AD78C119B}" dt="2021-07-13T11:35:50.934" v="4168" actId="14100"/>
        <pc:sldMkLst>
          <pc:docMk/>
          <pc:sldMk cId="2696552538" sldId="258"/>
        </pc:sldMkLst>
        <pc:spChg chg="mod ord">
          <ac:chgData name="Benjamin Scott" userId="S::s210052@students.aie.edu.au::a627e03b-216a-451d-a4cf-38d70dcd7469" providerId="AD" clId="Web-{BDE71AFB-2B0C-17F7-5EF0-3E8AD78C119B}" dt="2021-07-13T11:35:50.934" v="4168" actId="14100"/>
          <ac:spMkLst>
            <pc:docMk/>
            <pc:sldMk cId="2696552538" sldId="258"/>
            <ac:spMk id="2" creationId="{D282F8DA-6F61-4CEE-98FF-719AE6604AB4}"/>
          </ac:spMkLst>
        </pc:spChg>
        <pc:spChg chg="mod ord">
          <ac:chgData name="Benjamin Scott" userId="S::s210052@students.aie.edu.au::a627e03b-216a-451d-a4cf-38d70dcd7469" providerId="AD" clId="Web-{BDE71AFB-2B0C-17F7-5EF0-3E8AD78C119B}" dt="2021-07-13T08:56:17.097" v="2122" actId="20577"/>
          <ac:spMkLst>
            <pc:docMk/>
            <pc:sldMk cId="2696552538" sldId="258"/>
            <ac:spMk id="3" creationId="{C5C1170D-1A46-4B33-9AA2-2F115095DB89}"/>
          </ac:spMkLst>
        </pc:spChg>
        <pc:spChg chg="add mod">
          <ac:chgData name="Benjamin Scott" userId="S::s210052@students.aie.edu.au::a627e03b-216a-451d-a4cf-38d70dcd7469" providerId="AD" clId="Web-{BDE71AFB-2B0C-17F7-5EF0-3E8AD78C119B}" dt="2021-07-13T08:03:27.874" v="1101" actId="1076"/>
          <ac:spMkLst>
            <pc:docMk/>
            <pc:sldMk cId="2696552538" sldId="258"/>
            <ac:spMk id="4" creationId="{A1DBF763-6AB7-49DC-A9B0-0D7AFD9B57A5}"/>
          </ac:spMkLst>
        </pc:spChg>
        <pc:spChg chg="add del">
          <ac:chgData name="Benjamin Scott" userId="S::s210052@students.aie.edu.au::a627e03b-216a-451d-a4cf-38d70dcd7469" providerId="AD" clId="Web-{BDE71AFB-2B0C-17F7-5EF0-3E8AD78C119B}" dt="2021-07-13T07:49:39.818" v="798"/>
          <ac:spMkLst>
            <pc:docMk/>
            <pc:sldMk cId="2696552538" sldId="258"/>
            <ac:spMk id="5" creationId="{E009DD9B-5EE2-4C0D-8B2B-351C8C102205}"/>
          </ac:spMkLst>
        </pc:spChg>
        <pc:spChg chg="add del">
          <ac:chgData name="Benjamin Scott" userId="S::s210052@students.aie.edu.au::a627e03b-216a-451d-a4cf-38d70dcd7469" providerId="AD" clId="Web-{BDE71AFB-2B0C-17F7-5EF0-3E8AD78C119B}" dt="2021-07-13T07:49:39.818" v="798"/>
          <ac:spMkLst>
            <pc:docMk/>
            <pc:sldMk cId="2696552538" sldId="258"/>
            <ac:spMk id="6" creationId="{E720DB99-7745-4E75-9D96-AAB6D55C531E}"/>
          </ac:spMkLst>
        </pc:spChg>
        <pc:spChg chg="add del">
          <ac:chgData name="Benjamin Scott" userId="S::s210052@students.aie.edu.au::a627e03b-216a-451d-a4cf-38d70dcd7469" providerId="AD" clId="Web-{BDE71AFB-2B0C-17F7-5EF0-3E8AD78C119B}" dt="2021-07-13T07:49:39.818" v="798"/>
          <ac:spMkLst>
            <pc:docMk/>
            <pc:sldMk cId="2696552538" sldId="258"/>
            <ac:spMk id="7" creationId="{D68803C4-E159-4360-B7BB-74205C8F782D}"/>
          </ac:spMkLst>
        </pc:spChg>
        <pc:spChg chg="add del mod">
          <ac:chgData name="Benjamin Scott" userId="S::s210052@students.aie.edu.au::a627e03b-216a-451d-a4cf-38d70dcd7469" providerId="AD" clId="Web-{BDE71AFB-2B0C-17F7-5EF0-3E8AD78C119B}" dt="2021-07-13T07:44:12.309" v="745"/>
          <ac:spMkLst>
            <pc:docMk/>
            <pc:sldMk cId="2696552538" sldId="258"/>
            <ac:spMk id="8" creationId="{E009DD9B-5EE2-4C0D-8B2B-351C8C102205}"/>
          </ac:spMkLst>
        </pc:spChg>
        <pc:spChg chg="add del">
          <ac:chgData name="Benjamin Scott" userId="S::s210052@students.aie.edu.au::a627e03b-216a-451d-a4cf-38d70dcd7469" providerId="AD" clId="Web-{BDE71AFB-2B0C-17F7-5EF0-3E8AD78C119B}" dt="2021-07-13T07:49:39.818" v="798"/>
          <ac:spMkLst>
            <pc:docMk/>
            <pc:sldMk cId="2696552538" sldId="258"/>
            <ac:spMk id="9" creationId="{504B0465-3B07-49BF-BEA7-D81476246293}"/>
          </ac:spMkLst>
        </pc:spChg>
        <pc:spChg chg="add del">
          <ac:chgData name="Benjamin Scott" userId="S::s210052@students.aie.edu.au::a627e03b-216a-451d-a4cf-38d70dcd7469" providerId="AD" clId="Web-{BDE71AFB-2B0C-17F7-5EF0-3E8AD78C119B}" dt="2021-07-13T07:44:12.309" v="745"/>
          <ac:spMkLst>
            <pc:docMk/>
            <pc:sldMk cId="2696552538" sldId="258"/>
            <ac:spMk id="10" creationId="{E720DB99-7745-4E75-9D96-AAB6D55C531E}"/>
          </ac:spMkLst>
        </pc:spChg>
        <pc:spChg chg="add del">
          <ac:chgData name="Benjamin Scott" userId="S::s210052@students.aie.edu.au::a627e03b-216a-451d-a4cf-38d70dcd7469" providerId="AD" clId="Web-{BDE71AFB-2B0C-17F7-5EF0-3E8AD78C119B}" dt="2021-07-13T07:49:39.818" v="798"/>
          <ac:spMkLst>
            <pc:docMk/>
            <pc:sldMk cId="2696552538" sldId="258"/>
            <ac:spMk id="11" creationId="{49B7FFA5-14CB-4A4F-9BCC-CA3AA5D9D276}"/>
          </ac:spMkLst>
        </pc:spChg>
        <pc:spChg chg="add del">
          <ac:chgData name="Benjamin Scott" userId="S::s210052@students.aie.edu.au::a627e03b-216a-451d-a4cf-38d70dcd7469" providerId="AD" clId="Web-{BDE71AFB-2B0C-17F7-5EF0-3E8AD78C119B}" dt="2021-07-13T07:44:12.309" v="745"/>
          <ac:spMkLst>
            <pc:docMk/>
            <pc:sldMk cId="2696552538" sldId="258"/>
            <ac:spMk id="12" creationId="{D68803C4-E159-4360-B7BB-74205C8F782D}"/>
          </ac:spMkLst>
        </pc:spChg>
        <pc:spChg chg="add del">
          <ac:chgData name="Benjamin Scott" userId="S::s210052@students.aie.edu.au::a627e03b-216a-451d-a4cf-38d70dcd7469" providerId="AD" clId="Web-{BDE71AFB-2B0C-17F7-5EF0-3E8AD78C119B}" dt="2021-07-13T07:49:39.818" v="798"/>
          <ac:spMkLst>
            <pc:docMk/>
            <pc:sldMk cId="2696552538" sldId="258"/>
            <ac:spMk id="13" creationId="{04E48745-7512-4EC2-9E20-9092D12150CA}"/>
          </ac:spMkLst>
        </pc:spChg>
        <pc:spChg chg="add del">
          <ac:chgData name="Benjamin Scott" userId="S::s210052@students.aie.edu.au::a627e03b-216a-451d-a4cf-38d70dcd7469" providerId="AD" clId="Web-{BDE71AFB-2B0C-17F7-5EF0-3E8AD78C119B}" dt="2021-07-13T07:44:12.309" v="745"/>
          <ac:spMkLst>
            <pc:docMk/>
            <pc:sldMk cId="2696552538" sldId="258"/>
            <ac:spMk id="14" creationId="{504B0465-3B07-49BF-BEA7-D81476246293}"/>
          </ac:spMkLst>
        </pc:spChg>
        <pc:spChg chg="add">
          <ac:chgData name="Benjamin Scott" userId="S::s210052@students.aie.edu.au::a627e03b-216a-451d-a4cf-38d70dcd7469" providerId="AD" clId="Web-{BDE71AFB-2B0C-17F7-5EF0-3E8AD78C119B}" dt="2021-07-13T07:49:39.818" v="798"/>
          <ac:spMkLst>
            <pc:docMk/>
            <pc:sldMk cId="2696552538" sldId="258"/>
            <ac:spMk id="15" creationId="{4FCA88C2-C73C-4062-A097-8FBCE3090BEA}"/>
          </ac:spMkLst>
        </pc:spChg>
        <pc:spChg chg="add del">
          <ac:chgData name="Benjamin Scott" userId="S::s210052@students.aie.edu.au::a627e03b-216a-451d-a4cf-38d70dcd7469" providerId="AD" clId="Web-{BDE71AFB-2B0C-17F7-5EF0-3E8AD78C119B}" dt="2021-07-13T07:44:12.309" v="745"/>
          <ac:spMkLst>
            <pc:docMk/>
            <pc:sldMk cId="2696552538" sldId="258"/>
            <ac:spMk id="16" creationId="{49B7FFA5-14CB-4A4F-9BCC-CA3AA5D9D276}"/>
          </ac:spMkLst>
        </pc:spChg>
        <pc:spChg chg="add del">
          <ac:chgData name="Benjamin Scott" userId="S::s210052@students.aie.edu.au::a627e03b-216a-451d-a4cf-38d70dcd7469" providerId="AD" clId="Web-{BDE71AFB-2B0C-17F7-5EF0-3E8AD78C119B}" dt="2021-07-13T07:44:12.309" v="745"/>
          <ac:spMkLst>
            <pc:docMk/>
            <pc:sldMk cId="2696552538" sldId="258"/>
            <ac:spMk id="18" creationId="{04E48745-7512-4EC2-9E20-9092D12150CA}"/>
          </ac:spMkLst>
        </pc:spChg>
        <pc:spChg chg="add">
          <ac:chgData name="Benjamin Scott" userId="S::s210052@students.aie.edu.au::a627e03b-216a-451d-a4cf-38d70dcd7469" providerId="AD" clId="Web-{BDE71AFB-2B0C-17F7-5EF0-3E8AD78C119B}" dt="2021-07-13T07:49:39.818" v="798"/>
          <ac:spMkLst>
            <pc:docMk/>
            <pc:sldMk cId="2696552538" sldId="258"/>
            <ac:spMk id="20" creationId="{83981C21-E132-4402-B31B-D725C1CE77D2}"/>
          </ac:spMkLst>
        </pc:spChg>
        <pc:spChg chg="add">
          <ac:chgData name="Benjamin Scott" userId="S::s210052@students.aie.edu.au::a627e03b-216a-451d-a4cf-38d70dcd7469" providerId="AD" clId="Web-{BDE71AFB-2B0C-17F7-5EF0-3E8AD78C119B}" dt="2021-07-13T07:49:39.818" v="798"/>
          <ac:spMkLst>
            <pc:docMk/>
            <pc:sldMk cId="2696552538" sldId="258"/>
            <ac:spMk id="22" creationId="{6A685C77-4E84-486A-9AE5-F3635BE98EFB}"/>
          </ac:spMkLst>
        </pc:spChg>
        <pc:spChg chg="add">
          <ac:chgData name="Benjamin Scott" userId="S::s210052@students.aie.edu.au::a627e03b-216a-451d-a4cf-38d70dcd7469" providerId="AD" clId="Web-{BDE71AFB-2B0C-17F7-5EF0-3E8AD78C119B}" dt="2021-07-13T07:49:39.818" v="798"/>
          <ac:spMkLst>
            <pc:docMk/>
            <pc:sldMk cId="2696552538" sldId="258"/>
            <ac:spMk id="24" creationId="{E55C1C3E-5158-47F3-8FD9-14B22C3E6EAD}"/>
          </ac:spMkLst>
        </pc:spChg>
      </pc:sldChg>
      <pc:sldChg chg="addSp delSp modSp mod setBg modClrScheme chgLayout">
        <pc:chgData name="Benjamin Scott" userId="S::s210052@students.aie.edu.au::a627e03b-216a-451d-a4cf-38d70dcd7469" providerId="AD" clId="Web-{BDE71AFB-2B0C-17F7-5EF0-3E8AD78C119B}" dt="2021-07-13T08:31:34.335" v="1273" actId="1076"/>
        <pc:sldMkLst>
          <pc:docMk/>
          <pc:sldMk cId="563059919" sldId="259"/>
        </pc:sldMkLst>
        <pc:spChg chg="mod ord">
          <ac:chgData name="Benjamin Scott" userId="S::s210052@students.aie.edu.au::a627e03b-216a-451d-a4cf-38d70dcd7469" providerId="AD" clId="Web-{BDE71AFB-2B0C-17F7-5EF0-3E8AD78C119B}" dt="2021-07-13T07:49:45.365" v="799"/>
          <ac:spMkLst>
            <pc:docMk/>
            <pc:sldMk cId="563059919" sldId="259"/>
            <ac:spMk id="2" creationId="{7EB0C1BC-3915-456E-838B-6CEC8C28AE61}"/>
          </ac:spMkLst>
        </pc:spChg>
        <pc:spChg chg="del mod ord">
          <ac:chgData name="Benjamin Scott" userId="S::s210052@students.aie.edu.au::a627e03b-216a-451d-a4cf-38d70dcd7469" providerId="AD" clId="Web-{BDE71AFB-2B0C-17F7-5EF0-3E8AD78C119B}" dt="2021-07-13T08:31:28.475" v="1271"/>
          <ac:spMkLst>
            <pc:docMk/>
            <pc:sldMk cId="563059919" sldId="259"/>
            <ac:spMk id="3" creationId="{27E901E8-4593-4571-8E5A-505A2BA74570}"/>
          </ac:spMkLst>
        </pc:spChg>
        <pc:spChg chg="add">
          <ac:chgData name="Benjamin Scott" userId="S::s210052@students.aie.edu.au::a627e03b-216a-451d-a4cf-38d70dcd7469" providerId="AD" clId="Web-{BDE71AFB-2B0C-17F7-5EF0-3E8AD78C119B}" dt="2021-07-13T07:49:45.365" v="799"/>
          <ac:spMkLst>
            <pc:docMk/>
            <pc:sldMk cId="563059919" sldId="259"/>
            <ac:spMk id="8" creationId="{4FCA88C2-C73C-4062-A097-8FBCE3090BEA}"/>
          </ac:spMkLst>
        </pc:spChg>
        <pc:spChg chg="add">
          <ac:chgData name="Benjamin Scott" userId="S::s210052@students.aie.edu.au::a627e03b-216a-451d-a4cf-38d70dcd7469" providerId="AD" clId="Web-{BDE71AFB-2B0C-17F7-5EF0-3E8AD78C119B}" dt="2021-07-13T07:49:45.365" v="799"/>
          <ac:spMkLst>
            <pc:docMk/>
            <pc:sldMk cId="563059919" sldId="259"/>
            <ac:spMk id="10" creationId="{83981C21-E132-4402-B31B-D725C1CE77D2}"/>
          </ac:spMkLst>
        </pc:spChg>
        <pc:spChg chg="add">
          <ac:chgData name="Benjamin Scott" userId="S::s210052@students.aie.edu.au::a627e03b-216a-451d-a4cf-38d70dcd7469" providerId="AD" clId="Web-{BDE71AFB-2B0C-17F7-5EF0-3E8AD78C119B}" dt="2021-07-13T07:49:45.365" v="799"/>
          <ac:spMkLst>
            <pc:docMk/>
            <pc:sldMk cId="563059919" sldId="259"/>
            <ac:spMk id="12" creationId="{6A685C77-4E84-486A-9AE5-F3635BE98EFB}"/>
          </ac:spMkLst>
        </pc:spChg>
        <pc:spChg chg="add">
          <ac:chgData name="Benjamin Scott" userId="S::s210052@students.aie.edu.au::a627e03b-216a-451d-a4cf-38d70dcd7469" providerId="AD" clId="Web-{BDE71AFB-2B0C-17F7-5EF0-3E8AD78C119B}" dt="2021-07-13T07:49:45.365" v="799"/>
          <ac:spMkLst>
            <pc:docMk/>
            <pc:sldMk cId="563059919" sldId="259"/>
            <ac:spMk id="14" creationId="{E55C1C3E-5158-47F3-8FD9-14B22C3E6EAD}"/>
          </ac:spMkLst>
        </pc:spChg>
        <pc:picChg chg="add mod ord">
          <ac:chgData name="Benjamin Scott" userId="S::s210052@students.aie.edu.au::a627e03b-216a-451d-a4cf-38d70dcd7469" providerId="AD" clId="Web-{BDE71AFB-2B0C-17F7-5EF0-3E8AD78C119B}" dt="2021-07-13T08:31:34.335" v="1273" actId="1076"/>
          <ac:picMkLst>
            <pc:docMk/>
            <pc:sldMk cId="563059919" sldId="259"/>
            <ac:picMk id="4" creationId="{42FF7F11-D2A5-4C8E-BB4D-DE3ED35BD9C8}"/>
          </ac:picMkLst>
        </pc:picChg>
      </pc:sldChg>
      <pc:sldChg chg="addSp delSp modSp mod ord setBg modClrScheme delDesignElem chgLayout">
        <pc:chgData name="Benjamin Scott" userId="S::s210052@students.aie.edu.au::a627e03b-216a-451d-a4cf-38d70dcd7469" providerId="AD" clId="Web-{BDE71AFB-2B0C-17F7-5EF0-3E8AD78C119B}" dt="2021-07-13T11:34:46.573" v="4153" actId="20577"/>
        <pc:sldMkLst>
          <pc:docMk/>
          <pc:sldMk cId="3110430624" sldId="260"/>
        </pc:sldMkLst>
        <pc:spChg chg="mod ord">
          <ac:chgData name="Benjamin Scott" userId="S::s210052@students.aie.edu.au::a627e03b-216a-451d-a4cf-38d70dcd7469" providerId="AD" clId="Web-{BDE71AFB-2B0C-17F7-5EF0-3E8AD78C119B}" dt="2021-07-13T07:49:49.099" v="800"/>
          <ac:spMkLst>
            <pc:docMk/>
            <pc:sldMk cId="3110430624" sldId="260"/>
            <ac:spMk id="2" creationId="{A9C74662-0544-403D-B1EE-8CE38772F6D2}"/>
          </ac:spMkLst>
        </pc:spChg>
        <pc:spChg chg="mod ord">
          <ac:chgData name="Benjamin Scott" userId="S::s210052@students.aie.edu.au::a627e03b-216a-451d-a4cf-38d70dcd7469" providerId="AD" clId="Web-{BDE71AFB-2B0C-17F7-5EF0-3E8AD78C119B}" dt="2021-07-13T11:34:46.573" v="4153" actId="20577"/>
          <ac:spMkLst>
            <pc:docMk/>
            <pc:sldMk cId="3110430624" sldId="260"/>
            <ac:spMk id="3" creationId="{E0680F79-47F6-4F6D-830A-70DC60A74FEC}"/>
          </ac:spMkLst>
        </pc:spChg>
        <pc:spChg chg="add">
          <ac:chgData name="Benjamin Scott" userId="S::s210052@students.aie.edu.au::a627e03b-216a-451d-a4cf-38d70dcd7469" providerId="AD" clId="Web-{BDE71AFB-2B0C-17F7-5EF0-3E8AD78C119B}" dt="2021-07-13T07:49:49.099" v="800"/>
          <ac:spMkLst>
            <pc:docMk/>
            <pc:sldMk cId="3110430624" sldId="260"/>
            <ac:spMk id="5" creationId="{4FCA88C2-C73C-4062-A097-8FBCE3090BEA}"/>
          </ac:spMkLst>
        </pc:spChg>
        <pc:spChg chg="add">
          <ac:chgData name="Benjamin Scott" userId="S::s210052@students.aie.edu.au::a627e03b-216a-451d-a4cf-38d70dcd7469" providerId="AD" clId="Web-{BDE71AFB-2B0C-17F7-5EF0-3E8AD78C119B}" dt="2021-07-13T07:49:49.099" v="800"/>
          <ac:spMkLst>
            <pc:docMk/>
            <pc:sldMk cId="3110430624" sldId="260"/>
            <ac:spMk id="6" creationId="{83981C21-E132-4402-B31B-D725C1CE77D2}"/>
          </ac:spMkLst>
        </pc:spChg>
        <pc:spChg chg="add">
          <ac:chgData name="Benjamin Scott" userId="S::s210052@students.aie.edu.au::a627e03b-216a-451d-a4cf-38d70dcd7469" providerId="AD" clId="Web-{BDE71AFB-2B0C-17F7-5EF0-3E8AD78C119B}" dt="2021-07-13T07:49:49.099" v="800"/>
          <ac:spMkLst>
            <pc:docMk/>
            <pc:sldMk cId="3110430624" sldId="260"/>
            <ac:spMk id="7" creationId="{6A685C77-4E84-486A-9AE5-F3635BE98EFB}"/>
          </ac:spMkLst>
        </pc:spChg>
        <pc:spChg chg="add del">
          <ac:chgData name="Benjamin Scott" userId="S::s210052@students.aie.edu.au::a627e03b-216a-451d-a4cf-38d70dcd7469" providerId="AD" clId="Web-{BDE71AFB-2B0C-17F7-5EF0-3E8AD78C119B}" dt="2021-07-13T07:44:12.309" v="745"/>
          <ac:spMkLst>
            <pc:docMk/>
            <pc:sldMk cId="3110430624" sldId="260"/>
            <ac:spMk id="8" creationId="{E009DD9B-5EE2-4C0D-8B2B-351C8C102205}"/>
          </ac:spMkLst>
        </pc:spChg>
        <pc:spChg chg="add">
          <ac:chgData name="Benjamin Scott" userId="S::s210052@students.aie.edu.au::a627e03b-216a-451d-a4cf-38d70dcd7469" providerId="AD" clId="Web-{BDE71AFB-2B0C-17F7-5EF0-3E8AD78C119B}" dt="2021-07-13T07:49:49.099" v="800"/>
          <ac:spMkLst>
            <pc:docMk/>
            <pc:sldMk cId="3110430624" sldId="260"/>
            <ac:spMk id="9" creationId="{E55C1C3E-5158-47F3-8FD9-14B22C3E6EAD}"/>
          </ac:spMkLst>
        </pc:spChg>
        <pc:spChg chg="add del">
          <ac:chgData name="Benjamin Scott" userId="S::s210052@students.aie.edu.au::a627e03b-216a-451d-a4cf-38d70dcd7469" providerId="AD" clId="Web-{BDE71AFB-2B0C-17F7-5EF0-3E8AD78C119B}" dt="2021-07-13T07:44:12.309" v="745"/>
          <ac:spMkLst>
            <pc:docMk/>
            <pc:sldMk cId="3110430624" sldId="260"/>
            <ac:spMk id="10" creationId="{E720DB99-7745-4E75-9D96-AAB6D55C531E}"/>
          </ac:spMkLst>
        </pc:spChg>
        <pc:spChg chg="add del">
          <ac:chgData name="Benjamin Scott" userId="S::s210052@students.aie.edu.au::a627e03b-216a-451d-a4cf-38d70dcd7469" providerId="AD" clId="Web-{BDE71AFB-2B0C-17F7-5EF0-3E8AD78C119B}" dt="2021-07-13T07:44:12.309" v="745"/>
          <ac:spMkLst>
            <pc:docMk/>
            <pc:sldMk cId="3110430624" sldId="260"/>
            <ac:spMk id="12" creationId="{D68803C4-E159-4360-B7BB-74205C8F782D}"/>
          </ac:spMkLst>
        </pc:spChg>
        <pc:spChg chg="add del">
          <ac:chgData name="Benjamin Scott" userId="S::s210052@students.aie.edu.au::a627e03b-216a-451d-a4cf-38d70dcd7469" providerId="AD" clId="Web-{BDE71AFB-2B0C-17F7-5EF0-3E8AD78C119B}" dt="2021-07-13T07:44:12.309" v="745"/>
          <ac:spMkLst>
            <pc:docMk/>
            <pc:sldMk cId="3110430624" sldId="260"/>
            <ac:spMk id="14" creationId="{504B0465-3B07-49BF-BEA7-D81476246293}"/>
          </ac:spMkLst>
        </pc:spChg>
        <pc:spChg chg="add del">
          <ac:chgData name="Benjamin Scott" userId="S::s210052@students.aie.edu.au::a627e03b-216a-451d-a4cf-38d70dcd7469" providerId="AD" clId="Web-{BDE71AFB-2B0C-17F7-5EF0-3E8AD78C119B}" dt="2021-07-13T07:44:12.309" v="745"/>
          <ac:spMkLst>
            <pc:docMk/>
            <pc:sldMk cId="3110430624" sldId="260"/>
            <ac:spMk id="16" creationId="{49B7FFA5-14CB-4A4F-9BCC-CA3AA5D9D276}"/>
          </ac:spMkLst>
        </pc:spChg>
        <pc:spChg chg="add del">
          <ac:chgData name="Benjamin Scott" userId="S::s210052@students.aie.edu.au::a627e03b-216a-451d-a4cf-38d70dcd7469" providerId="AD" clId="Web-{BDE71AFB-2B0C-17F7-5EF0-3E8AD78C119B}" dt="2021-07-13T07:44:12.309" v="745"/>
          <ac:spMkLst>
            <pc:docMk/>
            <pc:sldMk cId="3110430624" sldId="260"/>
            <ac:spMk id="18" creationId="{04E48745-7512-4EC2-9E20-9092D12150CA}"/>
          </ac:spMkLst>
        </pc:spChg>
      </pc:sldChg>
      <pc:sldChg chg="addSp modSp mod setBg modClrScheme chgLayout">
        <pc:chgData name="Benjamin Scott" userId="S::s210052@students.aie.edu.au::a627e03b-216a-451d-a4cf-38d70dcd7469" providerId="AD" clId="Web-{BDE71AFB-2B0C-17F7-5EF0-3E8AD78C119B}" dt="2021-07-13T10:20:42.649" v="2943" actId="20577"/>
        <pc:sldMkLst>
          <pc:docMk/>
          <pc:sldMk cId="828476008" sldId="261"/>
        </pc:sldMkLst>
        <pc:spChg chg="mod ord">
          <ac:chgData name="Benjamin Scott" userId="S::s210052@students.aie.edu.au::a627e03b-216a-451d-a4cf-38d70dcd7469" providerId="AD" clId="Web-{BDE71AFB-2B0C-17F7-5EF0-3E8AD78C119B}" dt="2021-07-13T10:04:32.088" v="2438" actId="20577"/>
          <ac:spMkLst>
            <pc:docMk/>
            <pc:sldMk cId="828476008" sldId="261"/>
            <ac:spMk id="2" creationId="{63C6F77B-3686-4A66-863B-5B69B48802DC}"/>
          </ac:spMkLst>
        </pc:spChg>
        <pc:spChg chg="mod ord">
          <ac:chgData name="Benjamin Scott" userId="S::s210052@students.aie.edu.au::a627e03b-216a-451d-a4cf-38d70dcd7469" providerId="AD" clId="Web-{BDE71AFB-2B0C-17F7-5EF0-3E8AD78C119B}" dt="2021-07-13T10:20:42.649" v="2943" actId="20577"/>
          <ac:spMkLst>
            <pc:docMk/>
            <pc:sldMk cId="828476008" sldId="261"/>
            <ac:spMk id="3" creationId="{F1A7F16E-907D-4C40-9350-4EFB65C9E713}"/>
          </ac:spMkLst>
        </pc:spChg>
        <pc:spChg chg="add">
          <ac:chgData name="Benjamin Scott" userId="S::s210052@students.aie.edu.au::a627e03b-216a-451d-a4cf-38d70dcd7469" providerId="AD" clId="Web-{BDE71AFB-2B0C-17F7-5EF0-3E8AD78C119B}" dt="2021-07-13T08:50:28.540" v="2033"/>
          <ac:spMkLst>
            <pc:docMk/>
            <pc:sldMk cId="828476008" sldId="261"/>
            <ac:spMk id="8" creationId="{E009DD9B-5EE2-4C0D-8B2B-351C8C102205}"/>
          </ac:spMkLst>
        </pc:spChg>
        <pc:spChg chg="add">
          <ac:chgData name="Benjamin Scott" userId="S::s210052@students.aie.edu.au::a627e03b-216a-451d-a4cf-38d70dcd7469" providerId="AD" clId="Web-{BDE71AFB-2B0C-17F7-5EF0-3E8AD78C119B}" dt="2021-07-13T08:50:28.540" v="2033"/>
          <ac:spMkLst>
            <pc:docMk/>
            <pc:sldMk cId="828476008" sldId="261"/>
            <ac:spMk id="10" creationId="{E720DB99-7745-4E75-9D96-AAB6D55C531E}"/>
          </ac:spMkLst>
        </pc:spChg>
        <pc:spChg chg="add">
          <ac:chgData name="Benjamin Scott" userId="S::s210052@students.aie.edu.au::a627e03b-216a-451d-a4cf-38d70dcd7469" providerId="AD" clId="Web-{BDE71AFB-2B0C-17F7-5EF0-3E8AD78C119B}" dt="2021-07-13T08:50:28.540" v="2033"/>
          <ac:spMkLst>
            <pc:docMk/>
            <pc:sldMk cId="828476008" sldId="261"/>
            <ac:spMk id="12" creationId="{D68803C4-E159-4360-B7BB-74205C8F782D}"/>
          </ac:spMkLst>
        </pc:spChg>
        <pc:spChg chg="add">
          <ac:chgData name="Benjamin Scott" userId="S::s210052@students.aie.edu.au::a627e03b-216a-451d-a4cf-38d70dcd7469" providerId="AD" clId="Web-{BDE71AFB-2B0C-17F7-5EF0-3E8AD78C119B}" dt="2021-07-13T08:50:28.540" v="2033"/>
          <ac:spMkLst>
            <pc:docMk/>
            <pc:sldMk cId="828476008" sldId="261"/>
            <ac:spMk id="14" creationId="{504B0465-3B07-49BF-BEA7-D81476246293}"/>
          </ac:spMkLst>
        </pc:spChg>
        <pc:spChg chg="add">
          <ac:chgData name="Benjamin Scott" userId="S::s210052@students.aie.edu.au::a627e03b-216a-451d-a4cf-38d70dcd7469" providerId="AD" clId="Web-{BDE71AFB-2B0C-17F7-5EF0-3E8AD78C119B}" dt="2021-07-13T08:50:28.540" v="2033"/>
          <ac:spMkLst>
            <pc:docMk/>
            <pc:sldMk cId="828476008" sldId="261"/>
            <ac:spMk id="16" creationId="{49B7FFA5-14CB-4A4F-9BCC-CA3AA5D9D276}"/>
          </ac:spMkLst>
        </pc:spChg>
        <pc:spChg chg="add">
          <ac:chgData name="Benjamin Scott" userId="S::s210052@students.aie.edu.au::a627e03b-216a-451d-a4cf-38d70dcd7469" providerId="AD" clId="Web-{BDE71AFB-2B0C-17F7-5EF0-3E8AD78C119B}" dt="2021-07-13T08:50:28.540" v="2033"/>
          <ac:spMkLst>
            <pc:docMk/>
            <pc:sldMk cId="828476008" sldId="261"/>
            <ac:spMk id="18" creationId="{04E48745-7512-4EC2-9E20-9092D12150CA}"/>
          </ac:spMkLst>
        </pc:spChg>
      </pc:sldChg>
      <pc:sldChg chg="addSp delSp modSp mod setBg modClrScheme chgLayout">
        <pc:chgData name="Benjamin Scott" userId="S::s210052@students.aie.edu.au::a627e03b-216a-451d-a4cf-38d70dcd7469" providerId="AD" clId="Web-{BDE71AFB-2B0C-17F7-5EF0-3E8AD78C119B}" dt="2021-07-13T10:20:12.273" v="2938" actId="20577"/>
        <pc:sldMkLst>
          <pc:docMk/>
          <pc:sldMk cId="2308828020" sldId="262"/>
        </pc:sldMkLst>
        <pc:spChg chg="mod ord">
          <ac:chgData name="Benjamin Scott" userId="S::s210052@students.aie.edu.au::a627e03b-216a-451d-a4cf-38d70dcd7469" providerId="AD" clId="Web-{BDE71AFB-2B0C-17F7-5EF0-3E8AD78C119B}" dt="2021-07-13T10:13:37.155" v="2737" actId="20577"/>
          <ac:spMkLst>
            <pc:docMk/>
            <pc:sldMk cId="2308828020" sldId="262"/>
            <ac:spMk id="2" creationId="{BF525780-F8A8-49D3-BE8D-45AF4A501EB7}"/>
          </ac:spMkLst>
        </pc:spChg>
        <pc:spChg chg="mod ord">
          <ac:chgData name="Benjamin Scott" userId="S::s210052@students.aie.edu.au::a627e03b-216a-451d-a4cf-38d70dcd7469" providerId="AD" clId="Web-{BDE71AFB-2B0C-17F7-5EF0-3E8AD78C119B}" dt="2021-07-13T10:20:12.273" v="2938" actId="20577"/>
          <ac:spMkLst>
            <pc:docMk/>
            <pc:sldMk cId="2308828020" sldId="262"/>
            <ac:spMk id="3" creationId="{721A1D39-625F-4BC4-BD37-7E4AF9D227FF}"/>
          </ac:spMkLst>
        </pc:spChg>
        <pc:spChg chg="add del">
          <ac:chgData name="Benjamin Scott" userId="S::s210052@students.aie.edu.au::a627e03b-216a-451d-a4cf-38d70dcd7469" providerId="AD" clId="Web-{BDE71AFB-2B0C-17F7-5EF0-3E8AD78C119B}" dt="2021-07-13T10:00:47.880" v="2334"/>
          <ac:spMkLst>
            <pc:docMk/>
            <pc:sldMk cId="2308828020" sldId="262"/>
            <ac:spMk id="8" creationId="{9A3D0CE2-91FF-49B3-A5D8-181E900D7501}"/>
          </ac:spMkLst>
        </pc:spChg>
        <pc:spChg chg="add del">
          <ac:chgData name="Benjamin Scott" userId="S::s210052@students.aie.edu.au::a627e03b-216a-451d-a4cf-38d70dcd7469" providerId="AD" clId="Web-{BDE71AFB-2B0C-17F7-5EF0-3E8AD78C119B}" dt="2021-07-13T10:00:47.880" v="2334"/>
          <ac:spMkLst>
            <pc:docMk/>
            <pc:sldMk cId="2308828020" sldId="262"/>
            <ac:spMk id="10" creationId="{58AEBD96-C315-4F53-9D9E-0E20E993EBFA}"/>
          </ac:spMkLst>
        </pc:spChg>
        <pc:spChg chg="add del">
          <ac:chgData name="Benjamin Scott" userId="S::s210052@students.aie.edu.au::a627e03b-216a-451d-a4cf-38d70dcd7469" providerId="AD" clId="Web-{BDE71AFB-2B0C-17F7-5EF0-3E8AD78C119B}" dt="2021-07-13T10:00:47.880" v="2334"/>
          <ac:spMkLst>
            <pc:docMk/>
            <pc:sldMk cId="2308828020" sldId="262"/>
            <ac:spMk id="12" creationId="{78916AAA-66F6-4DFA-88ED-7E27CF6B8DAD}"/>
          </ac:spMkLst>
        </pc:spChg>
        <pc:spChg chg="add del">
          <ac:chgData name="Benjamin Scott" userId="S::s210052@students.aie.edu.au::a627e03b-216a-451d-a4cf-38d70dcd7469" providerId="AD" clId="Web-{BDE71AFB-2B0C-17F7-5EF0-3E8AD78C119B}" dt="2021-07-13T10:00:47.880" v="2334"/>
          <ac:spMkLst>
            <pc:docMk/>
            <pc:sldMk cId="2308828020" sldId="262"/>
            <ac:spMk id="18" creationId="{C3D25154-9EF7-4C33-9AAC-7B3BE089FE0A}"/>
          </ac:spMkLst>
        </pc:spChg>
        <pc:spChg chg="add del">
          <ac:chgData name="Benjamin Scott" userId="S::s210052@students.aie.edu.au::a627e03b-216a-451d-a4cf-38d70dcd7469" providerId="AD" clId="Web-{BDE71AFB-2B0C-17F7-5EF0-3E8AD78C119B}" dt="2021-07-13T10:00:47.880" v="2334"/>
          <ac:spMkLst>
            <pc:docMk/>
            <pc:sldMk cId="2308828020" sldId="262"/>
            <ac:spMk id="20" creationId="{1604E8C0-C927-4C06-A96A-BF3323BA76D2}"/>
          </ac:spMkLst>
        </pc:spChg>
        <pc:spChg chg="add">
          <ac:chgData name="Benjamin Scott" userId="S::s210052@students.aie.edu.au::a627e03b-216a-451d-a4cf-38d70dcd7469" providerId="AD" clId="Web-{BDE71AFB-2B0C-17F7-5EF0-3E8AD78C119B}" dt="2021-07-13T10:00:47.880" v="2334"/>
          <ac:spMkLst>
            <pc:docMk/>
            <pc:sldMk cId="2308828020" sldId="262"/>
            <ac:spMk id="29" creationId="{E009DD9B-5EE2-4C0D-8B2B-351C8C102205}"/>
          </ac:spMkLst>
        </pc:spChg>
        <pc:spChg chg="add">
          <ac:chgData name="Benjamin Scott" userId="S::s210052@students.aie.edu.au::a627e03b-216a-451d-a4cf-38d70dcd7469" providerId="AD" clId="Web-{BDE71AFB-2B0C-17F7-5EF0-3E8AD78C119B}" dt="2021-07-13T10:00:47.880" v="2334"/>
          <ac:spMkLst>
            <pc:docMk/>
            <pc:sldMk cId="2308828020" sldId="262"/>
            <ac:spMk id="31" creationId="{E720DB99-7745-4E75-9D96-AAB6D55C531E}"/>
          </ac:spMkLst>
        </pc:spChg>
        <pc:spChg chg="add">
          <ac:chgData name="Benjamin Scott" userId="S::s210052@students.aie.edu.au::a627e03b-216a-451d-a4cf-38d70dcd7469" providerId="AD" clId="Web-{BDE71AFB-2B0C-17F7-5EF0-3E8AD78C119B}" dt="2021-07-13T10:00:47.880" v="2334"/>
          <ac:spMkLst>
            <pc:docMk/>
            <pc:sldMk cId="2308828020" sldId="262"/>
            <ac:spMk id="33" creationId="{D68803C4-E159-4360-B7BB-74205C8F782D}"/>
          </ac:spMkLst>
        </pc:spChg>
        <pc:spChg chg="add">
          <ac:chgData name="Benjamin Scott" userId="S::s210052@students.aie.edu.au::a627e03b-216a-451d-a4cf-38d70dcd7469" providerId="AD" clId="Web-{BDE71AFB-2B0C-17F7-5EF0-3E8AD78C119B}" dt="2021-07-13T10:00:47.880" v="2334"/>
          <ac:spMkLst>
            <pc:docMk/>
            <pc:sldMk cId="2308828020" sldId="262"/>
            <ac:spMk id="35" creationId="{504B0465-3B07-49BF-BEA7-D81476246293}"/>
          </ac:spMkLst>
        </pc:spChg>
        <pc:spChg chg="add">
          <ac:chgData name="Benjamin Scott" userId="S::s210052@students.aie.edu.au::a627e03b-216a-451d-a4cf-38d70dcd7469" providerId="AD" clId="Web-{BDE71AFB-2B0C-17F7-5EF0-3E8AD78C119B}" dt="2021-07-13T10:00:47.880" v="2334"/>
          <ac:spMkLst>
            <pc:docMk/>
            <pc:sldMk cId="2308828020" sldId="262"/>
            <ac:spMk id="37" creationId="{49B7FFA5-14CB-4A4F-9BCC-CA3AA5D9D276}"/>
          </ac:spMkLst>
        </pc:spChg>
        <pc:spChg chg="add">
          <ac:chgData name="Benjamin Scott" userId="S::s210052@students.aie.edu.au::a627e03b-216a-451d-a4cf-38d70dcd7469" providerId="AD" clId="Web-{BDE71AFB-2B0C-17F7-5EF0-3E8AD78C119B}" dt="2021-07-13T10:00:47.880" v="2334"/>
          <ac:spMkLst>
            <pc:docMk/>
            <pc:sldMk cId="2308828020" sldId="262"/>
            <ac:spMk id="39" creationId="{04E48745-7512-4EC2-9E20-9092D12150CA}"/>
          </ac:spMkLst>
        </pc:spChg>
        <pc:grpChg chg="add del">
          <ac:chgData name="Benjamin Scott" userId="S::s210052@students.aie.edu.au::a627e03b-216a-451d-a4cf-38d70dcd7469" providerId="AD" clId="Web-{BDE71AFB-2B0C-17F7-5EF0-3E8AD78C119B}" dt="2021-07-13T10:00:47.880" v="2334"/>
          <ac:grpSpMkLst>
            <pc:docMk/>
            <pc:sldMk cId="2308828020" sldId="262"/>
            <ac:grpSpMk id="14" creationId="{A137D43F-BAD6-47F1-AA65-AEEA38A2FF30}"/>
          </ac:grpSpMkLst>
        </pc:grpChg>
        <pc:grpChg chg="add del">
          <ac:chgData name="Benjamin Scott" userId="S::s210052@students.aie.edu.au::a627e03b-216a-451d-a4cf-38d70dcd7469" providerId="AD" clId="Web-{BDE71AFB-2B0C-17F7-5EF0-3E8AD78C119B}" dt="2021-07-13T10:00:47.880" v="2334"/>
          <ac:grpSpMkLst>
            <pc:docMk/>
            <pc:sldMk cId="2308828020" sldId="262"/>
            <ac:grpSpMk id="22" creationId="{9DCECFD5-4C30-4892-9FF0-540E17955A55}"/>
          </ac:grpSpMkLst>
        </pc:grpChg>
        <pc:picChg chg="add mod">
          <ac:chgData name="Benjamin Scott" userId="S::s210052@students.aie.edu.au::a627e03b-216a-451d-a4cf-38d70dcd7469" providerId="AD" clId="Web-{BDE71AFB-2B0C-17F7-5EF0-3E8AD78C119B}" dt="2021-07-13T10:17:54.739" v="2870" actId="1076"/>
          <ac:picMkLst>
            <pc:docMk/>
            <pc:sldMk cId="2308828020" sldId="262"/>
            <ac:picMk id="4" creationId="{44C52C32-693B-4855-9FA4-EA4D08A02950}"/>
          </ac:picMkLst>
        </pc:picChg>
      </pc:sldChg>
      <pc:sldChg chg="addSp delSp modSp mod ord setBg modClrScheme delDesignElem chgLayout">
        <pc:chgData name="Benjamin Scott" userId="S::s210052@students.aie.edu.au::a627e03b-216a-451d-a4cf-38d70dcd7469" providerId="AD" clId="Web-{BDE71AFB-2B0C-17F7-5EF0-3E8AD78C119B}" dt="2021-07-13T08:09:17.259" v="1266" actId="20577"/>
        <pc:sldMkLst>
          <pc:docMk/>
          <pc:sldMk cId="3045562810" sldId="263"/>
        </pc:sldMkLst>
        <pc:spChg chg="mod ord">
          <ac:chgData name="Benjamin Scott" userId="S::s210052@students.aie.edu.au::a627e03b-216a-451d-a4cf-38d70dcd7469" providerId="AD" clId="Web-{BDE71AFB-2B0C-17F7-5EF0-3E8AD78C119B}" dt="2021-07-13T07:49:34.427" v="797"/>
          <ac:spMkLst>
            <pc:docMk/>
            <pc:sldMk cId="3045562810" sldId="263"/>
            <ac:spMk id="2" creationId="{79630BC0-38C6-4814-A2CB-2E105FBFC815}"/>
          </ac:spMkLst>
        </pc:spChg>
        <pc:spChg chg="mod ord">
          <ac:chgData name="Benjamin Scott" userId="S::s210052@students.aie.edu.au::a627e03b-216a-451d-a4cf-38d70dcd7469" providerId="AD" clId="Web-{BDE71AFB-2B0C-17F7-5EF0-3E8AD78C119B}" dt="2021-07-13T07:49:34.427" v="797"/>
          <ac:spMkLst>
            <pc:docMk/>
            <pc:sldMk cId="3045562810" sldId="263"/>
            <ac:spMk id="3" creationId="{080E94E5-256E-4621-A245-57A2CC103921}"/>
          </ac:spMkLst>
        </pc:spChg>
        <pc:spChg chg="add mod">
          <ac:chgData name="Benjamin Scott" userId="S::s210052@students.aie.edu.au::a627e03b-216a-451d-a4cf-38d70dcd7469" providerId="AD" clId="Web-{BDE71AFB-2B0C-17F7-5EF0-3E8AD78C119B}" dt="2021-07-13T08:09:11.259" v="1265" actId="1076"/>
          <ac:spMkLst>
            <pc:docMk/>
            <pc:sldMk cId="3045562810" sldId="263"/>
            <ac:spMk id="4" creationId="{43229C89-0410-494B-B9DF-0EF4475642C3}"/>
          </ac:spMkLst>
        </pc:spChg>
        <pc:spChg chg="add del">
          <ac:chgData name="Benjamin Scott" userId="S::s210052@students.aie.edu.au::a627e03b-216a-451d-a4cf-38d70dcd7469" providerId="AD" clId="Web-{BDE71AFB-2B0C-17F7-5EF0-3E8AD78C119B}" dt="2021-07-13T07:23:36.146" v="744"/>
          <ac:spMkLst>
            <pc:docMk/>
            <pc:sldMk cId="3045562810" sldId="263"/>
            <ac:spMk id="4" creationId="{CFEDB423-F43B-4A83-B977-1D28C9902573}"/>
          </ac:spMkLst>
        </pc:spChg>
        <pc:spChg chg="add del">
          <ac:chgData name="Benjamin Scott" userId="S::s210052@students.aie.edu.au::a627e03b-216a-451d-a4cf-38d70dcd7469" providerId="AD" clId="Web-{BDE71AFB-2B0C-17F7-5EF0-3E8AD78C119B}" dt="2021-07-13T07:47:38.940" v="788"/>
          <ac:spMkLst>
            <pc:docMk/>
            <pc:sldMk cId="3045562810" sldId="263"/>
            <ac:spMk id="5" creationId="{E009DD9B-5EE2-4C0D-8B2B-351C8C102205}"/>
          </ac:spMkLst>
        </pc:spChg>
        <pc:spChg chg="add del">
          <ac:chgData name="Benjamin Scott" userId="S::s210052@students.aie.edu.au::a627e03b-216a-451d-a4cf-38d70dcd7469" providerId="AD" clId="Web-{BDE71AFB-2B0C-17F7-5EF0-3E8AD78C119B}" dt="2021-07-13T07:47:38.940" v="788"/>
          <ac:spMkLst>
            <pc:docMk/>
            <pc:sldMk cId="3045562810" sldId="263"/>
            <ac:spMk id="6" creationId="{E720DB99-7745-4E75-9D96-AAB6D55C531E}"/>
          </ac:spMkLst>
        </pc:spChg>
        <pc:spChg chg="add del">
          <ac:chgData name="Benjamin Scott" userId="S::s210052@students.aie.edu.au::a627e03b-216a-451d-a4cf-38d70dcd7469" providerId="AD" clId="Web-{BDE71AFB-2B0C-17F7-5EF0-3E8AD78C119B}" dt="2021-07-13T07:47:38.940" v="788"/>
          <ac:spMkLst>
            <pc:docMk/>
            <pc:sldMk cId="3045562810" sldId="263"/>
            <ac:spMk id="7" creationId="{D68803C4-E159-4360-B7BB-74205C8F782D}"/>
          </ac:spMkLst>
        </pc:spChg>
        <pc:spChg chg="add del">
          <ac:chgData name="Benjamin Scott" userId="S::s210052@students.aie.edu.au::a627e03b-216a-451d-a4cf-38d70dcd7469" providerId="AD" clId="Web-{BDE71AFB-2B0C-17F7-5EF0-3E8AD78C119B}" dt="2021-07-13T07:44:34.841" v="748"/>
          <ac:spMkLst>
            <pc:docMk/>
            <pc:sldMk cId="3045562810" sldId="263"/>
            <ac:spMk id="8" creationId="{E009DD9B-5EE2-4C0D-8B2B-351C8C102205}"/>
          </ac:spMkLst>
        </pc:spChg>
        <pc:spChg chg="add del">
          <ac:chgData name="Benjamin Scott" userId="S::s210052@students.aie.edu.au::a627e03b-216a-451d-a4cf-38d70dcd7469" providerId="AD" clId="Web-{BDE71AFB-2B0C-17F7-5EF0-3E8AD78C119B}" dt="2021-07-13T07:47:38.940" v="788"/>
          <ac:spMkLst>
            <pc:docMk/>
            <pc:sldMk cId="3045562810" sldId="263"/>
            <ac:spMk id="9" creationId="{504B0465-3B07-49BF-BEA7-D81476246293}"/>
          </ac:spMkLst>
        </pc:spChg>
        <pc:spChg chg="add del">
          <ac:chgData name="Benjamin Scott" userId="S::s210052@students.aie.edu.au::a627e03b-216a-451d-a4cf-38d70dcd7469" providerId="AD" clId="Web-{BDE71AFB-2B0C-17F7-5EF0-3E8AD78C119B}" dt="2021-07-13T07:44:34.841" v="748"/>
          <ac:spMkLst>
            <pc:docMk/>
            <pc:sldMk cId="3045562810" sldId="263"/>
            <ac:spMk id="10" creationId="{E720DB99-7745-4E75-9D96-AAB6D55C531E}"/>
          </ac:spMkLst>
        </pc:spChg>
        <pc:spChg chg="add del">
          <ac:chgData name="Benjamin Scott" userId="S::s210052@students.aie.edu.au::a627e03b-216a-451d-a4cf-38d70dcd7469" providerId="AD" clId="Web-{BDE71AFB-2B0C-17F7-5EF0-3E8AD78C119B}" dt="2021-07-13T07:47:38.940" v="788"/>
          <ac:spMkLst>
            <pc:docMk/>
            <pc:sldMk cId="3045562810" sldId="263"/>
            <ac:spMk id="11" creationId="{49B7FFA5-14CB-4A4F-9BCC-CA3AA5D9D276}"/>
          </ac:spMkLst>
        </pc:spChg>
        <pc:spChg chg="add del">
          <ac:chgData name="Benjamin Scott" userId="S::s210052@students.aie.edu.au::a627e03b-216a-451d-a4cf-38d70dcd7469" providerId="AD" clId="Web-{BDE71AFB-2B0C-17F7-5EF0-3E8AD78C119B}" dt="2021-07-13T07:44:34.841" v="748"/>
          <ac:spMkLst>
            <pc:docMk/>
            <pc:sldMk cId="3045562810" sldId="263"/>
            <ac:spMk id="12" creationId="{D68803C4-E159-4360-B7BB-74205C8F782D}"/>
          </ac:spMkLst>
        </pc:spChg>
        <pc:spChg chg="add del">
          <ac:chgData name="Benjamin Scott" userId="S::s210052@students.aie.edu.au::a627e03b-216a-451d-a4cf-38d70dcd7469" providerId="AD" clId="Web-{BDE71AFB-2B0C-17F7-5EF0-3E8AD78C119B}" dt="2021-07-13T07:47:38.940" v="788"/>
          <ac:spMkLst>
            <pc:docMk/>
            <pc:sldMk cId="3045562810" sldId="263"/>
            <ac:spMk id="13" creationId="{04E48745-7512-4EC2-9E20-9092D12150CA}"/>
          </ac:spMkLst>
        </pc:spChg>
        <pc:spChg chg="add del">
          <ac:chgData name="Benjamin Scott" userId="S::s210052@students.aie.edu.au::a627e03b-216a-451d-a4cf-38d70dcd7469" providerId="AD" clId="Web-{BDE71AFB-2B0C-17F7-5EF0-3E8AD78C119B}" dt="2021-07-13T07:44:34.841" v="748"/>
          <ac:spMkLst>
            <pc:docMk/>
            <pc:sldMk cId="3045562810" sldId="263"/>
            <ac:spMk id="14" creationId="{504B0465-3B07-49BF-BEA7-D81476246293}"/>
          </ac:spMkLst>
        </pc:spChg>
        <pc:spChg chg="add del">
          <ac:chgData name="Benjamin Scott" userId="S::s210052@students.aie.edu.au::a627e03b-216a-451d-a4cf-38d70dcd7469" providerId="AD" clId="Web-{BDE71AFB-2B0C-17F7-5EF0-3E8AD78C119B}" dt="2021-07-13T07:49:27.474" v="794"/>
          <ac:spMkLst>
            <pc:docMk/>
            <pc:sldMk cId="3045562810" sldId="263"/>
            <ac:spMk id="15" creationId="{E009DD9B-5EE2-4C0D-8B2B-351C8C102205}"/>
          </ac:spMkLst>
        </pc:spChg>
        <pc:spChg chg="add del">
          <ac:chgData name="Benjamin Scott" userId="S::s210052@students.aie.edu.au::a627e03b-216a-451d-a4cf-38d70dcd7469" providerId="AD" clId="Web-{BDE71AFB-2B0C-17F7-5EF0-3E8AD78C119B}" dt="2021-07-13T07:44:34.841" v="748"/>
          <ac:spMkLst>
            <pc:docMk/>
            <pc:sldMk cId="3045562810" sldId="263"/>
            <ac:spMk id="16" creationId="{49B7FFA5-14CB-4A4F-9BCC-CA3AA5D9D276}"/>
          </ac:spMkLst>
        </pc:spChg>
        <pc:spChg chg="add del">
          <ac:chgData name="Benjamin Scott" userId="S::s210052@students.aie.edu.au::a627e03b-216a-451d-a4cf-38d70dcd7469" providerId="AD" clId="Web-{BDE71AFB-2B0C-17F7-5EF0-3E8AD78C119B}" dt="2021-07-13T07:49:27.474" v="794"/>
          <ac:spMkLst>
            <pc:docMk/>
            <pc:sldMk cId="3045562810" sldId="263"/>
            <ac:spMk id="17" creationId="{E720DB99-7745-4E75-9D96-AAB6D55C531E}"/>
          </ac:spMkLst>
        </pc:spChg>
        <pc:spChg chg="add del">
          <ac:chgData name="Benjamin Scott" userId="S::s210052@students.aie.edu.au::a627e03b-216a-451d-a4cf-38d70dcd7469" providerId="AD" clId="Web-{BDE71AFB-2B0C-17F7-5EF0-3E8AD78C119B}" dt="2021-07-13T07:44:34.841" v="748"/>
          <ac:spMkLst>
            <pc:docMk/>
            <pc:sldMk cId="3045562810" sldId="263"/>
            <ac:spMk id="18" creationId="{04E48745-7512-4EC2-9E20-9092D12150CA}"/>
          </ac:spMkLst>
        </pc:spChg>
        <pc:spChg chg="add del">
          <ac:chgData name="Benjamin Scott" userId="S::s210052@students.aie.edu.au::a627e03b-216a-451d-a4cf-38d70dcd7469" providerId="AD" clId="Web-{BDE71AFB-2B0C-17F7-5EF0-3E8AD78C119B}" dt="2021-07-13T07:49:27.474" v="794"/>
          <ac:spMkLst>
            <pc:docMk/>
            <pc:sldMk cId="3045562810" sldId="263"/>
            <ac:spMk id="19" creationId="{D68803C4-E159-4360-B7BB-74205C8F782D}"/>
          </ac:spMkLst>
        </pc:spChg>
        <pc:spChg chg="add del">
          <ac:chgData name="Benjamin Scott" userId="S::s210052@students.aie.edu.au::a627e03b-216a-451d-a4cf-38d70dcd7469" providerId="AD" clId="Web-{BDE71AFB-2B0C-17F7-5EF0-3E8AD78C119B}" dt="2021-07-13T07:49:27.474" v="794"/>
          <ac:spMkLst>
            <pc:docMk/>
            <pc:sldMk cId="3045562810" sldId="263"/>
            <ac:spMk id="20" creationId="{504B0465-3B07-49BF-BEA7-D81476246293}"/>
          </ac:spMkLst>
        </pc:spChg>
        <pc:spChg chg="add del">
          <ac:chgData name="Benjamin Scott" userId="S::s210052@students.aie.edu.au::a627e03b-216a-451d-a4cf-38d70dcd7469" providerId="AD" clId="Web-{BDE71AFB-2B0C-17F7-5EF0-3E8AD78C119B}" dt="2021-07-13T07:49:27.474" v="794"/>
          <ac:spMkLst>
            <pc:docMk/>
            <pc:sldMk cId="3045562810" sldId="263"/>
            <ac:spMk id="21" creationId="{49B7FFA5-14CB-4A4F-9BCC-CA3AA5D9D276}"/>
          </ac:spMkLst>
        </pc:spChg>
        <pc:spChg chg="add del">
          <ac:chgData name="Benjamin Scott" userId="S::s210052@students.aie.edu.au::a627e03b-216a-451d-a4cf-38d70dcd7469" providerId="AD" clId="Web-{BDE71AFB-2B0C-17F7-5EF0-3E8AD78C119B}" dt="2021-07-13T07:49:27.474" v="794"/>
          <ac:spMkLst>
            <pc:docMk/>
            <pc:sldMk cId="3045562810" sldId="263"/>
            <ac:spMk id="22" creationId="{04E48745-7512-4EC2-9E20-9092D12150CA}"/>
          </ac:spMkLst>
        </pc:spChg>
        <pc:spChg chg="add del">
          <ac:chgData name="Benjamin Scott" userId="S::s210052@students.aie.edu.au::a627e03b-216a-451d-a4cf-38d70dcd7469" providerId="AD" clId="Web-{BDE71AFB-2B0C-17F7-5EF0-3E8AD78C119B}" dt="2021-07-13T07:49:34.396" v="796"/>
          <ac:spMkLst>
            <pc:docMk/>
            <pc:sldMk cId="3045562810" sldId="263"/>
            <ac:spMk id="23" creationId="{4FCA88C2-C73C-4062-A097-8FBCE3090BEA}"/>
          </ac:spMkLst>
        </pc:spChg>
        <pc:spChg chg="add del">
          <ac:chgData name="Benjamin Scott" userId="S::s210052@students.aie.edu.au::a627e03b-216a-451d-a4cf-38d70dcd7469" providerId="AD" clId="Web-{BDE71AFB-2B0C-17F7-5EF0-3E8AD78C119B}" dt="2021-07-13T07:49:34.396" v="796"/>
          <ac:spMkLst>
            <pc:docMk/>
            <pc:sldMk cId="3045562810" sldId="263"/>
            <ac:spMk id="24" creationId="{83981C21-E132-4402-B31B-D725C1CE77D2}"/>
          </ac:spMkLst>
        </pc:spChg>
        <pc:spChg chg="add del">
          <ac:chgData name="Benjamin Scott" userId="S::s210052@students.aie.edu.au::a627e03b-216a-451d-a4cf-38d70dcd7469" providerId="AD" clId="Web-{BDE71AFB-2B0C-17F7-5EF0-3E8AD78C119B}" dt="2021-07-13T07:49:34.396" v="796"/>
          <ac:spMkLst>
            <pc:docMk/>
            <pc:sldMk cId="3045562810" sldId="263"/>
            <ac:spMk id="25" creationId="{6A685C77-4E84-486A-9AE5-F3635BE98EFB}"/>
          </ac:spMkLst>
        </pc:spChg>
        <pc:spChg chg="add del">
          <ac:chgData name="Benjamin Scott" userId="S::s210052@students.aie.edu.au::a627e03b-216a-451d-a4cf-38d70dcd7469" providerId="AD" clId="Web-{BDE71AFB-2B0C-17F7-5EF0-3E8AD78C119B}" dt="2021-07-13T07:49:34.396" v="796"/>
          <ac:spMkLst>
            <pc:docMk/>
            <pc:sldMk cId="3045562810" sldId="263"/>
            <ac:spMk id="26" creationId="{E55C1C3E-5158-47F3-8FD9-14B22C3E6EAD}"/>
          </ac:spMkLst>
        </pc:spChg>
        <pc:spChg chg="add">
          <ac:chgData name="Benjamin Scott" userId="S::s210052@students.aie.edu.au::a627e03b-216a-451d-a4cf-38d70dcd7469" providerId="AD" clId="Web-{BDE71AFB-2B0C-17F7-5EF0-3E8AD78C119B}" dt="2021-07-13T07:49:34.427" v="797"/>
          <ac:spMkLst>
            <pc:docMk/>
            <pc:sldMk cId="3045562810" sldId="263"/>
            <ac:spMk id="27" creationId="{4FCA88C2-C73C-4062-A097-8FBCE3090BEA}"/>
          </ac:spMkLst>
        </pc:spChg>
        <pc:spChg chg="add">
          <ac:chgData name="Benjamin Scott" userId="S::s210052@students.aie.edu.au::a627e03b-216a-451d-a4cf-38d70dcd7469" providerId="AD" clId="Web-{BDE71AFB-2B0C-17F7-5EF0-3E8AD78C119B}" dt="2021-07-13T07:49:34.427" v="797"/>
          <ac:spMkLst>
            <pc:docMk/>
            <pc:sldMk cId="3045562810" sldId="263"/>
            <ac:spMk id="28" creationId="{83981C21-E132-4402-B31B-D725C1CE77D2}"/>
          </ac:spMkLst>
        </pc:spChg>
        <pc:spChg chg="add">
          <ac:chgData name="Benjamin Scott" userId="S::s210052@students.aie.edu.au::a627e03b-216a-451d-a4cf-38d70dcd7469" providerId="AD" clId="Web-{BDE71AFB-2B0C-17F7-5EF0-3E8AD78C119B}" dt="2021-07-13T07:49:34.427" v="797"/>
          <ac:spMkLst>
            <pc:docMk/>
            <pc:sldMk cId="3045562810" sldId="263"/>
            <ac:spMk id="29" creationId="{6A685C77-4E84-486A-9AE5-F3635BE98EFB}"/>
          </ac:spMkLst>
        </pc:spChg>
        <pc:spChg chg="add">
          <ac:chgData name="Benjamin Scott" userId="S::s210052@students.aie.edu.au::a627e03b-216a-451d-a4cf-38d70dcd7469" providerId="AD" clId="Web-{BDE71AFB-2B0C-17F7-5EF0-3E8AD78C119B}" dt="2021-07-13T07:49:34.427" v="797"/>
          <ac:spMkLst>
            <pc:docMk/>
            <pc:sldMk cId="3045562810" sldId="263"/>
            <ac:spMk id="30" creationId="{E55C1C3E-5158-47F3-8FD9-14B22C3E6EAD}"/>
          </ac:spMkLst>
        </pc:spChg>
        <pc:spChg chg="add del">
          <ac:chgData name="Benjamin Scott" userId="S::s210052@students.aie.edu.au::a627e03b-216a-451d-a4cf-38d70dcd7469" providerId="AD" clId="Web-{BDE71AFB-2B0C-17F7-5EF0-3E8AD78C119B}" dt="2021-07-13T08:03:54.391" v="1107"/>
          <ac:spMkLst>
            <pc:docMk/>
            <pc:sldMk cId="3045562810" sldId="263"/>
            <ac:spMk id="31" creationId="{A8DC6061-6BEB-4FA9-831B-7674EF380567}"/>
          </ac:spMkLst>
        </pc:spChg>
        <pc:spChg chg="add mod">
          <ac:chgData name="Benjamin Scott" userId="S::s210052@students.aie.edu.au::a627e03b-216a-451d-a4cf-38d70dcd7469" providerId="AD" clId="Web-{BDE71AFB-2B0C-17F7-5EF0-3E8AD78C119B}" dt="2021-07-13T08:09:17.259" v="1266" actId="20577"/>
          <ac:spMkLst>
            <pc:docMk/>
            <pc:sldMk cId="3045562810" sldId="263"/>
            <ac:spMk id="32" creationId="{AEA45D8B-2EB6-4A92-AD4E-112D7DB7F149}"/>
          </ac:spMkLst>
        </pc:spChg>
      </pc:sldChg>
      <pc:sldChg chg="addSp delSp modSp new mod setBg">
        <pc:chgData name="Benjamin Scott" userId="S::s210052@students.aie.edu.au::a627e03b-216a-451d-a4cf-38d70dcd7469" providerId="AD" clId="Web-{BDE71AFB-2B0C-17F7-5EF0-3E8AD78C119B}" dt="2021-07-13T11:32:45.444" v="4131"/>
        <pc:sldMkLst>
          <pc:docMk/>
          <pc:sldMk cId="2742535125" sldId="264"/>
        </pc:sldMkLst>
        <pc:spChg chg="mod">
          <ac:chgData name="Benjamin Scott" userId="S::s210052@students.aie.edu.au::a627e03b-216a-451d-a4cf-38d70dcd7469" providerId="AD" clId="Web-{BDE71AFB-2B0C-17F7-5EF0-3E8AD78C119B}" dt="2021-07-13T08:44:41.419" v="1612" actId="1076"/>
          <ac:spMkLst>
            <pc:docMk/>
            <pc:sldMk cId="2742535125" sldId="264"/>
            <ac:spMk id="2" creationId="{83ADB4DA-4AEA-47FD-8CE4-C71686EF5FE7}"/>
          </ac:spMkLst>
        </pc:spChg>
        <pc:spChg chg="del">
          <ac:chgData name="Benjamin Scott" userId="S::s210052@students.aie.edu.au::a627e03b-216a-451d-a4cf-38d70dcd7469" providerId="AD" clId="Web-{BDE71AFB-2B0C-17F7-5EF0-3E8AD78C119B}" dt="2021-07-13T08:32:35.524" v="1277"/>
          <ac:spMkLst>
            <pc:docMk/>
            <pc:sldMk cId="2742535125" sldId="264"/>
            <ac:spMk id="3" creationId="{C70E9715-7E08-4FCA-B1BF-4C09CF9F2F0F}"/>
          </ac:spMkLst>
        </pc:spChg>
        <pc:spChg chg="del">
          <ac:chgData name="Benjamin Scott" userId="S::s210052@students.aie.edu.au::a627e03b-216a-451d-a4cf-38d70dcd7469" providerId="AD" clId="Web-{BDE71AFB-2B0C-17F7-5EF0-3E8AD78C119B}" dt="2021-07-13T08:33:16.462" v="1278"/>
          <ac:spMkLst>
            <pc:docMk/>
            <pc:sldMk cId="2742535125" sldId="264"/>
            <ac:spMk id="4" creationId="{29CB1023-846B-4B2B-8487-63C4A014BB5B}"/>
          </ac:spMkLst>
        </pc:spChg>
        <pc:spChg chg="add mod">
          <ac:chgData name="Benjamin Scott" userId="S::s210052@students.aie.edu.au::a627e03b-216a-451d-a4cf-38d70dcd7469" providerId="AD" clId="Web-{BDE71AFB-2B0C-17F7-5EF0-3E8AD78C119B}" dt="2021-07-13T08:33:53.323" v="1285" actId="20577"/>
          <ac:spMkLst>
            <pc:docMk/>
            <pc:sldMk cId="2742535125" sldId="264"/>
            <ac:spMk id="7" creationId="{61A9EA69-500D-4479-88C6-AF20B5D99D7B}"/>
          </ac:spMkLst>
        </pc:spChg>
        <pc:spChg chg="add mod">
          <ac:chgData name="Benjamin Scott" userId="S::s210052@students.aie.edu.au::a627e03b-216a-451d-a4cf-38d70dcd7469" providerId="AD" clId="Web-{BDE71AFB-2B0C-17F7-5EF0-3E8AD78C119B}" dt="2021-07-13T08:38:00.048" v="1355" actId="1076"/>
          <ac:spMkLst>
            <pc:docMk/>
            <pc:sldMk cId="2742535125" sldId="264"/>
            <ac:spMk id="8" creationId="{F30E7CFD-511E-47E8-BA7A-667E63DE897F}"/>
          </ac:spMkLst>
        </pc:spChg>
        <pc:spChg chg="add del">
          <ac:chgData name="Benjamin Scott" userId="S::s210052@students.aie.edu.au::a627e03b-216a-451d-a4cf-38d70dcd7469" providerId="AD" clId="Web-{BDE71AFB-2B0C-17F7-5EF0-3E8AD78C119B}" dt="2021-07-13T08:35:48.029" v="1319"/>
          <ac:spMkLst>
            <pc:docMk/>
            <pc:sldMk cId="2742535125" sldId="264"/>
            <ac:spMk id="10" creationId="{46E4A1F0-8C8C-470A-A6BD-D0A228C3EF1D}"/>
          </ac:spMkLst>
        </pc:spChg>
        <pc:spChg chg="add del mod ord">
          <ac:chgData name="Benjamin Scott" userId="S::s210052@students.aie.edu.au::a627e03b-216a-451d-a4cf-38d70dcd7469" providerId="AD" clId="Web-{BDE71AFB-2B0C-17F7-5EF0-3E8AD78C119B}" dt="2021-07-13T08:41:52.414" v="1440"/>
          <ac:spMkLst>
            <pc:docMk/>
            <pc:sldMk cId="2742535125" sldId="264"/>
            <ac:spMk id="11" creationId="{15260A18-C8BF-48D9-8F98-A1CA51E04A00}"/>
          </ac:spMkLst>
        </pc:spChg>
        <pc:spChg chg="add mod">
          <ac:chgData name="Benjamin Scott" userId="S::s210052@students.aie.edu.au::a627e03b-216a-451d-a4cf-38d70dcd7469" providerId="AD" clId="Web-{BDE71AFB-2B0C-17F7-5EF0-3E8AD78C119B}" dt="2021-07-13T08:36:22.874" v="1336" actId="1076"/>
          <ac:spMkLst>
            <pc:docMk/>
            <pc:sldMk cId="2742535125" sldId="264"/>
            <ac:spMk id="16" creationId="{BA950DD4-9294-4E88-AD8F-B4449B8F3572}"/>
          </ac:spMkLst>
        </pc:spChg>
        <pc:spChg chg="add del">
          <ac:chgData name="Benjamin Scott" userId="S::s210052@students.aie.edu.au::a627e03b-216a-451d-a4cf-38d70dcd7469" providerId="AD" clId="Web-{BDE71AFB-2B0C-17F7-5EF0-3E8AD78C119B}" dt="2021-07-13T08:34:15.198" v="1286"/>
          <ac:spMkLst>
            <pc:docMk/>
            <pc:sldMk cId="2742535125" sldId="264"/>
            <ac:spMk id="17" creationId="{48DECF3D-77F3-432A-8E9F-2EDEB7E52727}"/>
          </ac:spMkLst>
        </pc:spChg>
        <pc:spChg chg="add del">
          <ac:chgData name="Benjamin Scott" userId="S::s210052@students.aie.edu.au::a627e03b-216a-451d-a4cf-38d70dcd7469" providerId="AD" clId="Web-{BDE71AFB-2B0C-17F7-5EF0-3E8AD78C119B}" dt="2021-07-13T08:34:15.198" v="1286"/>
          <ac:spMkLst>
            <pc:docMk/>
            <pc:sldMk cId="2742535125" sldId="264"/>
            <ac:spMk id="19" creationId="{2B005987-55C8-40B7-9D41-192DC57691BF}"/>
          </ac:spMkLst>
        </pc:spChg>
        <pc:spChg chg="add del">
          <ac:chgData name="Benjamin Scott" userId="S::s210052@students.aie.edu.au::a627e03b-216a-451d-a4cf-38d70dcd7469" providerId="AD" clId="Web-{BDE71AFB-2B0C-17F7-5EF0-3E8AD78C119B}" dt="2021-07-13T08:34:15.198" v="1286"/>
          <ac:spMkLst>
            <pc:docMk/>
            <pc:sldMk cId="2742535125" sldId="264"/>
            <ac:spMk id="21" creationId="{B69DF4F7-0EF1-46B9-9BC2-D83EEDC4B270}"/>
          </ac:spMkLst>
        </pc:spChg>
        <pc:spChg chg="add mod">
          <ac:chgData name="Benjamin Scott" userId="S::s210052@students.aie.edu.au::a627e03b-216a-451d-a4cf-38d70dcd7469" providerId="AD" clId="Web-{BDE71AFB-2B0C-17F7-5EF0-3E8AD78C119B}" dt="2021-07-13T08:46:24.143" v="1668" actId="20577"/>
          <ac:spMkLst>
            <pc:docMk/>
            <pc:sldMk cId="2742535125" sldId="264"/>
            <ac:spMk id="27" creationId="{0AF229E5-FBA1-4B17-848E-D55894AC3B0D}"/>
          </ac:spMkLst>
        </pc:spChg>
        <pc:spChg chg="add del">
          <ac:chgData name="Benjamin Scott" userId="S::s210052@students.aie.edu.au::a627e03b-216a-451d-a4cf-38d70dcd7469" providerId="AD" clId="Web-{BDE71AFB-2B0C-17F7-5EF0-3E8AD78C119B}" dt="2021-07-13T08:38:06.814" v="1356"/>
          <ac:spMkLst>
            <pc:docMk/>
            <pc:sldMk cId="2742535125" sldId="264"/>
            <ac:spMk id="34" creationId="{48DECF3D-77F3-432A-8E9F-2EDEB7E52727}"/>
          </ac:spMkLst>
        </pc:spChg>
        <pc:spChg chg="add del">
          <ac:chgData name="Benjamin Scott" userId="S::s210052@students.aie.edu.au::a627e03b-216a-451d-a4cf-38d70dcd7469" providerId="AD" clId="Web-{BDE71AFB-2B0C-17F7-5EF0-3E8AD78C119B}" dt="2021-07-13T08:38:06.814" v="1356"/>
          <ac:spMkLst>
            <pc:docMk/>
            <pc:sldMk cId="2742535125" sldId="264"/>
            <ac:spMk id="36" creationId="{2B005987-55C8-40B7-9D41-192DC57691BF}"/>
          </ac:spMkLst>
        </pc:spChg>
        <pc:spChg chg="add del">
          <ac:chgData name="Benjamin Scott" userId="S::s210052@students.aie.edu.au::a627e03b-216a-451d-a4cf-38d70dcd7469" providerId="AD" clId="Web-{BDE71AFB-2B0C-17F7-5EF0-3E8AD78C119B}" dt="2021-07-13T08:38:06.814" v="1356"/>
          <ac:spMkLst>
            <pc:docMk/>
            <pc:sldMk cId="2742535125" sldId="264"/>
            <ac:spMk id="38" creationId="{B69DF4F7-0EF1-46B9-9BC2-D83EEDC4B270}"/>
          </ac:spMkLst>
        </pc:spChg>
        <pc:spChg chg="add del">
          <ac:chgData name="Benjamin Scott" userId="S::s210052@students.aie.edu.au::a627e03b-216a-451d-a4cf-38d70dcd7469" providerId="AD" clId="Web-{BDE71AFB-2B0C-17F7-5EF0-3E8AD78C119B}" dt="2021-07-13T08:38:15.173" v="1359"/>
          <ac:spMkLst>
            <pc:docMk/>
            <pc:sldMk cId="2742535125" sldId="264"/>
            <ac:spMk id="51" creationId="{9998DD5F-3824-47FE-A837-59D5B0CD64BD}"/>
          </ac:spMkLst>
        </pc:spChg>
        <pc:spChg chg="add del">
          <ac:chgData name="Benjamin Scott" userId="S::s210052@students.aie.edu.au::a627e03b-216a-451d-a4cf-38d70dcd7469" providerId="AD" clId="Web-{BDE71AFB-2B0C-17F7-5EF0-3E8AD78C119B}" dt="2021-07-13T08:39:43.785" v="1403"/>
          <ac:spMkLst>
            <pc:docMk/>
            <pc:sldMk cId="2742535125" sldId="264"/>
            <ac:spMk id="67" creationId="{2D4D36BE-726F-49C1-8EDE-CDA4C004ABA9}"/>
          </ac:spMkLst>
        </pc:spChg>
        <pc:spChg chg="add del">
          <ac:chgData name="Benjamin Scott" userId="S::s210052@students.aie.edu.au::a627e03b-216a-451d-a4cf-38d70dcd7469" providerId="AD" clId="Web-{BDE71AFB-2B0C-17F7-5EF0-3E8AD78C119B}" dt="2021-07-13T08:40:30.896" v="1416"/>
          <ac:spMkLst>
            <pc:docMk/>
            <pc:sldMk cId="2742535125" sldId="264"/>
            <ac:spMk id="76" creationId="{DC6B282E-0CEA-4977-82BA-A8D9C29326EF}"/>
          </ac:spMkLst>
        </pc:spChg>
        <pc:grpChg chg="add del">
          <ac:chgData name="Benjamin Scott" userId="S::s210052@students.aie.edu.au::a627e03b-216a-451d-a4cf-38d70dcd7469" providerId="AD" clId="Web-{BDE71AFB-2B0C-17F7-5EF0-3E8AD78C119B}" dt="2021-07-13T08:34:15.198" v="1286"/>
          <ac:grpSpMkLst>
            <pc:docMk/>
            <pc:sldMk cId="2742535125" sldId="264"/>
            <ac:grpSpMk id="13" creationId="{DB2EA1E3-4DEA-4522-B80C-F51B22CE6E08}"/>
          </ac:grpSpMkLst>
        </pc:grpChg>
        <pc:grpChg chg="add del">
          <ac:chgData name="Benjamin Scott" userId="S::s210052@students.aie.edu.au::a627e03b-216a-451d-a4cf-38d70dcd7469" providerId="AD" clId="Web-{BDE71AFB-2B0C-17F7-5EF0-3E8AD78C119B}" dt="2021-07-13T08:34:15.198" v="1286"/>
          <ac:grpSpMkLst>
            <pc:docMk/>
            <pc:sldMk cId="2742535125" sldId="264"/>
            <ac:grpSpMk id="23" creationId="{5ABD47AE-FBDB-4E58-A346-1D13F1C09DCF}"/>
          </ac:grpSpMkLst>
        </pc:grpChg>
        <pc:grpChg chg="add del">
          <ac:chgData name="Benjamin Scott" userId="S::s210052@students.aie.edu.au::a627e03b-216a-451d-a4cf-38d70dcd7469" providerId="AD" clId="Web-{BDE71AFB-2B0C-17F7-5EF0-3E8AD78C119B}" dt="2021-07-13T08:38:06.814" v="1356"/>
          <ac:grpSpMkLst>
            <pc:docMk/>
            <pc:sldMk cId="2742535125" sldId="264"/>
            <ac:grpSpMk id="30" creationId="{DB2EA1E3-4DEA-4522-B80C-F51B22CE6E08}"/>
          </ac:grpSpMkLst>
        </pc:grpChg>
        <pc:grpChg chg="add del">
          <ac:chgData name="Benjamin Scott" userId="S::s210052@students.aie.edu.au::a627e03b-216a-451d-a4cf-38d70dcd7469" providerId="AD" clId="Web-{BDE71AFB-2B0C-17F7-5EF0-3E8AD78C119B}" dt="2021-07-13T08:38:06.814" v="1356"/>
          <ac:grpSpMkLst>
            <pc:docMk/>
            <pc:sldMk cId="2742535125" sldId="264"/>
            <ac:grpSpMk id="40" creationId="{5ABD47AE-FBDB-4E58-A346-1D13F1C09DCF}"/>
          </ac:grpSpMkLst>
        </pc:grpChg>
        <pc:grpChg chg="add del">
          <ac:chgData name="Benjamin Scott" userId="S::s210052@students.aie.edu.au::a627e03b-216a-451d-a4cf-38d70dcd7469" providerId="AD" clId="Web-{BDE71AFB-2B0C-17F7-5EF0-3E8AD78C119B}" dt="2021-07-13T08:38:15.173" v="1359"/>
          <ac:grpSpMkLst>
            <pc:docMk/>
            <pc:sldMk cId="2742535125" sldId="264"/>
            <ac:grpSpMk id="47" creationId="{DB2EA1E3-4DEA-4522-B80C-F51B22CE6E08}"/>
          </ac:grpSpMkLst>
        </pc:grpChg>
        <pc:grpChg chg="add del">
          <ac:chgData name="Benjamin Scott" userId="S::s210052@students.aie.edu.au::a627e03b-216a-451d-a4cf-38d70dcd7469" providerId="AD" clId="Web-{BDE71AFB-2B0C-17F7-5EF0-3E8AD78C119B}" dt="2021-07-13T08:38:23.658" v="1361"/>
          <ac:grpSpMkLst>
            <pc:docMk/>
            <pc:sldMk cId="2742535125" sldId="264"/>
            <ac:grpSpMk id="56" creationId="{DB2EA1E3-4DEA-4522-B80C-F51B22CE6E08}"/>
          </ac:grpSpMkLst>
        </pc:grpChg>
        <pc:grpChg chg="add del">
          <ac:chgData name="Benjamin Scott" userId="S::s210052@students.aie.edu.au::a627e03b-216a-451d-a4cf-38d70dcd7469" providerId="AD" clId="Web-{BDE71AFB-2B0C-17F7-5EF0-3E8AD78C119B}" dt="2021-07-13T08:39:43.785" v="1403"/>
          <ac:grpSpMkLst>
            <pc:docMk/>
            <pc:sldMk cId="2742535125" sldId="264"/>
            <ac:grpSpMk id="63" creationId="{895A44D6-5BF4-4254-8176-807487909D46}"/>
          </ac:grpSpMkLst>
        </pc:grpChg>
        <pc:grpChg chg="add del">
          <ac:chgData name="Benjamin Scott" userId="S::s210052@students.aie.edu.au::a627e03b-216a-451d-a4cf-38d70dcd7469" providerId="AD" clId="Web-{BDE71AFB-2B0C-17F7-5EF0-3E8AD78C119B}" dt="2021-07-13T08:40:30.896" v="1416"/>
          <ac:grpSpMkLst>
            <pc:docMk/>
            <pc:sldMk cId="2742535125" sldId="264"/>
            <ac:grpSpMk id="69" creationId="{DB2EA1E3-4DEA-4522-B80C-F51B22CE6E08}"/>
          </ac:grpSpMkLst>
        </pc:grpChg>
        <pc:grpChg chg="add del">
          <ac:chgData name="Benjamin Scott" userId="S::s210052@students.aie.edu.au::a627e03b-216a-451d-a4cf-38d70dcd7469" providerId="AD" clId="Web-{BDE71AFB-2B0C-17F7-5EF0-3E8AD78C119B}" dt="2021-07-13T08:39:43.754" v="1402"/>
          <ac:grpSpMkLst>
            <pc:docMk/>
            <pc:sldMk cId="2742535125" sldId="264"/>
            <ac:grpSpMk id="72" creationId="{895A44D6-5BF4-4254-8176-807487909D46}"/>
          </ac:grpSpMkLst>
        </pc:grpChg>
        <pc:grpChg chg="add del">
          <ac:chgData name="Benjamin Scott" userId="S::s210052@students.aie.edu.au::a627e03b-216a-451d-a4cf-38d70dcd7469" providerId="AD" clId="Web-{BDE71AFB-2B0C-17F7-5EF0-3E8AD78C119B}" dt="2021-07-13T08:40:30.896" v="1416"/>
          <ac:grpSpMkLst>
            <pc:docMk/>
            <pc:sldMk cId="2742535125" sldId="264"/>
            <ac:grpSpMk id="78" creationId="{B8FB7B3A-BEE8-4754-B694-A2173250EC04}"/>
          </ac:grpSpMkLst>
        </pc:grpChg>
        <pc:grpChg chg="add del">
          <ac:chgData name="Benjamin Scott" userId="S::s210052@students.aie.edu.au::a627e03b-216a-451d-a4cf-38d70dcd7469" providerId="AD" clId="Web-{BDE71AFB-2B0C-17F7-5EF0-3E8AD78C119B}" dt="2021-07-13T08:41:47.554" v="1439"/>
          <ac:grpSpMkLst>
            <pc:docMk/>
            <pc:sldMk cId="2742535125" sldId="264"/>
            <ac:grpSpMk id="85" creationId="{DB2EA1E3-4DEA-4522-B80C-F51B22CE6E08}"/>
          </ac:grpSpMkLst>
        </pc:grpChg>
        <pc:grpChg chg="add">
          <ac:chgData name="Benjamin Scott" userId="S::s210052@students.aie.edu.au::a627e03b-216a-451d-a4cf-38d70dcd7469" providerId="AD" clId="Web-{BDE71AFB-2B0C-17F7-5EF0-3E8AD78C119B}" dt="2021-07-13T08:41:47.554" v="1439"/>
          <ac:grpSpMkLst>
            <pc:docMk/>
            <pc:sldMk cId="2742535125" sldId="264"/>
            <ac:grpSpMk id="92" creationId="{895A44D6-5BF4-4254-8176-807487909D46}"/>
          </ac:grpSpMkLst>
        </pc:grpChg>
        <pc:graphicFrameChg chg="add del mod ord modGraphic">
          <ac:chgData name="Benjamin Scott" userId="S::s210052@students.aie.edu.au::a627e03b-216a-451d-a4cf-38d70dcd7469" providerId="AD" clId="Web-{BDE71AFB-2B0C-17F7-5EF0-3E8AD78C119B}" dt="2021-07-13T08:39:36.832" v="1400"/>
          <ac:graphicFrameMkLst>
            <pc:docMk/>
            <pc:sldMk cId="2742535125" sldId="264"/>
            <ac:graphicFrameMk id="18" creationId="{174F5050-C7DE-4822-9F64-92CA2E5BB8F1}"/>
          </ac:graphicFrameMkLst>
        </pc:graphicFrameChg>
        <pc:graphicFrameChg chg="add del mod ord modGraphic">
          <ac:chgData name="Benjamin Scott" userId="S::s210052@students.aie.edu.au::a627e03b-216a-451d-a4cf-38d70dcd7469" providerId="AD" clId="Web-{BDE71AFB-2B0C-17F7-5EF0-3E8AD78C119B}" dt="2021-07-13T08:41:42.538" v="1438"/>
          <ac:graphicFrameMkLst>
            <pc:docMk/>
            <pc:sldMk cId="2742535125" sldId="264"/>
            <ac:graphicFrameMk id="20" creationId="{241B7B42-3081-44F4-B961-C80F06D0C71B}"/>
          </ac:graphicFrameMkLst>
        </pc:graphicFrameChg>
        <pc:graphicFrameChg chg="add mod ord modGraphic">
          <ac:chgData name="Benjamin Scott" userId="S::s210052@students.aie.edu.au::a627e03b-216a-451d-a4cf-38d70dcd7469" providerId="AD" clId="Web-{BDE71AFB-2B0C-17F7-5EF0-3E8AD78C119B}" dt="2021-07-13T11:32:35.007" v="4127"/>
          <ac:graphicFrameMkLst>
            <pc:docMk/>
            <pc:sldMk cId="2742535125" sldId="264"/>
            <ac:graphicFrameMk id="22" creationId="{B4F2B72E-74B4-4B96-B307-418D2BF8E722}"/>
          </ac:graphicFrameMkLst>
        </pc:graphicFrameChg>
        <pc:picChg chg="add del mod ord">
          <ac:chgData name="Benjamin Scott" userId="S::s210052@students.aie.edu.au::a627e03b-216a-451d-a4cf-38d70dcd7469" providerId="AD" clId="Web-{BDE71AFB-2B0C-17F7-5EF0-3E8AD78C119B}" dt="2021-07-13T08:42:37.837" v="1459"/>
          <ac:picMkLst>
            <pc:docMk/>
            <pc:sldMk cId="2742535125" sldId="264"/>
            <ac:picMk id="5" creationId="{761E6BD2-0E95-42DD-B258-56AAD91CAB9E}"/>
          </ac:picMkLst>
        </pc:picChg>
        <pc:picChg chg="add del mod ord">
          <ac:chgData name="Benjamin Scott" userId="S::s210052@students.aie.edu.au::a627e03b-216a-451d-a4cf-38d70dcd7469" providerId="AD" clId="Web-{BDE71AFB-2B0C-17F7-5EF0-3E8AD78C119B}" dt="2021-07-13T08:35:43.373" v="1318"/>
          <ac:picMkLst>
            <pc:docMk/>
            <pc:sldMk cId="2742535125" sldId="264"/>
            <ac:picMk id="6" creationId="{674A5752-88CC-4114-8CB5-1023C6FFAEB9}"/>
          </ac:picMkLst>
        </pc:picChg>
        <pc:picChg chg="add mod ord">
          <ac:chgData name="Benjamin Scott" userId="S::s210052@students.aie.edu.au::a627e03b-216a-451d-a4cf-38d70dcd7469" providerId="AD" clId="Web-{BDE71AFB-2B0C-17F7-5EF0-3E8AD78C119B}" dt="2021-07-13T08:44:35.684" v="1610" actId="1076"/>
          <ac:picMkLst>
            <pc:docMk/>
            <pc:sldMk cId="2742535125" sldId="264"/>
            <ac:picMk id="12" creationId="{E9A525FE-C076-41CE-9AB1-52BDF8CF92D8}"/>
          </ac:picMkLst>
        </pc:picChg>
        <pc:picChg chg="add mod">
          <ac:chgData name="Benjamin Scott" userId="S::s210052@students.aie.edu.au::a627e03b-216a-451d-a4cf-38d70dcd7469" providerId="AD" clId="Web-{BDE71AFB-2B0C-17F7-5EF0-3E8AD78C119B}" dt="2021-07-13T08:46:38.690" v="1670" actId="1076"/>
          <ac:picMkLst>
            <pc:docMk/>
            <pc:sldMk cId="2742535125" sldId="264"/>
            <ac:picMk id="26" creationId="{D56BC439-AB9E-4AEE-BCC2-3B14079E3D3D}"/>
          </ac:picMkLst>
        </pc:picChg>
      </pc:sldChg>
      <pc:sldChg chg="addSp modSp new mod ord setBg">
        <pc:chgData name="Benjamin Scott" userId="S::s210052@students.aie.edu.au::a627e03b-216a-451d-a4cf-38d70dcd7469" providerId="AD" clId="Web-{BDE71AFB-2B0C-17F7-5EF0-3E8AD78C119B}" dt="2021-07-13T10:04:42.260" v="2443" actId="20577"/>
        <pc:sldMkLst>
          <pc:docMk/>
          <pc:sldMk cId="2187629175" sldId="265"/>
        </pc:sldMkLst>
        <pc:spChg chg="mod">
          <ac:chgData name="Benjamin Scott" userId="S::s210052@students.aie.edu.au::a627e03b-216a-451d-a4cf-38d70dcd7469" providerId="AD" clId="Web-{BDE71AFB-2B0C-17F7-5EF0-3E8AD78C119B}" dt="2021-07-13T10:04:42.260" v="2443" actId="20577"/>
          <ac:spMkLst>
            <pc:docMk/>
            <pc:sldMk cId="2187629175" sldId="265"/>
            <ac:spMk id="2" creationId="{C179BBE0-CA2C-4D82-8997-717D9963D89E}"/>
          </ac:spMkLst>
        </pc:spChg>
        <pc:spChg chg="mod">
          <ac:chgData name="Benjamin Scott" userId="S::s210052@students.aie.edu.au::a627e03b-216a-451d-a4cf-38d70dcd7469" providerId="AD" clId="Web-{BDE71AFB-2B0C-17F7-5EF0-3E8AD78C119B}" dt="2021-07-13T10:04:35.885" v="2439" actId="20577"/>
          <ac:spMkLst>
            <pc:docMk/>
            <pc:sldMk cId="2187629175" sldId="265"/>
            <ac:spMk id="3" creationId="{88364B6F-4379-4A34-8A2B-7FEDB2F095E2}"/>
          </ac:spMkLst>
        </pc:spChg>
        <pc:spChg chg="add">
          <ac:chgData name="Benjamin Scott" userId="S::s210052@students.aie.edu.au::a627e03b-216a-451d-a4cf-38d70dcd7469" providerId="AD" clId="Web-{BDE71AFB-2B0C-17F7-5EF0-3E8AD78C119B}" dt="2021-07-13T10:04:06.572" v="2428"/>
          <ac:spMkLst>
            <pc:docMk/>
            <pc:sldMk cId="2187629175" sldId="265"/>
            <ac:spMk id="8" creationId="{E009DD9B-5EE2-4C0D-8B2B-351C8C102205}"/>
          </ac:spMkLst>
        </pc:spChg>
        <pc:spChg chg="add">
          <ac:chgData name="Benjamin Scott" userId="S::s210052@students.aie.edu.au::a627e03b-216a-451d-a4cf-38d70dcd7469" providerId="AD" clId="Web-{BDE71AFB-2B0C-17F7-5EF0-3E8AD78C119B}" dt="2021-07-13T10:04:06.572" v="2428"/>
          <ac:spMkLst>
            <pc:docMk/>
            <pc:sldMk cId="2187629175" sldId="265"/>
            <ac:spMk id="10" creationId="{E720DB99-7745-4E75-9D96-AAB6D55C531E}"/>
          </ac:spMkLst>
        </pc:spChg>
        <pc:spChg chg="add">
          <ac:chgData name="Benjamin Scott" userId="S::s210052@students.aie.edu.au::a627e03b-216a-451d-a4cf-38d70dcd7469" providerId="AD" clId="Web-{BDE71AFB-2B0C-17F7-5EF0-3E8AD78C119B}" dt="2021-07-13T10:04:06.572" v="2428"/>
          <ac:spMkLst>
            <pc:docMk/>
            <pc:sldMk cId="2187629175" sldId="265"/>
            <ac:spMk id="12" creationId="{D68803C4-E159-4360-B7BB-74205C8F782D}"/>
          </ac:spMkLst>
        </pc:spChg>
        <pc:spChg chg="add">
          <ac:chgData name="Benjamin Scott" userId="S::s210052@students.aie.edu.au::a627e03b-216a-451d-a4cf-38d70dcd7469" providerId="AD" clId="Web-{BDE71AFB-2B0C-17F7-5EF0-3E8AD78C119B}" dt="2021-07-13T10:04:06.572" v="2428"/>
          <ac:spMkLst>
            <pc:docMk/>
            <pc:sldMk cId="2187629175" sldId="265"/>
            <ac:spMk id="14" creationId="{504B0465-3B07-49BF-BEA7-D81476246293}"/>
          </ac:spMkLst>
        </pc:spChg>
        <pc:spChg chg="add">
          <ac:chgData name="Benjamin Scott" userId="S::s210052@students.aie.edu.au::a627e03b-216a-451d-a4cf-38d70dcd7469" providerId="AD" clId="Web-{BDE71AFB-2B0C-17F7-5EF0-3E8AD78C119B}" dt="2021-07-13T10:04:06.572" v="2428"/>
          <ac:spMkLst>
            <pc:docMk/>
            <pc:sldMk cId="2187629175" sldId="265"/>
            <ac:spMk id="16" creationId="{49B7FFA5-14CB-4A4F-9BCC-CA3AA5D9D276}"/>
          </ac:spMkLst>
        </pc:spChg>
        <pc:spChg chg="add">
          <ac:chgData name="Benjamin Scott" userId="S::s210052@students.aie.edu.au::a627e03b-216a-451d-a4cf-38d70dcd7469" providerId="AD" clId="Web-{BDE71AFB-2B0C-17F7-5EF0-3E8AD78C119B}" dt="2021-07-13T10:04:06.572" v="2428"/>
          <ac:spMkLst>
            <pc:docMk/>
            <pc:sldMk cId="2187629175" sldId="265"/>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0:10:11.088" v="2657"/>
        <pc:sldMkLst>
          <pc:docMk/>
          <pc:sldMk cId="2925464087" sldId="266"/>
        </pc:sldMkLst>
        <pc:spChg chg="mod">
          <ac:chgData name="Benjamin Scott" userId="S::s210052@students.aie.edu.au::a627e03b-216a-451d-a4cf-38d70dcd7469" providerId="AD" clId="Web-{BDE71AFB-2B0C-17F7-5EF0-3E8AD78C119B}" dt="2021-07-13T10:04:59.073" v="2454" actId="20577"/>
          <ac:spMkLst>
            <pc:docMk/>
            <pc:sldMk cId="2925464087" sldId="266"/>
            <ac:spMk id="2" creationId="{E8E56810-FA82-42FE-843E-B8BA2C5069EC}"/>
          </ac:spMkLst>
        </pc:spChg>
        <pc:spChg chg="mod">
          <ac:chgData name="Benjamin Scott" userId="S::s210052@students.aie.edu.au::a627e03b-216a-451d-a4cf-38d70dcd7469" providerId="AD" clId="Web-{BDE71AFB-2B0C-17F7-5EF0-3E8AD78C119B}" dt="2021-07-13T10:07:03.389" v="2538" actId="14100"/>
          <ac:spMkLst>
            <pc:docMk/>
            <pc:sldMk cId="2925464087" sldId="266"/>
            <ac:spMk id="3" creationId="{8B4939CF-0E9A-433A-B997-C466CFF87517}"/>
          </ac:spMkLst>
        </pc:spChg>
        <pc:spChg chg="add mod">
          <ac:chgData name="Benjamin Scott" userId="S::s210052@students.aie.edu.au::a627e03b-216a-451d-a4cf-38d70dcd7469" providerId="AD" clId="Web-{BDE71AFB-2B0C-17F7-5EF0-3E8AD78C119B}" dt="2021-07-13T10:07:13.561" v="2547" actId="20577"/>
          <ac:spMkLst>
            <pc:docMk/>
            <pc:sldMk cId="2925464087" sldId="266"/>
            <ac:spMk id="4" creationId="{8A0922F4-D8DD-4F40-B398-0A3384F2897D}"/>
          </ac:spMkLst>
        </pc:spChg>
        <pc:spChg chg="add mod">
          <ac:chgData name="Benjamin Scott" userId="S::s210052@students.aie.edu.au::a627e03b-216a-451d-a4cf-38d70dcd7469" providerId="AD" clId="Web-{BDE71AFB-2B0C-17F7-5EF0-3E8AD78C119B}" dt="2021-07-13T10:07:29.456" v="2563" actId="20577"/>
          <ac:spMkLst>
            <pc:docMk/>
            <pc:sldMk cId="2925464087" sldId="266"/>
            <ac:spMk id="5" creationId="{26F0CD82-6728-4DC5-88F7-730D13F93543}"/>
          </ac:spMkLst>
        </pc:spChg>
        <pc:spChg chg="add">
          <ac:chgData name="Benjamin Scott" userId="S::s210052@students.aie.edu.au::a627e03b-216a-451d-a4cf-38d70dcd7469" providerId="AD" clId="Web-{BDE71AFB-2B0C-17F7-5EF0-3E8AD78C119B}" dt="2021-07-13T10:04:18.682" v="2430"/>
          <ac:spMkLst>
            <pc:docMk/>
            <pc:sldMk cId="2925464087" sldId="266"/>
            <ac:spMk id="8" creationId="{E009DD9B-5EE2-4C0D-8B2B-351C8C102205}"/>
          </ac:spMkLst>
        </pc:spChg>
        <pc:spChg chg="add">
          <ac:chgData name="Benjamin Scott" userId="S::s210052@students.aie.edu.au::a627e03b-216a-451d-a4cf-38d70dcd7469" providerId="AD" clId="Web-{BDE71AFB-2B0C-17F7-5EF0-3E8AD78C119B}" dt="2021-07-13T10:04:18.682" v="2430"/>
          <ac:spMkLst>
            <pc:docMk/>
            <pc:sldMk cId="2925464087" sldId="266"/>
            <ac:spMk id="10" creationId="{E720DB99-7745-4E75-9D96-AAB6D55C531E}"/>
          </ac:spMkLst>
        </pc:spChg>
        <pc:spChg chg="add">
          <ac:chgData name="Benjamin Scott" userId="S::s210052@students.aie.edu.au::a627e03b-216a-451d-a4cf-38d70dcd7469" providerId="AD" clId="Web-{BDE71AFB-2B0C-17F7-5EF0-3E8AD78C119B}" dt="2021-07-13T10:04:18.682" v="2430"/>
          <ac:spMkLst>
            <pc:docMk/>
            <pc:sldMk cId="2925464087" sldId="266"/>
            <ac:spMk id="12" creationId="{D68803C4-E159-4360-B7BB-74205C8F782D}"/>
          </ac:spMkLst>
        </pc:spChg>
        <pc:spChg chg="add">
          <ac:chgData name="Benjamin Scott" userId="S::s210052@students.aie.edu.au::a627e03b-216a-451d-a4cf-38d70dcd7469" providerId="AD" clId="Web-{BDE71AFB-2B0C-17F7-5EF0-3E8AD78C119B}" dt="2021-07-13T10:04:18.682" v="2430"/>
          <ac:spMkLst>
            <pc:docMk/>
            <pc:sldMk cId="2925464087" sldId="266"/>
            <ac:spMk id="14" creationId="{504B0465-3B07-49BF-BEA7-D81476246293}"/>
          </ac:spMkLst>
        </pc:spChg>
        <pc:spChg chg="add">
          <ac:chgData name="Benjamin Scott" userId="S::s210052@students.aie.edu.au::a627e03b-216a-451d-a4cf-38d70dcd7469" providerId="AD" clId="Web-{BDE71AFB-2B0C-17F7-5EF0-3E8AD78C119B}" dt="2021-07-13T10:04:18.682" v="2430"/>
          <ac:spMkLst>
            <pc:docMk/>
            <pc:sldMk cId="2925464087" sldId="266"/>
            <ac:spMk id="16" creationId="{49B7FFA5-14CB-4A4F-9BCC-CA3AA5D9D276}"/>
          </ac:spMkLst>
        </pc:spChg>
        <pc:spChg chg="add">
          <ac:chgData name="Benjamin Scott" userId="S::s210052@students.aie.edu.au::a627e03b-216a-451d-a4cf-38d70dcd7469" providerId="AD" clId="Web-{BDE71AFB-2B0C-17F7-5EF0-3E8AD78C119B}" dt="2021-07-13T10:04:18.682" v="2430"/>
          <ac:spMkLst>
            <pc:docMk/>
            <pc:sldMk cId="2925464087" sldId="266"/>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0:12:16.513" v="2720" actId="20577"/>
        <pc:sldMkLst>
          <pc:docMk/>
          <pc:sldMk cId="3115225148" sldId="267"/>
        </pc:sldMkLst>
        <pc:spChg chg="mod">
          <ac:chgData name="Benjamin Scott" userId="S::s210052@students.aie.edu.au::a627e03b-216a-451d-a4cf-38d70dcd7469" providerId="AD" clId="Web-{BDE71AFB-2B0C-17F7-5EF0-3E8AD78C119B}" dt="2021-07-13T10:08:09.194" v="2574" actId="20577"/>
          <ac:spMkLst>
            <pc:docMk/>
            <pc:sldMk cId="3115225148" sldId="267"/>
            <ac:spMk id="2" creationId="{8FFB84A4-2688-4BE1-8B0D-4F50AC259DBB}"/>
          </ac:spMkLst>
        </pc:spChg>
        <pc:spChg chg="mod">
          <ac:chgData name="Benjamin Scott" userId="S::s210052@students.aie.edu.au::a627e03b-216a-451d-a4cf-38d70dcd7469" providerId="AD" clId="Web-{BDE71AFB-2B0C-17F7-5EF0-3E8AD78C119B}" dt="2021-07-13T10:12:16.513" v="2720" actId="20577"/>
          <ac:spMkLst>
            <pc:docMk/>
            <pc:sldMk cId="3115225148" sldId="267"/>
            <ac:spMk id="3" creationId="{A2ACE001-D88F-4326-9373-2ABFE9760754}"/>
          </ac:spMkLst>
        </pc:spChg>
        <pc:spChg chg="add mod">
          <ac:chgData name="Benjamin Scott" userId="S::s210052@students.aie.edu.au::a627e03b-216a-451d-a4cf-38d70dcd7469" providerId="AD" clId="Web-{BDE71AFB-2B0C-17F7-5EF0-3E8AD78C119B}" dt="2021-07-13T10:09:57.009" v="2651" actId="20577"/>
          <ac:spMkLst>
            <pc:docMk/>
            <pc:sldMk cId="3115225148" sldId="267"/>
            <ac:spMk id="4" creationId="{4C9BDD12-15AB-4039-B607-AF7BEE081E7D}"/>
          </ac:spMkLst>
        </pc:spChg>
        <pc:spChg chg="add mod">
          <ac:chgData name="Benjamin Scott" userId="S::s210052@students.aie.edu.au::a627e03b-216a-451d-a4cf-38d70dcd7469" providerId="AD" clId="Web-{BDE71AFB-2B0C-17F7-5EF0-3E8AD78C119B}" dt="2021-07-13T10:10:06.447" v="2656" actId="20577"/>
          <ac:spMkLst>
            <pc:docMk/>
            <pc:sldMk cId="3115225148" sldId="267"/>
            <ac:spMk id="5" creationId="{BFCB0359-D604-4275-9BED-DA38645801B6}"/>
          </ac:spMkLst>
        </pc:spChg>
        <pc:spChg chg="add">
          <ac:chgData name="Benjamin Scott" userId="S::s210052@students.aie.edu.au::a627e03b-216a-451d-a4cf-38d70dcd7469" providerId="AD" clId="Web-{BDE71AFB-2B0C-17F7-5EF0-3E8AD78C119B}" dt="2021-07-13T10:07:57.304" v="2566"/>
          <ac:spMkLst>
            <pc:docMk/>
            <pc:sldMk cId="3115225148" sldId="267"/>
            <ac:spMk id="8" creationId="{E009DD9B-5EE2-4C0D-8B2B-351C8C102205}"/>
          </ac:spMkLst>
        </pc:spChg>
        <pc:spChg chg="add">
          <ac:chgData name="Benjamin Scott" userId="S::s210052@students.aie.edu.au::a627e03b-216a-451d-a4cf-38d70dcd7469" providerId="AD" clId="Web-{BDE71AFB-2B0C-17F7-5EF0-3E8AD78C119B}" dt="2021-07-13T10:07:57.304" v="2566"/>
          <ac:spMkLst>
            <pc:docMk/>
            <pc:sldMk cId="3115225148" sldId="267"/>
            <ac:spMk id="10" creationId="{E720DB99-7745-4E75-9D96-AAB6D55C531E}"/>
          </ac:spMkLst>
        </pc:spChg>
        <pc:spChg chg="add">
          <ac:chgData name="Benjamin Scott" userId="S::s210052@students.aie.edu.au::a627e03b-216a-451d-a4cf-38d70dcd7469" providerId="AD" clId="Web-{BDE71AFB-2B0C-17F7-5EF0-3E8AD78C119B}" dt="2021-07-13T10:07:57.304" v="2566"/>
          <ac:spMkLst>
            <pc:docMk/>
            <pc:sldMk cId="3115225148" sldId="267"/>
            <ac:spMk id="12" creationId="{D68803C4-E159-4360-B7BB-74205C8F782D}"/>
          </ac:spMkLst>
        </pc:spChg>
        <pc:spChg chg="add">
          <ac:chgData name="Benjamin Scott" userId="S::s210052@students.aie.edu.au::a627e03b-216a-451d-a4cf-38d70dcd7469" providerId="AD" clId="Web-{BDE71AFB-2B0C-17F7-5EF0-3E8AD78C119B}" dt="2021-07-13T10:07:57.304" v="2566"/>
          <ac:spMkLst>
            <pc:docMk/>
            <pc:sldMk cId="3115225148" sldId="267"/>
            <ac:spMk id="14" creationId="{504B0465-3B07-49BF-BEA7-D81476246293}"/>
          </ac:spMkLst>
        </pc:spChg>
        <pc:spChg chg="add">
          <ac:chgData name="Benjamin Scott" userId="S::s210052@students.aie.edu.au::a627e03b-216a-451d-a4cf-38d70dcd7469" providerId="AD" clId="Web-{BDE71AFB-2B0C-17F7-5EF0-3E8AD78C119B}" dt="2021-07-13T10:07:57.304" v="2566"/>
          <ac:spMkLst>
            <pc:docMk/>
            <pc:sldMk cId="3115225148" sldId="267"/>
            <ac:spMk id="16" creationId="{49B7FFA5-14CB-4A4F-9BCC-CA3AA5D9D276}"/>
          </ac:spMkLst>
        </pc:spChg>
        <pc:spChg chg="add">
          <ac:chgData name="Benjamin Scott" userId="S::s210052@students.aie.edu.au::a627e03b-216a-451d-a4cf-38d70dcd7469" providerId="AD" clId="Web-{BDE71AFB-2B0C-17F7-5EF0-3E8AD78C119B}" dt="2021-07-13T10:07:57.304" v="2566"/>
          <ac:spMkLst>
            <pc:docMk/>
            <pc:sldMk cId="3115225148" sldId="267"/>
            <ac:spMk id="18" creationId="{04E48745-7512-4EC2-9E20-9092D12150CA}"/>
          </ac:spMkLst>
        </pc:spChg>
      </pc:sldChg>
      <pc:sldChg chg="addSp modSp new mod setBg">
        <pc:chgData name="Benjamin Scott" userId="S::s210052@students.aie.edu.au::a627e03b-216a-451d-a4cf-38d70dcd7469" providerId="AD" clId="Web-{BDE71AFB-2B0C-17F7-5EF0-3E8AD78C119B}" dt="2021-07-13T10:51:55.727" v="3571" actId="20577"/>
        <pc:sldMkLst>
          <pc:docMk/>
          <pc:sldMk cId="3035937244" sldId="268"/>
        </pc:sldMkLst>
        <pc:spChg chg="mod">
          <ac:chgData name="Benjamin Scott" userId="S::s210052@students.aie.edu.au::a627e03b-216a-451d-a4cf-38d70dcd7469" providerId="AD" clId="Web-{BDE71AFB-2B0C-17F7-5EF0-3E8AD78C119B}" dt="2021-07-13T10:21:23.572" v="2951"/>
          <ac:spMkLst>
            <pc:docMk/>
            <pc:sldMk cId="3035937244" sldId="268"/>
            <ac:spMk id="2" creationId="{480B47F6-2BFA-4CD7-A050-FD6B479FEC6C}"/>
          </ac:spMkLst>
        </pc:spChg>
        <pc:spChg chg="mod">
          <ac:chgData name="Benjamin Scott" userId="S::s210052@students.aie.edu.au::a627e03b-216a-451d-a4cf-38d70dcd7469" providerId="AD" clId="Web-{BDE71AFB-2B0C-17F7-5EF0-3E8AD78C119B}" dt="2021-07-13T10:51:44.508" v="3559" actId="14100"/>
          <ac:spMkLst>
            <pc:docMk/>
            <pc:sldMk cId="3035937244" sldId="268"/>
            <ac:spMk id="3" creationId="{0902B4D1-2437-4D70-9F36-2D71BC331C1F}"/>
          </ac:spMkLst>
        </pc:spChg>
        <pc:spChg chg="add mod">
          <ac:chgData name="Benjamin Scott" userId="S::s210052@students.aie.edu.au::a627e03b-216a-451d-a4cf-38d70dcd7469" providerId="AD" clId="Web-{BDE71AFB-2B0C-17F7-5EF0-3E8AD78C119B}" dt="2021-07-13T10:51:55.727" v="3571" actId="20577"/>
          <ac:spMkLst>
            <pc:docMk/>
            <pc:sldMk cId="3035937244" sldId="268"/>
            <ac:spMk id="4" creationId="{06EF3349-FA22-476E-8E3E-758F85EE1A91}"/>
          </ac:spMkLst>
        </pc:spChg>
        <pc:spChg chg="add">
          <ac:chgData name="Benjamin Scott" userId="S::s210052@students.aie.edu.au::a627e03b-216a-451d-a4cf-38d70dcd7469" providerId="AD" clId="Web-{BDE71AFB-2B0C-17F7-5EF0-3E8AD78C119B}" dt="2021-07-13T10:21:23.572" v="2951"/>
          <ac:spMkLst>
            <pc:docMk/>
            <pc:sldMk cId="3035937244" sldId="268"/>
            <ac:spMk id="8" creationId="{E009DD9B-5EE2-4C0D-8B2B-351C8C102205}"/>
          </ac:spMkLst>
        </pc:spChg>
        <pc:spChg chg="add">
          <ac:chgData name="Benjamin Scott" userId="S::s210052@students.aie.edu.au::a627e03b-216a-451d-a4cf-38d70dcd7469" providerId="AD" clId="Web-{BDE71AFB-2B0C-17F7-5EF0-3E8AD78C119B}" dt="2021-07-13T10:21:23.572" v="2951"/>
          <ac:spMkLst>
            <pc:docMk/>
            <pc:sldMk cId="3035937244" sldId="268"/>
            <ac:spMk id="10" creationId="{E720DB99-7745-4E75-9D96-AAB6D55C531E}"/>
          </ac:spMkLst>
        </pc:spChg>
        <pc:spChg chg="add">
          <ac:chgData name="Benjamin Scott" userId="S::s210052@students.aie.edu.au::a627e03b-216a-451d-a4cf-38d70dcd7469" providerId="AD" clId="Web-{BDE71AFB-2B0C-17F7-5EF0-3E8AD78C119B}" dt="2021-07-13T10:21:23.572" v="2951"/>
          <ac:spMkLst>
            <pc:docMk/>
            <pc:sldMk cId="3035937244" sldId="268"/>
            <ac:spMk id="12" creationId="{D68803C4-E159-4360-B7BB-74205C8F782D}"/>
          </ac:spMkLst>
        </pc:spChg>
        <pc:spChg chg="add">
          <ac:chgData name="Benjamin Scott" userId="S::s210052@students.aie.edu.au::a627e03b-216a-451d-a4cf-38d70dcd7469" providerId="AD" clId="Web-{BDE71AFB-2B0C-17F7-5EF0-3E8AD78C119B}" dt="2021-07-13T10:21:23.572" v="2951"/>
          <ac:spMkLst>
            <pc:docMk/>
            <pc:sldMk cId="3035937244" sldId="268"/>
            <ac:spMk id="14" creationId="{504B0465-3B07-49BF-BEA7-D81476246293}"/>
          </ac:spMkLst>
        </pc:spChg>
        <pc:spChg chg="add">
          <ac:chgData name="Benjamin Scott" userId="S::s210052@students.aie.edu.au::a627e03b-216a-451d-a4cf-38d70dcd7469" providerId="AD" clId="Web-{BDE71AFB-2B0C-17F7-5EF0-3E8AD78C119B}" dt="2021-07-13T10:21:23.572" v="2951"/>
          <ac:spMkLst>
            <pc:docMk/>
            <pc:sldMk cId="3035937244" sldId="268"/>
            <ac:spMk id="16" creationId="{49B7FFA5-14CB-4A4F-9BCC-CA3AA5D9D276}"/>
          </ac:spMkLst>
        </pc:spChg>
        <pc:spChg chg="add">
          <ac:chgData name="Benjamin Scott" userId="S::s210052@students.aie.edu.au::a627e03b-216a-451d-a4cf-38d70dcd7469" providerId="AD" clId="Web-{BDE71AFB-2B0C-17F7-5EF0-3E8AD78C119B}" dt="2021-07-13T10:21:23.572" v="2951"/>
          <ac:spMkLst>
            <pc:docMk/>
            <pc:sldMk cId="3035937244" sldId="268"/>
            <ac:spMk id="18" creationId="{04E48745-7512-4EC2-9E20-9092D12150CA}"/>
          </ac:spMkLst>
        </pc:spChg>
      </pc:sldChg>
      <pc:sldChg chg="addSp modSp new mod setBg">
        <pc:chgData name="Benjamin Scott" userId="S::s210052@students.aie.edu.au::a627e03b-216a-451d-a4cf-38d70dcd7469" providerId="AD" clId="Web-{BDE71AFB-2B0C-17F7-5EF0-3E8AD78C119B}" dt="2021-07-13T10:52:14.478" v="3588" actId="20577"/>
        <pc:sldMkLst>
          <pc:docMk/>
          <pc:sldMk cId="1354399528" sldId="269"/>
        </pc:sldMkLst>
        <pc:spChg chg="mod">
          <ac:chgData name="Benjamin Scott" userId="S::s210052@students.aie.edu.au::a627e03b-216a-451d-a4cf-38d70dcd7469" providerId="AD" clId="Web-{BDE71AFB-2B0C-17F7-5EF0-3E8AD78C119B}" dt="2021-07-13T10:21:52.494" v="2962"/>
          <ac:spMkLst>
            <pc:docMk/>
            <pc:sldMk cId="1354399528" sldId="269"/>
            <ac:spMk id="2" creationId="{85129622-BFDF-4793-99AD-C0D13095D835}"/>
          </ac:spMkLst>
        </pc:spChg>
        <pc:spChg chg="mod">
          <ac:chgData name="Benjamin Scott" userId="S::s210052@students.aie.edu.au::a627e03b-216a-451d-a4cf-38d70dcd7469" providerId="AD" clId="Web-{BDE71AFB-2B0C-17F7-5EF0-3E8AD78C119B}" dt="2021-07-13T10:52:14.478" v="3588" actId="20577"/>
          <ac:spMkLst>
            <pc:docMk/>
            <pc:sldMk cId="1354399528" sldId="269"/>
            <ac:spMk id="3" creationId="{A5328439-B196-46D9-86BC-BA1F23FD7C89}"/>
          </ac:spMkLst>
        </pc:spChg>
        <pc:spChg chg="add">
          <ac:chgData name="Benjamin Scott" userId="S::s210052@students.aie.edu.au::a627e03b-216a-451d-a4cf-38d70dcd7469" providerId="AD" clId="Web-{BDE71AFB-2B0C-17F7-5EF0-3E8AD78C119B}" dt="2021-07-13T10:21:52.494" v="2962"/>
          <ac:spMkLst>
            <pc:docMk/>
            <pc:sldMk cId="1354399528" sldId="269"/>
            <ac:spMk id="8" creationId="{E009DD9B-5EE2-4C0D-8B2B-351C8C102205}"/>
          </ac:spMkLst>
        </pc:spChg>
        <pc:spChg chg="add">
          <ac:chgData name="Benjamin Scott" userId="S::s210052@students.aie.edu.au::a627e03b-216a-451d-a4cf-38d70dcd7469" providerId="AD" clId="Web-{BDE71AFB-2B0C-17F7-5EF0-3E8AD78C119B}" dt="2021-07-13T10:21:52.494" v="2962"/>
          <ac:spMkLst>
            <pc:docMk/>
            <pc:sldMk cId="1354399528" sldId="269"/>
            <ac:spMk id="10" creationId="{E720DB99-7745-4E75-9D96-AAB6D55C531E}"/>
          </ac:spMkLst>
        </pc:spChg>
        <pc:spChg chg="add">
          <ac:chgData name="Benjamin Scott" userId="S::s210052@students.aie.edu.au::a627e03b-216a-451d-a4cf-38d70dcd7469" providerId="AD" clId="Web-{BDE71AFB-2B0C-17F7-5EF0-3E8AD78C119B}" dt="2021-07-13T10:21:52.494" v="2962"/>
          <ac:spMkLst>
            <pc:docMk/>
            <pc:sldMk cId="1354399528" sldId="269"/>
            <ac:spMk id="12" creationId="{D68803C4-E159-4360-B7BB-74205C8F782D}"/>
          </ac:spMkLst>
        </pc:spChg>
        <pc:spChg chg="add">
          <ac:chgData name="Benjamin Scott" userId="S::s210052@students.aie.edu.au::a627e03b-216a-451d-a4cf-38d70dcd7469" providerId="AD" clId="Web-{BDE71AFB-2B0C-17F7-5EF0-3E8AD78C119B}" dt="2021-07-13T10:21:52.494" v="2962"/>
          <ac:spMkLst>
            <pc:docMk/>
            <pc:sldMk cId="1354399528" sldId="269"/>
            <ac:spMk id="14" creationId="{504B0465-3B07-49BF-BEA7-D81476246293}"/>
          </ac:spMkLst>
        </pc:spChg>
        <pc:spChg chg="add">
          <ac:chgData name="Benjamin Scott" userId="S::s210052@students.aie.edu.au::a627e03b-216a-451d-a4cf-38d70dcd7469" providerId="AD" clId="Web-{BDE71AFB-2B0C-17F7-5EF0-3E8AD78C119B}" dt="2021-07-13T10:21:52.494" v="2962"/>
          <ac:spMkLst>
            <pc:docMk/>
            <pc:sldMk cId="1354399528" sldId="269"/>
            <ac:spMk id="16" creationId="{49B7FFA5-14CB-4A4F-9BCC-CA3AA5D9D276}"/>
          </ac:spMkLst>
        </pc:spChg>
        <pc:spChg chg="add">
          <ac:chgData name="Benjamin Scott" userId="S::s210052@students.aie.edu.au::a627e03b-216a-451d-a4cf-38d70dcd7469" providerId="AD" clId="Web-{BDE71AFB-2B0C-17F7-5EF0-3E8AD78C119B}" dt="2021-07-13T10:21:52.494" v="2962"/>
          <ac:spMkLst>
            <pc:docMk/>
            <pc:sldMk cId="1354399528" sldId="269"/>
            <ac:spMk id="18" creationId="{04E48745-7512-4EC2-9E20-9092D12150CA}"/>
          </ac:spMkLst>
        </pc:spChg>
      </pc:sldChg>
      <pc:sldChg chg="addSp modSp new mod setBg">
        <pc:chgData name="Benjamin Scott" userId="S::s210052@students.aie.edu.au::a627e03b-216a-451d-a4cf-38d70dcd7469" providerId="AD" clId="Web-{BDE71AFB-2B0C-17F7-5EF0-3E8AD78C119B}" dt="2021-07-13T10:55:36.717" v="3706" actId="14100"/>
        <pc:sldMkLst>
          <pc:docMk/>
          <pc:sldMk cId="990681997" sldId="270"/>
        </pc:sldMkLst>
        <pc:spChg chg="mod">
          <ac:chgData name="Benjamin Scott" userId="S::s210052@students.aie.edu.au::a627e03b-216a-451d-a4cf-38d70dcd7469" providerId="AD" clId="Web-{BDE71AFB-2B0C-17F7-5EF0-3E8AD78C119B}" dt="2021-07-13T10:22:30.464" v="2974"/>
          <ac:spMkLst>
            <pc:docMk/>
            <pc:sldMk cId="990681997" sldId="270"/>
            <ac:spMk id="2" creationId="{0B1F01F8-37E3-4ECC-B4A7-08E2DEC5311D}"/>
          </ac:spMkLst>
        </pc:spChg>
        <pc:spChg chg="mod">
          <ac:chgData name="Benjamin Scott" userId="S::s210052@students.aie.edu.au::a627e03b-216a-451d-a4cf-38d70dcd7469" providerId="AD" clId="Web-{BDE71AFB-2B0C-17F7-5EF0-3E8AD78C119B}" dt="2021-07-13T10:55:36.717" v="3706" actId="14100"/>
          <ac:spMkLst>
            <pc:docMk/>
            <pc:sldMk cId="990681997" sldId="270"/>
            <ac:spMk id="3" creationId="{EA775516-84DF-4521-BD4A-BC22A9EB9003}"/>
          </ac:spMkLst>
        </pc:spChg>
        <pc:spChg chg="add">
          <ac:chgData name="Benjamin Scott" userId="S::s210052@students.aie.edu.au::a627e03b-216a-451d-a4cf-38d70dcd7469" providerId="AD" clId="Web-{BDE71AFB-2B0C-17F7-5EF0-3E8AD78C119B}" dt="2021-07-13T10:22:30.464" v="2974"/>
          <ac:spMkLst>
            <pc:docMk/>
            <pc:sldMk cId="990681997" sldId="270"/>
            <ac:spMk id="8" creationId="{E009DD9B-5EE2-4C0D-8B2B-351C8C102205}"/>
          </ac:spMkLst>
        </pc:spChg>
        <pc:spChg chg="add">
          <ac:chgData name="Benjamin Scott" userId="S::s210052@students.aie.edu.au::a627e03b-216a-451d-a4cf-38d70dcd7469" providerId="AD" clId="Web-{BDE71AFB-2B0C-17F7-5EF0-3E8AD78C119B}" dt="2021-07-13T10:22:30.464" v="2974"/>
          <ac:spMkLst>
            <pc:docMk/>
            <pc:sldMk cId="990681997" sldId="270"/>
            <ac:spMk id="10" creationId="{E720DB99-7745-4E75-9D96-AAB6D55C531E}"/>
          </ac:spMkLst>
        </pc:spChg>
        <pc:spChg chg="add">
          <ac:chgData name="Benjamin Scott" userId="S::s210052@students.aie.edu.au::a627e03b-216a-451d-a4cf-38d70dcd7469" providerId="AD" clId="Web-{BDE71AFB-2B0C-17F7-5EF0-3E8AD78C119B}" dt="2021-07-13T10:22:30.464" v="2974"/>
          <ac:spMkLst>
            <pc:docMk/>
            <pc:sldMk cId="990681997" sldId="270"/>
            <ac:spMk id="12" creationId="{D68803C4-E159-4360-B7BB-74205C8F782D}"/>
          </ac:spMkLst>
        </pc:spChg>
        <pc:spChg chg="add">
          <ac:chgData name="Benjamin Scott" userId="S::s210052@students.aie.edu.au::a627e03b-216a-451d-a4cf-38d70dcd7469" providerId="AD" clId="Web-{BDE71AFB-2B0C-17F7-5EF0-3E8AD78C119B}" dt="2021-07-13T10:22:30.464" v="2974"/>
          <ac:spMkLst>
            <pc:docMk/>
            <pc:sldMk cId="990681997" sldId="270"/>
            <ac:spMk id="14" creationId="{504B0465-3B07-49BF-BEA7-D81476246293}"/>
          </ac:spMkLst>
        </pc:spChg>
        <pc:spChg chg="add">
          <ac:chgData name="Benjamin Scott" userId="S::s210052@students.aie.edu.au::a627e03b-216a-451d-a4cf-38d70dcd7469" providerId="AD" clId="Web-{BDE71AFB-2B0C-17F7-5EF0-3E8AD78C119B}" dt="2021-07-13T10:22:30.464" v="2974"/>
          <ac:spMkLst>
            <pc:docMk/>
            <pc:sldMk cId="990681997" sldId="270"/>
            <ac:spMk id="16" creationId="{49B7FFA5-14CB-4A4F-9BCC-CA3AA5D9D276}"/>
          </ac:spMkLst>
        </pc:spChg>
        <pc:spChg chg="add">
          <ac:chgData name="Benjamin Scott" userId="S::s210052@students.aie.edu.au::a627e03b-216a-451d-a4cf-38d70dcd7469" providerId="AD" clId="Web-{BDE71AFB-2B0C-17F7-5EF0-3E8AD78C119B}" dt="2021-07-13T10:22:30.464" v="2974"/>
          <ac:spMkLst>
            <pc:docMk/>
            <pc:sldMk cId="990681997" sldId="270"/>
            <ac:spMk id="18" creationId="{04E48745-7512-4EC2-9E20-9092D12150CA}"/>
          </ac:spMkLst>
        </pc:spChg>
      </pc:sldChg>
      <pc:sldChg chg="addSp modSp new mod setBg">
        <pc:chgData name="Benjamin Scott" userId="S::s210052@students.aie.edu.au::a627e03b-216a-451d-a4cf-38d70dcd7469" providerId="AD" clId="Web-{BDE71AFB-2B0C-17F7-5EF0-3E8AD78C119B}" dt="2021-07-13T10:53:59.183" v="3664" actId="20577"/>
        <pc:sldMkLst>
          <pc:docMk/>
          <pc:sldMk cId="3590659380" sldId="271"/>
        </pc:sldMkLst>
        <pc:spChg chg="mod">
          <ac:chgData name="Benjamin Scott" userId="S::s210052@students.aie.edu.au::a627e03b-216a-451d-a4cf-38d70dcd7469" providerId="AD" clId="Web-{BDE71AFB-2B0C-17F7-5EF0-3E8AD78C119B}" dt="2021-07-13T10:23:18.699" v="2989"/>
          <ac:spMkLst>
            <pc:docMk/>
            <pc:sldMk cId="3590659380" sldId="271"/>
            <ac:spMk id="2" creationId="{67A4BA8E-4700-4E24-850C-2E62DF08F322}"/>
          </ac:spMkLst>
        </pc:spChg>
        <pc:spChg chg="mod">
          <ac:chgData name="Benjamin Scott" userId="S::s210052@students.aie.edu.au::a627e03b-216a-451d-a4cf-38d70dcd7469" providerId="AD" clId="Web-{BDE71AFB-2B0C-17F7-5EF0-3E8AD78C119B}" dt="2021-07-13T10:53:59.183" v="3664" actId="20577"/>
          <ac:spMkLst>
            <pc:docMk/>
            <pc:sldMk cId="3590659380" sldId="271"/>
            <ac:spMk id="3" creationId="{B565BB5C-42F4-4F77-9AE7-0B88607AFB20}"/>
          </ac:spMkLst>
        </pc:spChg>
        <pc:spChg chg="add">
          <ac:chgData name="Benjamin Scott" userId="S::s210052@students.aie.edu.au::a627e03b-216a-451d-a4cf-38d70dcd7469" providerId="AD" clId="Web-{BDE71AFB-2B0C-17F7-5EF0-3E8AD78C119B}" dt="2021-07-13T10:23:18.699" v="2989"/>
          <ac:spMkLst>
            <pc:docMk/>
            <pc:sldMk cId="3590659380" sldId="271"/>
            <ac:spMk id="8" creationId="{E009DD9B-5EE2-4C0D-8B2B-351C8C102205}"/>
          </ac:spMkLst>
        </pc:spChg>
        <pc:spChg chg="add">
          <ac:chgData name="Benjamin Scott" userId="S::s210052@students.aie.edu.au::a627e03b-216a-451d-a4cf-38d70dcd7469" providerId="AD" clId="Web-{BDE71AFB-2B0C-17F7-5EF0-3E8AD78C119B}" dt="2021-07-13T10:23:18.699" v="2989"/>
          <ac:spMkLst>
            <pc:docMk/>
            <pc:sldMk cId="3590659380" sldId="271"/>
            <ac:spMk id="10" creationId="{E720DB99-7745-4E75-9D96-AAB6D55C531E}"/>
          </ac:spMkLst>
        </pc:spChg>
        <pc:spChg chg="add">
          <ac:chgData name="Benjamin Scott" userId="S::s210052@students.aie.edu.au::a627e03b-216a-451d-a4cf-38d70dcd7469" providerId="AD" clId="Web-{BDE71AFB-2B0C-17F7-5EF0-3E8AD78C119B}" dt="2021-07-13T10:23:18.699" v="2989"/>
          <ac:spMkLst>
            <pc:docMk/>
            <pc:sldMk cId="3590659380" sldId="271"/>
            <ac:spMk id="12" creationId="{D68803C4-E159-4360-B7BB-74205C8F782D}"/>
          </ac:spMkLst>
        </pc:spChg>
        <pc:spChg chg="add">
          <ac:chgData name="Benjamin Scott" userId="S::s210052@students.aie.edu.au::a627e03b-216a-451d-a4cf-38d70dcd7469" providerId="AD" clId="Web-{BDE71AFB-2B0C-17F7-5EF0-3E8AD78C119B}" dt="2021-07-13T10:23:18.699" v="2989"/>
          <ac:spMkLst>
            <pc:docMk/>
            <pc:sldMk cId="3590659380" sldId="271"/>
            <ac:spMk id="14" creationId="{504B0465-3B07-49BF-BEA7-D81476246293}"/>
          </ac:spMkLst>
        </pc:spChg>
        <pc:spChg chg="add">
          <ac:chgData name="Benjamin Scott" userId="S::s210052@students.aie.edu.au::a627e03b-216a-451d-a4cf-38d70dcd7469" providerId="AD" clId="Web-{BDE71AFB-2B0C-17F7-5EF0-3E8AD78C119B}" dt="2021-07-13T10:23:18.699" v="2989"/>
          <ac:spMkLst>
            <pc:docMk/>
            <pc:sldMk cId="3590659380" sldId="271"/>
            <ac:spMk id="16" creationId="{49B7FFA5-14CB-4A4F-9BCC-CA3AA5D9D276}"/>
          </ac:spMkLst>
        </pc:spChg>
        <pc:spChg chg="add">
          <ac:chgData name="Benjamin Scott" userId="S::s210052@students.aie.edu.au::a627e03b-216a-451d-a4cf-38d70dcd7469" providerId="AD" clId="Web-{BDE71AFB-2B0C-17F7-5EF0-3E8AD78C119B}" dt="2021-07-13T10:23:18.699" v="2989"/>
          <ac:spMkLst>
            <pc:docMk/>
            <pc:sldMk cId="3590659380" sldId="271"/>
            <ac:spMk id="18" creationId="{04E48745-7512-4EC2-9E20-9092D12150CA}"/>
          </ac:spMkLst>
        </pc:spChg>
      </pc:sldChg>
      <pc:sldChg chg="addSp delSp modSp new mod setBg">
        <pc:chgData name="Benjamin Scott" userId="S::s210052@students.aie.edu.au::a627e03b-216a-451d-a4cf-38d70dcd7469" providerId="AD" clId="Web-{BDE71AFB-2B0C-17F7-5EF0-3E8AD78C119B}" dt="2021-07-13T10:59:42.519" v="3832" actId="20577"/>
        <pc:sldMkLst>
          <pc:docMk/>
          <pc:sldMk cId="1345515403" sldId="272"/>
        </pc:sldMkLst>
        <pc:spChg chg="mod ord">
          <ac:chgData name="Benjamin Scott" userId="S::s210052@students.aie.edu.au::a627e03b-216a-451d-a4cf-38d70dcd7469" providerId="AD" clId="Web-{BDE71AFB-2B0C-17F7-5EF0-3E8AD78C119B}" dt="2021-07-13T10:58:36.533" v="3812"/>
          <ac:spMkLst>
            <pc:docMk/>
            <pc:sldMk cId="1345515403" sldId="272"/>
            <ac:spMk id="2" creationId="{91786B33-8B23-426C-A600-14E2C2A8D7F1}"/>
          </ac:spMkLst>
        </pc:spChg>
        <pc:spChg chg="mod ord">
          <ac:chgData name="Benjamin Scott" userId="S::s210052@students.aie.edu.au::a627e03b-216a-451d-a4cf-38d70dcd7469" providerId="AD" clId="Web-{BDE71AFB-2B0C-17F7-5EF0-3E8AD78C119B}" dt="2021-07-13T10:59:42.519" v="3832" actId="20577"/>
          <ac:spMkLst>
            <pc:docMk/>
            <pc:sldMk cId="1345515403" sldId="272"/>
            <ac:spMk id="3" creationId="{633BE06D-116F-49EB-94FA-A5F686C222F3}"/>
          </ac:spMkLst>
        </pc:spChg>
        <pc:spChg chg="add del">
          <ac:chgData name="Benjamin Scott" userId="S::s210052@students.aie.edu.au::a627e03b-216a-451d-a4cf-38d70dcd7469" providerId="AD" clId="Web-{BDE71AFB-2B0C-17F7-5EF0-3E8AD78C119B}" dt="2021-07-13T10:58:36.533" v="3812"/>
          <ac:spMkLst>
            <pc:docMk/>
            <pc:sldMk cId="1345515403" sldId="272"/>
            <ac:spMk id="8" creationId="{E009DD9B-5EE2-4C0D-8B2B-351C8C102205}"/>
          </ac:spMkLst>
        </pc:spChg>
        <pc:spChg chg="add del">
          <ac:chgData name="Benjamin Scott" userId="S::s210052@students.aie.edu.au::a627e03b-216a-451d-a4cf-38d70dcd7469" providerId="AD" clId="Web-{BDE71AFB-2B0C-17F7-5EF0-3E8AD78C119B}" dt="2021-07-13T10:58:36.533" v="3812"/>
          <ac:spMkLst>
            <pc:docMk/>
            <pc:sldMk cId="1345515403" sldId="272"/>
            <ac:spMk id="10" creationId="{E720DB99-7745-4E75-9D96-AAB6D55C531E}"/>
          </ac:spMkLst>
        </pc:spChg>
        <pc:spChg chg="add del">
          <ac:chgData name="Benjamin Scott" userId="S::s210052@students.aie.edu.au::a627e03b-216a-451d-a4cf-38d70dcd7469" providerId="AD" clId="Web-{BDE71AFB-2B0C-17F7-5EF0-3E8AD78C119B}" dt="2021-07-13T10:58:36.533" v="3812"/>
          <ac:spMkLst>
            <pc:docMk/>
            <pc:sldMk cId="1345515403" sldId="272"/>
            <ac:spMk id="12" creationId="{D68803C4-E159-4360-B7BB-74205C8F782D}"/>
          </ac:spMkLst>
        </pc:spChg>
        <pc:spChg chg="add del">
          <ac:chgData name="Benjamin Scott" userId="S::s210052@students.aie.edu.au::a627e03b-216a-451d-a4cf-38d70dcd7469" providerId="AD" clId="Web-{BDE71AFB-2B0C-17F7-5EF0-3E8AD78C119B}" dt="2021-07-13T10:58:36.533" v="3812"/>
          <ac:spMkLst>
            <pc:docMk/>
            <pc:sldMk cId="1345515403" sldId="272"/>
            <ac:spMk id="14" creationId="{504B0465-3B07-49BF-BEA7-D81476246293}"/>
          </ac:spMkLst>
        </pc:spChg>
        <pc:spChg chg="add del">
          <ac:chgData name="Benjamin Scott" userId="S::s210052@students.aie.edu.au::a627e03b-216a-451d-a4cf-38d70dcd7469" providerId="AD" clId="Web-{BDE71AFB-2B0C-17F7-5EF0-3E8AD78C119B}" dt="2021-07-13T10:58:36.533" v="3812"/>
          <ac:spMkLst>
            <pc:docMk/>
            <pc:sldMk cId="1345515403" sldId="272"/>
            <ac:spMk id="16" creationId="{49B7FFA5-14CB-4A4F-9BCC-CA3AA5D9D276}"/>
          </ac:spMkLst>
        </pc:spChg>
        <pc:spChg chg="add del">
          <ac:chgData name="Benjamin Scott" userId="S::s210052@students.aie.edu.au::a627e03b-216a-451d-a4cf-38d70dcd7469" providerId="AD" clId="Web-{BDE71AFB-2B0C-17F7-5EF0-3E8AD78C119B}" dt="2021-07-13T10:58:36.533" v="3812"/>
          <ac:spMkLst>
            <pc:docMk/>
            <pc:sldMk cId="1345515403" sldId="272"/>
            <ac:spMk id="18" creationId="{04E48745-7512-4EC2-9E20-9092D12150CA}"/>
          </ac:spMkLst>
        </pc:spChg>
        <pc:spChg chg="add del">
          <ac:chgData name="Benjamin Scott" userId="S::s210052@students.aie.edu.au::a627e03b-216a-451d-a4cf-38d70dcd7469" providerId="AD" clId="Web-{BDE71AFB-2B0C-17F7-5EF0-3E8AD78C119B}" dt="2021-07-13T10:57:48.329" v="3788"/>
          <ac:spMkLst>
            <pc:docMk/>
            <pc:sldMk cId="1345515403" sldId="272"/>
            <ac:spMk id="20" creationId="{4F697512-60F9-452A-B364-4B5E3B8DF5A0}"/>
          </ac:spMkLst>
        </pc:spChg>
        <pc:spChg chg="add del">
          <ac:chgData name="Benjamin Scott" userId="S::s210052@students.aie.edu.au::a627e03b-216a-451d-a4cf-38d70dcd7469" providerId="AD" clId="Web-{BDE71AFB-2B0C-17F7-5EF0-3E8AD78C119B}" dt="2021-07-13T10:58:36.533" v="3812"/>
          <ac:spMkLst>
            <pc:docMk/>
            <pc:sldMk cId="1345515403" sldId="272"/>
            <ac:spMk id="22" creationId="{48DECF3D-77F3-432A-8E9F-2EDEB7E52727}"/>
          </ac:spMkLst>
        </pc:spChg>
        <pc:spChg chg="add del">
          <ac:chgData name="Benjamin Scott" userId="S::s210052@students.aie.edu.au::a627e03b-216a-451d-a4cf-38d70dcd7469" providerId="AD" clId="Web-{BDE71AFB-2B0C-17F7-5EF0-3E8AD78C119B}" dt="2021-07-13T10:57:41.251" v="3786"/>
          <ac:spMkLst>
            <pc:docMk/>
            <pc:sldMk cId="1345515403" sldId="272"/>
            <ac:spMk id="23" creationId="{DC6B282E-0CEA-4977-82BA-A8D9C29326EF}"/>
          </ac:spMkLst>
        </pc:spChg>
        <pc:spChg chg="add del">
          <ac:chgData name="Benjamin Scott" userId="S::s210052@students.aie.edu.au::a627e03b-216a-451d-a4cf-38d70dcd7469" providerId="AD" clId="Web-{BDE71AFB-2B0C-17F7-5EF0-3E8AD78C119B}" dt="2021-07-13T10:58:36.533" v="3812"/>
          <ac:spMkLst>
            <pc:docMk/>
            <pc:sldMk cId="1345515403" sldId="272"/>
            <ac:spMk id="24" creationId="{2B005987-55C8-40B7-9D41-192DC57691BF}"/>
          </ac:spMkLst>
        </pc:spChg>
        <pc:spChg chg="add del">
          <ac:chgData name="Benjamin Scott" userId="S::s210052@students.aie.edu.au::a627e03b-216a-451d-a4cf-38d70dcd7469" providerId="AD" clId="Web-{BDE71AFB-2B0C-17F7-5EF0-3E8AD78C119B}" dt="2021-07-13T10:58:36.533" v="3812"/>
          <ac:spMkLst>
            <pc:docMk/>
            <pc:sldMk cId="1345515403" sldId="272"/>
            <ac:spMk id="27" creationId="{B69DF4F7-0EF1-46B9-9BC2-D83EEDC4B270}"/>
          </ac:spMkLst>
        </pc:spChg>
        <pc:grpChg chg="add del">
          <ac:chgData name="Benjamin Scott" userId="S::s210052@students.aie.edu.au::a627e03b-216a-451d-a4cf-38d70dcd7469" providerId="AD" clId="Web-{BDE71AFB-2B0C-17F7-5EF0-3E8AD78C119B}" dt="2021-07-13T10:57:48.329" v="3788"/>
          <ac:grpSpMkLst>
            <pc:docMk/>
            <pc:sldMk cId="1345515403" sldId="272"/>
            <ac:grpSpMk id="21" creationId="{0428ACDF-AB49-4CA0-8AEB-588A85F4E542}"/>
          </ac:grpSpMkLst>
        </pc:grpChg>
        <pc:grpChg chg="add del">
          <ac:chgData name="Benjamin Scott" userId="S::s210052@students.aie.edu.au::a627e03b-216a-451d-a4cf-38d70dcd7469" providerId="AD" clId="Web-{BDE71AFB-2B0C-17F7-5EF0-3E8AD78C119B}" dt="2021-07-13T10:57:41.251" v="3786"/>
          <ac:grpSpMkLst>
            <pc:docMk/>
            <pc:sldMk cId="1345515403" sldId="272"/>
            <ac:grpSpMk id="25" creationId="{B8FB7B3A-BEE8-4754-B694-A2173250EC04}"/>
          </ac:grpSpMkLst>
        </pc:grpChg>
        <pc:grpChg chg="add del">
          <ac:chgData name="Benjamin Scott" userId="S::s210052@students.aie.edu.au::a627e03b-216a-451d-a4cf-38d70dcd7469" providerId="AD" clId="Web-{BDE71AFB-2B0C-17F7-5EF0-3E8AD78C119B}" dt="2021-07-13T10:58:36.533" v="3812"/>
          <ac:grpSpMkLst>
            <pc:docMk/>
            <pc:sldMk cId="1345515403" sldId="272"/>
            <ac:grpSpMk id="29" creationId="{5ABD47AE-FBDB-4E58-A346-1D13F1C09DCF}"/>
          </ac:grpSpMkLst>
        </pc:grpChg>
        <pc:picChg chg="add mod ord">
          <ac:chgData name="Benjamin Scott" userId="S::s210052@students.aie.edu.au::a627e03b-216a-451d-a4cf-38d70dcd7469" providerId="AD" clId="Web-{BDE71AFB-2B0C-17F7-5EF0-3E8AD78C119B}" dt="2021-07-13T10:59:11.237" v="3828" actId="1076"/>
          <ac:picMkLst>
            <pc:docMk/>
            <pc:sldMk cId="1345515403" sldId="272"/>
            <ac:picMk id="4" creationId="{EC6FD7EF-49F3-4CCC-943C-6B5E1DA1D4F7}"/>
          </ac:picMkLst>
        </pc:picChg>
        <pc:picChg chg="add mod">
          <ac:chgData name="Benjamin Scott" userId="S::s210052@students.aie.edu.au::a627e03b-216a-451d-a4cf-38d70dcd7469" providerId="AD" clId="Web-{BDE71AFB-2B0C-17F7-5EF0-3E8AD78C119B}" dt="2021-07-13T10:59:13.112" v="3829" actId="1076"/>
          <ac:picMkLst>
            <pc:docMk/>
            <pc:sldMk cId="1345515403" sldId="272"/>
            <ac:picMk id="5" creationId="{660458FF-89C3-47E3-8E9B-84C570779617}"/>
          </ac:picMkLst>
        </pc:picChg>
      </pc:sldChg>
      <pc:sldChg chg="addSp delSp modSp new mod ord setBg">
        <pc:chgData name="Benjamin Scott" userId="S::s210052@students.aie.edu.au::a627e03b-216a-451d-a4cf-38d70dcd7469" providerId="AD" clId="Web-{BDE71AFB-2B0C-17F7-5EF0-3E8AD78C119B}" dt="2021-07-13T11:34:07.665" v="4147" actId="1076"/>
        <pc:sldMkLst>
          <pc:docMk/>
          <pc:sldMk cId="1693931409" sldId="273"/>
        </pc:sldMkLst>
        <pc:spChg chg="mod">
          <ac:chgData name="Benjamin Scott" userId="S::s210052@students.aie.edu.au::a627e03b-216a-451d-a4cf-38d70dcd7469" providerId="AD" clId="Web-{BDE71AFB-2B0C-17F7-5EF0-3E8AD78C119B}" dt="2021-07-13T11:33:39.696" v="4140" actId="20577"/>
          <ac:spMkLst>
            <pc:docMk/>
            <pc:sldMk cId="1693931409" sldId="273"/>
            <ac:spMk id="2" creationId="{FFA9182C-ACBF-4FC2-B8EB-92EA4FF75DB9}"/>
          </ac:spMkLst>
        </pc:spChg>
        <pc:spChg chg="del mod">
          <ac:chgData name="Benjamin Scott" userId="S::s210052@students.aie.edu.au::a627e03b-216a-451d-a4cf-38d70dcd7469" providerId="AD" clId="Web-{BDE71AFB-2B0C-17F7-5EF0-3E8AD78C119B}" dt="2021-07-13T10:34:42.466" v="3084"/>
          <ac:spMkLst>
            <pc:docMk/>
            <pc:sldMk cId="1693931409" sldId="273"/>
            <ac:spMk id="3" creationId="{0055D0F9-A116-454F-99EE-FE8C10AABF18}"/>
          </ac:spMkLst>
        </pc:spChg>
        <pc:graphicFrameChg chg="add mod ord modGraphic">
          <ac:chgData name="Benjamin Scott" userId="S::s210052@students.aie.edu.au::a627e03b-216a-451d-a4cf-38d70dcd7469" providerId="AD" clId="Web-{BDE71AFB-2B0C-17F7-5EF0-3E8AD78C119B}" dt="2021-07-13T10:37:10.766" v="3213"/>
          <ac:graphicFrameMkLst>
            <pc:docMk/>
            <pc:sldMk cId="1693931409" sldId="273"/>
            <ac:graphicFrameMk id="4" creationId="{1024C2A1-3018-4DDC-B4EF-26741CCE4703}"/>
          </ac:graphicFrameMkLst>
        </pc:graphicFrameChg>
        <pc:picChg chg="add mod">
          <ac:chgData name="Benjamin Scott" userId="S::s210052@students.aie.edu.au::a627e03b-216a-451d-a4cf-38d70dcd7469" providerId="AD" clId="Web-{BDE71AFB-2B0C-17F7-5EF0-3E8AD78C119B}" dt="2021-07-13T11:34:07.665" v="4147" actId="1076"/>
          <ac:picMkLst>
            <pc:docMk/>
            <pc:sldMk cId="1693931409" sldId="273"/>
            <ac:picMk id="5" creationId="{B8BCE45A-9A51-427E-833A-61BE40D1FA5B}"/>
          </ac:picMkLst>
        </pc:picChg>
      </pc:sldChg>
      <pc:sldChg chg="addSp modSp new del mod setBg">
        <pc:chgData name="Benjamin Scott" userId="S::s210052@students.aie.edu.au::a627e03b-216a-451d-a4cf-38d70dcd7469" providerId="AD" clId="Web-{BDE71AFB-2B0C-17F7-5EF0-3E8AD78C119B}" dt="2021-07-13T11:01:07.790" v="3866"/>
        <pc:sldMkLst>
          <pc:docMk/>
          <pc:sldMk cId="889773122" sldId="274"/>
        </pc:sldMkLst>
        <pc:spChg chg="mod">
          <ac:chgData name="Benjamin Scott" userId="S::s210052@students.aie.edu.au::a627e03b-216a-451d-a4cf-38d70dcd7469" providerId="AD" clId="Web-{BDE71AFB-2B0C-17F7-5EF0-3E8AD78C119B}" dt="2021-07-13T10:38:53.909" v="3257" actId="20577"/>
          <ac:spMkLst>
            <pc:docMk/>
            <pc:sldMk cId="889773122" sldId="274"/>
            <ac:spMk id="2" creationId="{20C0AAE6-9CAF-437C-8667-0BEEF53F1D19}"/>
          </ac:spMkLst>
        </pc:spChg>
        <pc:spChg chg="mod">
          <ac:chgData name="Benjamin Scott" userId="S::s210052@students.aie.edu.au::a627e03b-216a-451d-a4cf-38d70dcd7469" providerId="AD" clId="Web-{BDE71AFB-2B0C-17F7-5EF0-3E8AD78C119B}" dt="2021-07-13T11:01:04.040" v="3865" actId="20577"/>
          <ac:spMkLst>
            <pc:docMk/>
            <pc:sldMk cId="889773122" sldId="274"/>
            <ac:spMk id="3" creationId="{F6641610-84EC-43AA-9A43-9969BFB4E9D1}"/>
          </ac:spMkLst>
        </pc:spChg>
        <pc:spChg chg="add">
          <ac:chgData name="Benjamin Scott" userId="S::s210052@students.aie.edu.au::a627e03b-216a-451d-a4cf-38d70dcd7469" providerId="AD" clId="Web-{BDE71AFB-2B0C-17F7-5EF0-3E8AD78C119B}" dt="2021-07-13T10:38:42.096" v="3248"/>
          <ac:spMkLst>
            <pc:docMk/>
            <pc:sldMk cId="889773122" sldId="274"/>
            <ac:spMk id="8" creationId="{E009DD9B-5EE2-4C0D-8B2B-351C8C102205}"/>
          </ac:spMkLst>
        </pc:spChg>
        <pc:spChg chg="add">
          <ac:chgData name="Benjamin Scott" userId="S::s210052@students.aie.edu.au::a627e03b-216a-451d-a4cf-38d70dcd7469" providerId="AD" clId="Web-{BDE71AFB-2B0C-17F7-5EF0-3E8AD78C119B}" dt="2021-07-13T10:38:42.096" v="3248"/>
          <ac:spMkLst>
            <pc:docMk/>
            <pc:sldMk cId="889773122" sldId="274"/>
            <ac:spMk id="10" creationId="{E720DB99-7745-4E75-9D96-AAB6D55C531E}"/>
          </ac:spMkLst>
        </pc:spChg>
        <pc:spChg chg="add">
          <ac:chgData name="Benjamin Scott" userId="S::s210052@students.aie.edu.au::a627e03b-216a-451d-a4cf-38d70dcd7469" providerId="AD" clId="Web-{BDE71AFB-2B0C-17F7-5EF0-3E8AD78C119B}" dt="2021-07-13T10:38:42.096" v="3248"/>
          <ac:spMkLst>
            <pc:docMk/>
            <pc:sldMk cId="889773122" sldId="274"/>
            <ac:spMk id="12" creationId="{D68803C4-E159-4360-B7BB-74205C8F782D}"/>
          </ac:spMkLst>
        </pc:spChg>
        <pc:spChg chg="add">
          <ac:chgData name="Benjamin Scott" userId="S::s210052@students.aie.edu.au::a627e03b-216a-451d-a4cf-38d70dcd7469" providerId="AD" clId="Web-{BDE71AFB-2B0C-17F7-5EF0-3E8AD78C119B}" dt="2021-07-13T10:38:42.096" v="3248"/>
          <ac:spMkLst>
            <pc:docMk/>
            <pc:sldMk cId="889773122" sldId="274"/>
            <ac:spMk id="14" creationId="{504B0465-3B07-49BF-BEA7-D81476246293}"/>
          </ac:spMkLst>
        </pc:spChg>
        <pc:spChg chg="add">
          <ac:chgData name="Benjamin Scott" userId="S::s210052@students.aie.edu.au::a627e03b-216a-451d-a4cf-38d70dcd7469" providerId="AD" clId="Web-{BDE71AFB-2B0C-17F7-5EF0-3E8AD78C119B}" dt="2021-07-13T10:38:42.096" v="3248"/>
          <ac:spMkLst>
            <pc:docMk/>
            <pc:sldMk cId="889773122" sldId="274"/>
            <ac:spMk id="16" creationId="{49B7FFA5-14CB-4A4F-9BCC-CA3AA5D9D276}"/>
          </ac:spMkLst>
        </pc:spChg>
        <pc:spChg chg="add">
          <ac:chgData name="Benjamin Scott" userId="S::s210052@students.aie.edu.au::a627e03b-216a-451d-a4cf-38d70dcd7469" providerId="AD" clId="Web-{BDE71AFB-2B0C-17F7-5EF0-3E8AD78C119B}" dt="2021-07-13T10:38:42.096" v="3248"/>
          <ac:spMkLst>
            <pc:docMk/>
            <pc:sldMk cId="889773122" sldId="274"/>
            <ac:spMk id="18" creationId="{04E48745-7512-4EC2-9E20-9092D12150CA}"/>
          </ac:spMkLst>
        </pc:spChg>
      </pc:sldChg>
      <pc:sldChg chg="addSp modSp new mod setBg">
        <pc:chgData name="Benjamin Scott" userId="S::s210052@students.aie.edu.au::a627e03b-216a-451d-a4cf-38d70dcd7469" providerId="AD" clId="Web-{BDE71AFB-2B0C-17F7-5EF0-3E8AD78C119B}" dt="2021-07-13T11:39:02.001" v="4289" actId="20577"/>
        <pc:sldMkLst>
          <pc:docMk/>
          <pc:sldMk cId="3383501317" sldId="275"/>
        </pc:sldMkLst>
        <pc:spChg chg="mod">
          <ac:chgData name="Benjamin Scott" userId="S::s210052@students.aie.edu.au::a627e03b-216a-451d-a4cf-38d70dcd7469" providerId="AD" clId="Web-{BDE71AFB-2B0C-17F7-5EF0-3E8AD78C119B}" dt="2021-07-13T10:39:11.753" v="3264" actId="20577"/>
          <ac:spMkLst>
            <pc:docMk/>
            <pc:sldMk cId="3383501317" sldId="275"/>
            <ac:spMk id="2" creationId="{145E8A5E-4364-4498-B30D-661AC94C59BF}"/>
          </ac:spMkLst>
        </pc:spChg>
        <pc:spChg chg="mod">
          <ac:chgData name="Benjamin Scott" userId="S::s210052@students.aie.edu.au::a627e03b-216a-451d-a4cf-38d70dcd7469" providerId="AD" clId="Web-{BDE71AFB-2B0C-17F7-5EF0-3E8AD78C119B}" dt="2021-07-13T11:39:02.001" v="4289" actId="20577"/>
          <ac:spMkLst>
            <pc:docMk/>
            <pc:sldMk cId="3383501317" sldId="275"/>
            <ac:spMk id="3" creationId="{7EBA8B68-537D-4773-9AD2-5F9C3E7E93F8}"/>
          </ac:spMkLst>
        </pc:spChg>
        <pc:spChg chg="add">
          <ac:chgData name="Benjamin Scott" userId="S::s210052@students.aie.edu.au::a627e03b-216a-451d-a4cf-38d70dcd7469" providerId="AD" clId="Web-{BDE71AFB-2B0C-17F7-5EF0-3E8AD78C119B}" dt="2021-07-13T10:39:02.238" v="3258"/>
          <ac:spMkLst>
            <pc:docMk/>
            <pc:sldMk cId="3383501317" sldId="275"/>
            <ac:spMk id="8" creationId="{E009DD9B-5EE2-4C0D-8B2B-351C8C102205}"/>
          </ac:spMkLst>
        </pc:spChg>
        <pc:spChg chg="add">
          <ac:chgData name="Benjamin Scott" userId="S::s210052@students.aie.edu.au::a627e03b-216a-451d-a4cf-38d70dcd7469" providerId="AD" clId="Web-{BDE71AFB-2B0C-17F7-5EF0-3E8AD78C119B}" dt="2021-07-13T10:39:02.238" v="3258"/>
          <ac:spMkLst>
            <pc:docMk/>
            <pc:sldMk cId="3383501317" sldId="275"/>
            <ac:spMk id="10" creationId="{E720DB99-7745-4E75-9D96-AAB6D55C531E}"/>
          </ac:spMkLst>
        </pc:spChg>
        <pc:spChg chg="add">
          <ac:chgData name="Benjamin Scott" userId="S::s210052@students.aie.edu.au::a627e03b-216a-451d-a4cf-38d70dcd7469" providerId="AD" clId="Web-{BDE71AFB-2B0C-17F7-5EF0-3E8AD78C119B}" dt="2021-07-13T10:39:02.238" v="3258"/>
          <ac:spMkLst>
            <pc:docMk/>
            <pc:sldMk cId="3383501317" sldId="275"/>
            <ac:spMk id="12" creationId="{D68803C4-E159-4360-B7BB-74205C8F782D}"/>
          </ac:spMkLst>
        </pc:spChg>
        <pc:spChg chg="add">
          <ac:chgData name="Benjamin Scott" userId="S::s210052@students.aie.edu.au::a627e03b-216a-451d-a4cf-38d70dcd7469" providerId="AD" clId="Web-{BDE71AFB-2B0C-17F7-5EF0-3E8AD78C119B}" dt="2021-07-13T10:39:02.238" v="3258"/>
          <ac:spMkLst>
            <pc:docMk/>
            <pc:sldMk cId="3383501317" sldId="275"/>
            <ac:spMk id="14" creationId="{504B0465-3B07-49BF-BEA7-D81476246293}"/>
          </ac:spMkLst>
        </pc:spChg>
        <pc:spChg chg="add">
          <ac:chgData name="Benjamin Scott" userId="S::s210052@students.aie.edu.au::a627e03b-216a-451d-a4cf-38d70dcd7469" providerId="AD" clId="Web-{BDE71AFB-2B0C-17F7-5EF0-3E8AD78C119B}" dt="2021-07-13T10:39:02.238" v="3258"/>
          <ac:spMkLst>
            <pc:docMk/>
            <pc:sldMk cId="3383501317" sldId="275"/>
            <ac:spMk id="16" creationId="{49B7FFA5-14CB-4A4F-9BCC-CA3AA5D9D276}"/>
          </ac:spMkLst>
        </pc:spChg>
        <pc:spChg chg="add">
          <ac:chgData name="Benjamin Scott" userId="S::s210052@students.aie.edu.au::a627e03b-216a-451d-a4cf-38d70dcd7469" providerId="AD" clId="Web-{BDE71AFB-2B0C-17F7-5EF0-3E8AD78C119B}" dt="2021-07-13T10:39:02.238" v="3258"/>
          <ac:spMkLst>
            <pc:docMk/>
            <pc:sldMk cId="3383501317" sldId="275"/>
            <ac:spMk id="18" creationId="{04E48745-7512-4EC2-9E20-9092D12150CA}"/>
          </ac:spMkLst>
        </pc:spChg>
      </pc:sldChg>
      <pc:sldChg chg="addSp modSp new mod setBg">
        <pc:chgData name="Benjamin Scott" userId="S::s210052@students.aie.edu.au::a627e03b-216a-451d-a4cf-38d70dcd7469" providerId="AD" clId="Web-{BDE71AFB-2B0C-17F7-5EF0-3E8AD78C119B}" dt="2021-07-13T11:47:40.326" v="4608" actId="20577"/>
        <pc:sldMkLst>
          <pc:docMk/>
          <pc:sldMk cId="2219565124" sldId="276"/>
        </pc:sldMkLst>
        <pc:spChg chg="mod">
          <ac:chgData name="Benjamin Scott" userId="S::s210052@students.aie.edu.au::a627e03b-216a-451d-a4cf-38d70dcd7469" providerId="AD" clId="Web-{BDE71AFB-2B0C-17F7-5EF0-3E8AD78C119B}" dt="2021-07-13T10:39:26.019" v="3271" actId="20577"/>
          <ac:spMkLst>
            <pc:docMk/>
            <pc:sldMk cId="2219565124" sldId="276"/>
            <ac:spMk id="2" creationId="{688CE845-BECB-4E32-81C8-495242BB7C91}"/>
          </ac:spMkLst>
        </pc:spChg>
        <pc:spChg chg="mod">
          <ac:chgData name="Benjamin Scott" userId="S::s210052@students.aie.edu.au::a627e03b-216a-451d-a4cf-38d70dcd7469" providerId="AD" clId="Web-{BDE71AFB-2B0C-17F7-5EF0-3E8AD78C119B}" dt="2021-07-13T11:47:40.326" v="4608" actId="20577"/>
          <ac:spMkLst>
            <pc:docMk/>
            <pc:sldMk cId="2219565124" sldId="276"/>
            <ac:spMk id="3" creationId="{2E6AB51C-087A-4BC3-8ED2-9C09DCE6221D}"/>
          </ac:spMkLst>
        </pc:spChg>
        <pc:spChg chg="add">
          <ac:chgData name="Benjamin Scott" userId="S::s210052@students.aie.edu.au::a627e03b-216a-451d-a4cf-38d70dcd7469" providerId="AD" clId="Web-{BDE71AFB-2B0C-17F7-5EF0-3E8AD78C119B}" dt="2021-07-13T10:39:17.972" v="3265"/>
          <ac:spMkLst>
            <pc:docMk/>
            <pc:sldMk cId="2219565124" sldId="276"/>
            <ac:spMk id="8" creationId="{4FCA88C2-C73C-4062-A097-8FBCE3090BEA}"/>
          </ac:spMkLst>
        </pc:spChg>
        <pc:spChg chg="add">
          <ac:chgData name="Benjamin Scott" userId="S::s210052@students.aie.edu.au::a627e03b-216a-451d-a4cf-38d70dcd7469" providerId="AD" clId="Web-{BDE71AFB-2B0C-17F7-5EF0-3E8AD78C119B}" dt="2021-07-13T10:39:17.972" v="3265"/>
          <ac:spMkLst>
            <pc:docMk/>
            <pc:sldMk cId="2219565124" sldId="276"/>
            <ac:spMk id="10" creationId="{83981C21-E132-4402-B31B-D725C1CE77D2}"/>
          </ac:spMkLst>
        </pc:spChg>
        <pc:spChg chg="add">
          <ac:chgData name="Benjamin Scott" userId="S::s210052@students.aie.edu.au::a627e03b-216a-451d-a4cf-38d70dcd7469" providerId="AD" clId="Web-{BDE71AFB-2B0C-17F7-5EF0-3E8AD78C119B}" dt="2021-07-13T10:39:17.972" v="3265"/>
          <ac:spMkLst>
            <pc:docMk/>
            <pc:sldMk cId="2219565124" sldId="276"/>
            <ac:spMk id="12" creationId="{6A685C77-4E84-486A-9AE5-F3635BE98EFB}"/>
          </ac:spMkLst>
        </pc:spChg>
        <pc:spChg chg="add">
          <ac:chgData name="Benjamin Scott" userId="S::s210052@students.aie.edu.au::a627e03b-216a-451d-a4cf-38d70dcd7469" providerId="AD" clId="Web-{BDE71AFB-2B0C-17F7-5EF0-3E8AD78C119B}" dt="2021-07-13T10:39:17.972" v="3265"/>
          <ac:spMkLst>
            <pc:docMk/>
            <pc:sldMk cId="2219565124" sldId="276"/>
            <ac:spMk id="14" creationId="{E55C1C3E-5158-47F3-8FD9-14B22C3E6EAD}"/>
          </ac:spMkLst>
        </pc:spChg>
      </pc:sldChg>
      <pc:sldChg chg="addSp modSp new mod ord setBg">
        <pc:chgData name="Benjamin Scott" userId="S::s210052@students.aie.edu.au::a627e03b-216a-451d-a4cf-38d70dcd7469" providerId="AD" clId="Web-{BDE71AFB-2B0C-17F7-5EF0-3E8AD78C119B}" dt="2021-07-13T11:47:11.216" v="4604" actId="20577"/>
        <pc:sldMkLst>
          <pc:docMk/>
          <pc:sldMk cId="2445382444" sldId="277"/>
        </pc:sldMkLst>
        <pc:spChg chg="mod">
          <ac:chgData name="Benjamin Scott" userId="S::s210052@students.aie.edu.au::a627e03b-216a-451d-a4cf-38d70dcd7469" providerId="AD" clId="Web-{BDE71AFB-2B0C-17F7-5EF0-3E8AD78C119B}" dt="2021-07-13T10:40:15.474" v="3281" actId="20577"/>
          <ac:spMkLst>
            <pc:docMk/>
            <pc:sldMk cId="2445382444" sldId="277"/>
            <ac:spMk id="2" creationId="{81FCBBEC-3FC4-43CA-AE41-F90070B8C703}"/>
          </ac:spMkLst>
        </pc:spChg>
        <pc:spChg chg="mod">
          <ac:chgData name="Benjamin Scott" userId="S::s210052@students.aie.edu.au::a627e03b-216a-451d-a4cf-38d70dcd7469" providerId="AD" clId="Web-{BDE71AFB-2B0C-17F7-5EF0-3E8AD78C119B}" dt="2021-07-13T11:47:11.216" v="4604" actId="20577"/>
          <ac:spMkLst>
            <pc:docMk/>
            <pc:sldMk cId="2445382444" sldId="277"/>
            <ac:spMk id="3" creationId="{EA1ACF8F-FA53-4081-A920-CA30CDE7AD24}"/>
          </ac:spMkLst>
        </pc:spChg>
        <pc:spChg chg="add mod">
          <ac:chgData name="Benjamin Scott" userId="S::s210052@students.aie.edu.au::a627e03b-216a-451d-a4cf-38d70dcd7469" providerId="AD" clId="Web-{BDE71AFB-2B0C-17F7-5EF0-3E8AD78C119B}" dt="2021-07-13T11:47:06.419" v="4603" actId="1076"/>
          <ac:spMkLst>
            <pc:docMk/>
            <pc:sldMk cId="2445382444" sldId="277"/>
            <ac:spMk id="4" creationId="{33D743AF-B8F5-448E-A92A-DBB8E97D8588}"/>
          </ac:spMkLst>
        </pc:spChg>
        <pc:spChg chg="add">
          <ac:chgData name="Benjamin Scott" userId="S::s210052@students.aie.edu.au::a627e03b-216a-451d-a4cf-38d70dcd7469" providerId="AD" clId="Web-{BDE71AFB-2B0C-17F7-5EF0-3E8AD78C119B}" dt="2021-07-13T10:40:03.208" v="3273"/>
          <ac:spMkLst>
            <pc:docMk/>
            <pc:sldMk cId="2445382444" sldId="277"/>
            <ac:spMk id="8" creationId="{E009DD9B-5EE2-4C0D-8B2B-351C8C102205}"/>
          </ac:spMkLst>
        </pc:spChg>
        <pc:spChg chg="add">
          <ac:chgData name="Benjamin Scott" userId="S::s210052@students.aie.edu.au::a627e03b-216a-451d-a4cf-38d70dcd7469" providerId="AD" clId="Web-{BDE71AFB-2B0C-17F7-5EF0-3E8AD78C119B}" dt="2021-07-13T10:40:03.208" v="3273"/>
          <ac:spMkLst>
            <pc:docMk/>
            <pc:sldMk cId="2445382444" sldId="277"/>
            <ac:spMk id="10" creationId="{E720DB99-7745-4E75-9D96-AAB6D55C531E}"/>
          </ac:spMkLst>
        </pc:spChg>
        <pc:spChg chg="add">
          <ac:chgData name="Benjamin Scott" userId="S::s210052@students.aie.edu.au::a627e03b-216a-451d-a4cf-38d70dcd7469" providerId="AD" clId="Web-{BDE71AFB-2B0C-17F7-5EF0-3E8AD78C119B}" dt="2021-07-13T10:40:03.208" v="3273"/>
          <ac:spMkLst>
            <pc:docMk/>
            <pc:sldMk cId="2445382444" sldId="277"/>
            <ac:spMk id="12" creationId="{D68803C4-E159-4360-B7BB-74205C8F782D}"/>
          </ac:spMkLst>
        </pc:spChg>
        <pc:spChg chg="add">
          <ac:chgData name="Benjamin Scott" userId="S::s210052@students.aie.edu.au::a627e03b-216a-451d-a4cf-38d70dcd7469" providerId="AD" clId="Web-{BDE71AFB-2B0C-17F7-5EF0-3E8AD78C119B}" dt="2021-07-13T10:40:03.208" v="3273"/>
          <ac:spMkLst>
            <pc:docMk/>
            <pc:sldMk cId="2445382444" sldId="277"/>
            <ac:spMk id="14" creationId="{504B0465-3B07-49BF-BEA7-D81476246293}"/>
          </ac:spMkLst>
        </pc:spChg>
        <pc:spChg chg="add">
          <ac:chgData name="Benjamin Scott" userId="S::s210052@students.aie.edu.au::a627e03b-216a-451d-a4cf-38d70dcd7469" providerId="AD" clId="Web-{BDE71AFB-2B0C-17F7-5EF0-3E8AD78C119B}" dt="2021-07-13T10:40:03.208" v="3273"/>
          <ac:spMkLst>
            <pc:docMk/>
            <pc:sldMk cId="2445382444" sldId="277"/>
            <ac:spMk id="16" creationId="{49B7FFA5-14CB-4A4F-9BCC-CA3AA5D9D276}"/>
          </ac:spMkLst>
        </pc:spChg>
        <pc:spChg chg="add">
          <ac:chgData name="Benjamin Scott" userId="S::s210052@students.aie.edu.au::a627e03b-216a-451d-a4cf-38d70dcd7469" providerId="AD" clId="Web-{BDE71AFB-2B0C-17F7-5EF0-3E8AD78C119B}" dt="2021-07-13T10:40:03.208" v="3273"/>
          <ac:spMkLst>
            <pc:docMk/>
            <pc:sldMk cId="2445382444" sldId="277"/>
            <ac:spMk id="18" creationId="{04E48745-7512-4EC2-9E20-9092D12150CA}"/>
          </ac:spMkLst>
        </pc:spChg>
      </pc:sldChg>
      <pc:sldChg chg="addSp delSp modSp new mod ord setBg">
        <pc:chgData name="Benjamin Scott" userId="S::s210052@students.aie.edu.au::a627e03b-216a-451d-a4cf-38d70dcd7469" providerId="AD" clId="Web-{BDE71AFB-2B0C-17F7-5EF0-3E8AD78C119B}" dt="2021-07-13T10:44:46.542" v="3404"/>
        <pc:sldMkLst>
          <pc:docMk/>
          <pc:sldMk cId="688300116" sldId="278"/>
        </pc:sldMkLst>
        <pc:spChg chg="mod">
          <ac:chgData name="Benjamin Scott" userId="S::s210052@students.aie.edu.au::a627e03b-216a-451d-a4cf-38d70dcd7469" providerId="AD" clId="Web-{BDE71AFB-2B0C-17F7-5EF0-3E8AD78C119B}" dt="2021-07-13T10:41:22.022" v="3313"/>
          <ac:spMkLst>
            <pc:docMk/>
            <pc:sldMk cId="688300116" sldId="278"/>
            <ac:spMk id="2" creationId="{D94A6488-BB3E-4E1E-AA07-D61F752E296C}"/>
          </ac:spMkLst>
        </pc:spChg>
        <pc:spChg chg="mod">
          <ac:chgData name="Benjamin Scott" userId="S::s210052@students.aie.edu.au::a627e03b-216a-451d-a4cf-38d70dcd7469" providerId="AD" clId="Web-{BDE71AFB-2B0C-17F7-5EF0-3E8AD78C119B}" dt="2021-07-13T10:41:30.303" v="3321" actId="20577"/>
          <ac:spMkLst>
            <pc:docMk/>
            <pc:sldMk cId="688300116" sldId="278"/>
            <ac:spMk id="3" creationId="{B9B49009-C3EE-4A99-8941-0BE825164227}"/>
          </ac:spMkLst>
        </pc:spChg>
        <pc:spChg chg="add del">
          <ac:chgData name="Benjamin Scott" userId="S::s210052@students.aie.edu.au::a627e03b-216a-451d-a4cf-38d70dcd7469" providerId="AD" clId="Web-{BDE71AFB-2B0C-17F7-5EF0-3E8AD78C119B}" dt="2021-07-13T10:41:21.991" v="3312"/>
          <ac:spMkLst>
            <pc:docMk/>
            <pc:sldMk cId="688300116" sldId="278"/>
            <ac:spMk id="5" creationId="{5118BA95-03E7-41B7-B442-0AF8C0A7FF68}"/>
          </ac:spMkLst>
        </pc:spChg>
        <pc:spChg chg="add">
          <ac:chgData name="Benjamin Scott" userId="S::s210052@students.aie.edu.au::a627e03b-216a-451d-a4cf-38d70dcd7469" providerId="AD" clId="Web-{BDE71AFB-2B0C-17F7-5EF0-3E8AD78C119B}" dt="2021-07-13T10:41:22.022" v="3313"/>
          <ac:spMkLst>
            <pc:docMk/>
            <pc:sldMk cId="688300116" sldId="278"/>
            <ac:spMk id="7" creationId="{4FCA88C2-C73C-4062-A097-8FBCE3090BEA}"/>
          </ac:spMkLst>
        </pc:spChg>
        <pc:spChg chg="add del">
          <ac:chgData name="Benjamin Scott" userId="S::s210052@students.aie.edu.au::a627e03b-216a-451d-a4cf-38d70dcd7469" providerId="AD" clId="Web-{BDE71AFB-2B0C-17F7-5EF0-3E8AD78C119B}" dt="2021-07-13T10:41:05.568" v="3310"/>
          <ac:spMkLst>
            <pc:docMk/>
            <pc:sldMk cId="688300116" sldId="278"/>
            <ac:spMk id="8" creationId="{E009DD9B-5EE2-4C0D-8B2B-351C8C102205}"/>
          </ac:spMkLst>
        </pc:spChg>
        <pc:spChg chg="add del">
          <ac:chgData name="Benjamin Scott" userId="S::s210052@students.aie.edu.au::a627e03b-216a-451d-a4cf-38d70dcd7469" providerId="AD" clId="Web-{BDE71AFB-2B0C-17F7-5EF0-3E8AD78C119B}" dt="2021-07-13T10:41:21.991" v="3312"/>
          <ac:spMkLst>
            <pc:docMk/>
            <pc:sldMk cId="688300116" sldId="278"/>
            <ac:spMk id="9" creationId="{AD9B3EAD-A2B3-42C4-927C-3455E3E69EE6}"/>
          </ac:spMkLst>
        </pc:spChg>
        <pc:spChg chg="add del">
          <ac:chgData name="Benjamin Scott" userId="S::s210052@students.aie.edu.au::a627e03b-216a-451d-a4cf-38d70dcd7469" providerId="AD" clId="Web-{BDE71AFB-2B0C-17F7-5EF0-3E8AD78C119B}" dt="2021-07-13T10:41:05.568" v="3310"/>
          <ac:spMkLst>
            <pc:docMk/>
            <pc:sldMk cId="688300116" sldId="278"/>
            <ac:spMk id="10" creationId="{E720DB99-7745-4E75-9D96-AAB6D55C531E}"/>
          </ac:spMkLst>
        </pc:spChg>
        <pc:spChg chg="add">
          <ac:chgData name="Benjamin Scott" userId="S::s210052@students.aie.edu.au::a627e03b-216a-451d-a4cf-38d70dcd7469" providerId="AD" clId="Web-{BDE71AFB-2B0C-17F7-5EF0-3E8AD78C119B}" dt="2021-07-13T10:41:22.022" v="3313"/>
          <ac:spMkLst>
            <pc:docMk/>
            <pc:sldMk cId="688300116" sldId="278"/>
            <ac:spMk id="11" creationId="{83981C21-E132-4402-B31B-D725C1CE77D2}"/>
          </ac:spMkLst>
        </pc:spChg>
        <pc:spChg chg="add del">
          <ac:chgData name="Benjamin Scott" userId="S::s210052@students.aie.edu.au::a627e03b-216a-451d-a4cf-38d70dcd7469" providerId="AD" clId="Web-{BDE71AFB-2B0C-17F7-5EF0-3E8AD78C119B}" dt="2021-07-13T10:41:05.568" v="3310"/>
          <ac:spMkLst>
            <pc:docMk/>
            <pc:sldMk cId="688300116" sldId="278"/>
            <ac:spMk id="12" creationId="{D68803C4-E159-4360-B7BB-74205C8F782D}"/>
          </ac:spMkLst>
        </pc:spChg>
        <pc:spChg chg="add">
          <ac:chgData name="Benjamin Scott" userId="S::s210052@students.aie.edu.au::a627e03b-216a-451d-a4cf-38d70dcd7469" providerId="AD" clId="Web-{BDE71AFB-2B0C-17F7-5EF0-3E8AD78C119B}" dt="2021-07-13T10:41:22.022" v="3313"/>
          <ac:spMkLst>
            <pc:docMk/>
            <pc:sldMk cId="688300116" sldId="278"/>
            <ac:spMk id="13" creationId="{6A685C77-4E84-486A-9AE5-F3635BE98EFB}"/>
          </ac:spMkLst>
        </pc:spChg>
        <pc:spChg chg="add del">
          <ac:chgData name="Benjamin Scott" userId="S::s210052@students.aie.edu.au::a627e03b-216a-451d-a4cf-38d70dcd7469" providerId="AD" clId="Web-{BDE71AFB-2B0C-17F7-5EF0-3E8AD78C119B}" dt="2021-07-13T10:41:05.568" v="3310"/>
          <ac:spMkLst>
            <pc:docMk/>
            <pc:sldMk cId="688300116" sldId="278"/>
            <ac:spMk id="14" creationId="{504B0465-3B07-49BF-BEA7-D81476246293}"/>
          </ac:spMkLst>
        </pc:spChg>
        <pc:spChg chg="add">
          <ac:chgData name="Benjamin Scott" userId="S::s210052@students.aie.edu.au::a627e03b-216a-451d-a4cf-38d70dcd7469" providerId="AD" clId="Web-{BDE71AFB-2B0C-17F7-5EF0-3E8AD78C119B}" dt="2021-07-13T10:41:22.022" v="3313"/>
          <ac:spMkLst>
            <pc:docMk/>
            <pc:sldMk cId="688300116" sldId="278"/>
            <ac:spMk id="15" creationId="{E55C1C3E-5158-47F3-8FD9-14B22C3E6EAD}"/>
          </ac:spMkLst>
        </pc:spChg>
        <pc:spChg chg="add del">
          <ac:chgData name="Benjamin Scott" userId="S::s210052@students.aie.edu.au::a627e03b-216a-451d-a4cf-38d70dcd7469" providerId="AD" clId="Web-{BDE71AFB-2B0C-17F7-5EF0-3E8AD78C119B}" dt="2021-07-13T10:41:05.568" v="3310"/>
          <ac:spMkLst>
            <pc:docMk/>
            <pc:sldMk cId="688300116" sldId="278"/>
            <ac:spMk id="16" creationId="{49B7FFA5-14CB-4A4F-9BCC-CA3AA5D9D276}"/>
          </ac:spMkLst>
        </pc:spChg>
        <pc:spChg chg="add del">
          <ac:chgData name="Benjamin Scott" userId="S::s210052@students.aie.edu.au::a627e03b-216a-451d-a4cf-38d70dcd7469" providerId="AD" clId="Web-{BDE71AFB-2B0C-17F7-5EF0-3E8AD78C119B}" dt="2021-07-13T10:41:05.568" v="3310"/>
          <ac:spMkLst>
            <pc:docMk/>
            <pc:sldMk cId="688300116" sldId="278"/>
            <ac:spMk id="18" creationId="{04E48745-7512-4EC2-9E20-9092D12150CA}"/>
          </ac:spMkLst>
        </pc:spChg>
        <pc:grpChg chg="add del">
          <ac:chgData name="Benjamin Scott" userId="S::s210052@students.aie.edu.au::a627e03b-216a-451d-a4cf-38d70dcd7469" providerId="AD" clId="Web-{BDE71AFB-2B0C-17F7-5EF0-3E8AD78C119B}" dt="2021-07-13T10:41:21.991" v="3312"/>
          <ac:grpSpMkLst>
            <pc:docMk/>
            <pc:sldMk cId="688300116" sldId="278"/>
            <ac:grpSpMk id="6" creationId="{E799C3D5-7D55-4046-808C-F290F456D6EF}"/>
          </ac:grpSpMkLst>
        </pc:grpChg>
      </pc:sldChg>
      <pc:sldChg chg="addSp delSp modSp new mod ord setBg">
        <pc:chgData name="Benjamin Scott" userId="S::s210052@students.aie.edu.au::a627e03b-216a-451d-a4cf-38d70dcd7469" providerId="AD" clId="Web-{BDE71AFB-2B0C-17F7-5EF0-3E8AD78C119B}" dt="2021-07-13T11:41:25.567" v="4390" actId="1076"/>
        <pc:sldMkLst>
          <pc:docMk/>
          <pc:sldMk cId="2109206868" sldId="279"/>
        </pc:sldMkLst>
        <pc:spChg chg="mod">
          <ac:chgData name="Benjamin Scott" userId="S::s210052@students.aie.edu.au::a627e03b-216a-451d-a4cf-38d70dcd7469" providerId="AD" clId="Web-{BDE71AFB-2B0C-17F7-5EF0-3E8AD78C119B}" dt="2021-07-13T10:42:42.258" v="3345" actId="20577"/>
          <ac:spMkLst>
            <pc:docMk/>
            <pc:sldMk cId="2109206868" sldId="279"/>
            <ac:spMk id="2" creationId="{7AF65239-A915-483E-B698-DEF9797DF6E6}"/>
          </ac:spMkLst>
        </pc:spChg>
        <pc:spChg chg="mod">
          <ac:chgData name="Benjamin Scott" userId="S::s210052@students.aie.edu.au::a627e03b-216a-451d-a4cf-38d70dcd7469" providerId="AD" clId="Web-{BDE71AFB-2B0C-17F7-5EF0-3E8AD78C119B}" dt="2021-07-13T11:41:25.567" v="4390" actId="1076"/>
          <ac:spMkLst>
            <pc:docMk/>
            <pc:sldMk cId="2109206868" sldId="279"/>
            <ac:spMk id="3" creationId="{AFAB8E84-13BE-4820-B822-748812D3CAED}"/>
          </ac:spMkLst>
        </pc:spChg>
        <pc:spChg chg="add mod">
          <ac:chgData name="Benjamin Scott" userId="S::s210052@students.aie.edu.au::a627e03b-216a-451d-a4cf-38d70dcd7469" providerId="AD" clId="Web-{BDE71AFB-2B0C-17F7-5EF0-3E8AD78C119B}" dt="2021-07-13T11:39:30.377" v="4301" actId="20577"/>
          <ac:spMkLst>
            <pc:docMk/>
            <pc:sldMk cId="2109206868" sldId="279"/>
            <ac:spMk id="4" creationId="{F130D8F9-3F27-4B98-8758-38C48CC1A9B2}"/>
          </ac:spMkLst>
        </pc:spChg>
        <pc:spChg chg="add">
          <ac:chgData name="Benjamin Scott" userId="S::s210052@students.aie.edu.au::a627e03b-216a-451d-a4cf-38d70dcd7469" providerId="AD" clId="Web-{BDE71AFB-2B0C-17F7-5EF0-3E8AD78C119B}" dt="2021-07-13T10:41:59.663" v="3330"/>
          <ac:spMkLst>
            <pc:docMk/>
            <pc:sldMk cId="2109206868" sldId="279"/>
            <ac:spMk id="5" creationId="{E009DD9B-5EE2-4C0D-8B2B-351C8C102205}"/>
          </ac:spMkLst>
        </pc:spChg>
        <pc:spChg chg="add">
          <ac:chgData name="Benjamin Scott" userId="S::s210052@students.aie.edu.au::a627e03b-216a-451d-a4cf-38d70dcd7469" providerId="AD" clId="Web-{BDE71AFB-2B0C-17F7-5EF0-3E8AD78C119B}" dt="2021-07-13T10:41:59.663" v="3330"/>
          <ac:spMkLst>
            <pc:docMk/>
            <pc:sldMk cId="2109206868" sldId="279"/>
            <ac:spMk id="6" creationId="{E720DB99-7745-4E75-9D96-AAB6D55C531E}"/>
          </ac:spMkLst>
        </pc:spChg>
        <pc:spChg chg="add">
          <ac:chgData name="Benjamin Scott" userId="S::s210052@students.aie.edu.au::a627e03b-216a-451d-a4cf-38d70dcd7469" providerId="AD" clId="Web-{BDE71AFB-2B0C-17F7-5EF0-3E8AD78C119B}" dt="2021-07-13T10:41:59.663" v="3330"/>
          <ac:spMkLst>
            <pc:docMk/>
            <pc:sldMk cId="2109206868" sldId="279"/>
            <ac:spMk id="7" creationId="{D68803C4-E159-4360-B7BB-74205C8F782D}"/>
          </ac:spMkLst>
        </pc:spChg>
        <pc:spChg chg="add del">
          <ac:chgData name="Benjamin Scott" userId="S::s210052@students.aie.edu.au::a627e03b-216a-451d-a4cf-38d70dcd7469" providerId="AD" clId="Web-{BDE71AFB-2B0C-17F7-5EF0-3E8AD78C119B}" dt="2021-07-13T10:41:59.617" v="3329"/>
          <ac:spMkLst>
            <pc:docMk/>
            <pc:sldMk cId="2109206868" sldId="279"/>
            <ac:spMk id="8" creationId="{4FCA88C2-C73C-4062-A097-8FBCE3090BEA}"/>
          </ac:spMkLst>
        </pc:spChg>
        <pc:spChg chg="add">
          <ac:chgData name="Benjamin Scott" userId="S::s210052@students.aie.edu.au::a627e03b-216a-451d-a4cf-38d70dcd7469" providerId="AD" clId="Web-{BDE71AFB-2B0C-17F7-5EF0-3E8AD78C119B}" dt="2021-07-13T10:41:59.663" v="3330"/>
          <ac:spMkLst>
            <pc:docMk/>
            <pc:sldMk cId="2109206868" sldId="279"/>
            <ac:spMk id="9" creationId="{504B0465-3B07-49BF-BEA7-D81476246293}"/>
          </ac:spMkLst>
        </pc:spChg>
        <pc:spChg chg="add del">
          <ac:chgData name="Benjamin Scott" userId="S::s210052@students.aie.edu.au::a627e03b-216a-451d-a4cf-38d70dcd7469" providerId="AD" clId="Web-{BDE71AFB-2B0C-17F7-5EF0-3E8AD78C119B}" dt="2021-07-13T10:41:59.617" v="3329"/>
          <ac:spMkLst>
            <pc:docMk/>
            <pc:sldMk cId="2109206868" sldId="279"/>
            <ac:spMk id="10" creationId="{83981C21-E132-4402-B31B-D725C1CE77D2}"/>
          </ac:spMkLst>
        </pc:spChg>
        <pc:spChg chg="add del">
          <ac:chgData name="Benjamin Scott" userId="S::s210052@students.aie.edu.au::a627e03b-216a-451d-a4cf-38d70dcd7469" providerId="AD" clId="Web-{BDE71AFB-2B0C-17F7-5EF0-3E8AD78C119B}" dt="2021-07-13T10:41:59.617" v="3329"/>
          <ac:spMkLst>
            <pc:docMk/>
            <pc:sldMk cId="2109206868" sldId="279"/>
            <ac:spMk id="12" creationId="{6A685C77-4E84-486A-9AE5-F3635BE98EFB}"/>
          </ac:spMkLst>
        </pc:spChg>
        <pc:spChg chg="add del">
          <ac:chgData name="Benjamin Scott" userId="S::s210052@students.aie.edu.au::a627e03b-216a-451d-a4cf-38d70dcd7469" providerId="AD" clId="Web-{BDE71AFB-2B0C-17F7-5EF0-3E8AD78C119B}" dt="2021-07-13T10:41:59.617" v="3329"/>
          <ac:spMkLst>
            <pc:docMk/>
            <pc:sldMk cId="2109206868" sldId="279"/>
            <ac:spMk id="14" creationId="{E55C1C3E-5158-47F3-8FD9-14B22C3E6EAD}"/>
          </ac:spMkLst>
        </pc:spChg>
        <pc:spChg chg="add">
          <ac:chgData name="Benjamin Scott" userId="S::s210052@students.aie.edu.au::a627e03b-216a-451d-a4cf-38d70dcd7469" providerId="AD" clId="Web-{BDE71AFB-2B0C-17F7-5EF0-3E8AD78C119B}" dt="2021-07-13T10:41:59.663" v="3330"/>
          <ac:spMkLst>
            <pc:docMk/>
            <pc:sldMk cId="2109206868" sldId="279"/>
            <ac:spMk id="16" creationId="{49B7FFA5-14CB-4A4F-9BCC-CA3AA5D9D276}"/>
          </ac:spMkLst>
        </pc:spChg>
        <pc:spChg chg="add">
          <ac:chgData name="Benjamin Scott" userId="S::s210052@students.aie.edu.au::a627e03b-216a-451d-a4cf-38d70dcd7469" providerId="AD" clId="Web-{BDE71AFB-2B0C-17F7-5EF0-3E8AD78C119B}" dt="2021-07-13T10:41:59.663" v="3330"/>
          <ac:spMkLst>
            <pc:docMk/>
            <pc:sldMk cId="2109206868" sldId="279"/>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1:44:12.321" v="4508" actId="20577"/>
        <pc:sldMkLst>
          <pc:docMk/>
          <pc:sldMk cId="541817796" sldId="280"/>
        </pc:sldMkLst>
        <pc:spChg chg="mod">
          <ac:chgData name="Benjamin Scott" userId="S::s210052@students.aie.edu.au::a627e03b-216a-451d-a4cf-38d70dcd7469" providerId="AD" clId="Web-{BDE71AFB-2B0C-17F7-5EF0-3E8AD78C119B}" dt="2021-07-13T10:43:02.274" v="3359" actId="20577"/>
          <ac:spMkLst>
            <pc:docMk/>
            <pc:sldMk cId="541817796" sldId="280"/>
            <ac:spMk id="2" creationId="{840883BD-3018-4E5D-ACD4-2BB8C3DF43ED}"/>
          </ac:spMkLst>
        </pc:spChg>
        <pc:spChg chg="mod">
          <ac:chgData name="Benjamin Scott" userId="S::s210052@students.aie.edu.au::a627e03b-216a-451d-a4cf-38d70dcd7469" providerId="AD" clId="Web-{BDE71AFB-2B0C-17F7-5EF0-3E8AD78C119B}" dt="2021-07-13T11:44:04.243" v="4500" actId="20577"/>
          <ac:spMkLst>
            <pc:docMk/>
            <pc:sldMk cId="541817796" sldId="280"/>
            <ac:spMk id="3" creationId="{DED4E75A-BD9A-42CF-838C-07334CF414FD}"/>
          </ac:spMkLst>
        </pc:spChg>
        <pc:spChg chg="add mod">
          <ac:chgData name="Benjamin Scott" userId="S::s210052@students.aie.edu.au::a627e03b-216a-451d-a4cf-38d70dcd7469" providerId="AD" clId="Web-{BDE71AFB-2B0C-17F7-5EF0-3E8AD78C119B}" dt="2021-07-13T11:44:12.321" v="4508" actId="20577"/>
          <ac:spMkLst>
            <pc:docMk/>
            <pc:sldMk cId="541817796" sldId="280"/>
            <ac:spMk id="4" creationId="{A367208E-099B-43C0-AD6C-E552AFCCDC9C}"/>
          </ac:spMkLst>
        </pc:spChg>
        <pc:spChg chg="add">
          <ac:chgData name="Benjamin Scott" userId="S::s210052@students.aie.edu.au::a627e03b-216a-451d-a4cf-38d70dcd7469" providerId="AD" clId="Web-{BDE71AFB-2B0C-17F7-5EF0-3E8AD78C119B}" dt="2021-07-13T10:42:46.508" v="3346"/>
          <ac:spMkLst>
            <pc:docMk/>
            <pc:sldMk cId="541817796" sldId="280"/>
            <ac:spMk id="8" creationId="{E009DD9B-5EE2-4C0D-8B2B-351C8C102205}"/>
          </ac:spMkLst>
        </pc:spChg>
        <pc:spChg chg="add">
          <ac:chgData name="Benjamin Scott" userId="S::s210052@students.aie.edu.au::a627e03b-216a-451d-a4cf-38d70dcd7469" providerId="AD" clId="Web-{BDE71AFB-2B0C-17F7-5EF0-3E8AD78C119B}" dt="2021-07-13T10:42:46.508" v="3346"/>
          <ac:spMkLst>
            <pc:docMk/>
            <pc:sldMk cId="541817796" sldId="280"/>
            <ac:spMk id="10" creationId="{E720DB99-7745-4E75-9D96-AAB6D55C531E}"/>
          </ac:spMkLst>
        </pc:spChg>
        <pc:spChg chg="add">
          <ac:chgData name="Benjamin Scott" userId="S::s210052@students.aie.edu.au::a627e03b-216a-451d-a4cf-38d70dcd7469" providerId="AD" clId="Web-{BDE71AFB-2B0C-17F7-5EF0-3E8AD78C119B}" dt="2021-07-13T10:42:46.508" v="3346"/>
          <ac:spMkLst>
            <pc:docMk/>
            <pc:sldMk cId="541817796" sldId="280"/>
            <ac:spMk id="12" creationId="{D68803C4-E159-4360-B7BB-74205C8F782D}"/>
          </ac:spMkLst>
        </pc:spChg>
        <pc:spChg chg="add">
          <ac:chgData name="Benjamin Scott" userId="S::s210052@students.aie.edu.au::a627e03b-216a-451d-a4cf-38d70dcd7469" providerId="AD" clId="Web-{BDE71AFB-2B0C-17F7-5EF0-3E8AD78C119B}" dt="2021-07-13T10:42:46.508" v="3346"/>
          <ac:spMkLst>
            <pc:docMk/>
            <pc:sldMk cId="541817796" sldId="280"/>
            <ac:spMk id="14" creationId="{504B0465-3B07-49BF-BEA7-D81476246293}"/>
          </ac:spMkLst>
        </pc:spChg>
        <pc:spChg chg="add">
          <ac:chgData name="Benjamin Scott" userId="S::s210052@students.aie.edu.au::a627e03b-216a-451d-a4cf-38d70dcd7469" providerId="AD" clId="Web-{BDE71AFB-2B0C-17F7-5EF0-3E8AD78C119B}" dt="2021-07-13T10:42:46.508" v="3346"/>
          <ac:spMkLst>
            <pc:docMk/>
            <pc:sldMk cId="541817796" sldId="280"/>
            <ac:spMk id="16" creationId="{49B7FFA5-14CB-4A4F-9BCC-CA3AA5D9D276}"/>
          </ac:spMkLst>
        </pc:spChg>
        <pc:spChg chg="add">
          <ac:chgData name="Benjamin Scott" userId="S::s210052@students.aie.edu.au::a627e03b-216a-451d-a4cf-38d70dcd7469" providerId="AD" clId="Web-{BDE71AFB-2B0C-17F7-5EF0-3E8AD78C119B}" dt="2021-07-13T10:42:46.508" v="3346"/>
          <ac:spMkLst>
            <pc:docMk/>
            <pc:sldMk cId="541817796" sldId="280"/>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1:44:50.260" v="4537" actId="20577"/>
        <pc:sldMkLst>
          <pc:docMk/>
          <pc:sldMk cId="945073112" sldId="281"/>
        </pc:sldMkLst>
        <pc:spChg chg="mod">
          <ac:chgData name="Benjamin Scott" userId="S::s210052@students.aie.edu.au::a627e03b-216a-451d-a4cf-38d70dcd7469" providerId="AD" clId="Web-{BDE71AFB-2B0C-17F7-5EF0-3E8AD78C119B}" dt="2021-07-13T10:43:18.118" v="3367" actId="20577"/>
          <ac:spMkLst>
            <pc:docMk/>
            <pc:sldMk cId="945073112" sldId="281"/>
            <ac:spMk id="2" creationId="{380EFDDF-965C-4539-AAF9-836DCAD9BBF4}"/>
          </ac:spMkLst>
        </pc:spChg>
        <pc:spChg chg="mod">
          <ac:chgData name="Benjamin Scott" userId="S::s210052@students.aie.edu.au::a627e03b-216a-451d-a4cf-38d70dcd7469" providerId="AD" clId="Web-{BDE71AFB-2B0C-17F7-5EF0-3E8AD78C119B}" dt="2021-07-13T11:44:40.353" v="4527" actId="20577"/>
          <ac:spMkLst>
            <pc:docMk/>
            <pc:sldMk cId="945073112" sldId="281"/>
            <ac:spMk id="3" creationId="{4B9B9302-0FAD-4540-BE85-6B7C1922053D}"/>
          </ac:spMkLst>
        </pc:spChg>
        <pc:spChg chg="add mod">
          <ac:chgData name="Benjamin Scott" userId="S::s210052@students.aie.edu.au::a627e03b-216a-451d-a4cf-38d70dcd7469" providerId="AD" clId="Web-{BDE71AFB-2B0C-17F7-5EF0-3E8AD78C119B}" dt="2021-07-13T11:44:50.260" v="4537" actId="20577"/>
          <ac:spMkLst>
            <pc:docMk/>
            <pc:sldMk cId="945073112" sldId="281"/>
            <ac:spMk id="4" creationId="{79E025B5-2FE7-4D62-AAC4-BC898898A928}"/>
          </ac:spMkLst>
        </pc:spChg>
        <pc:spChg chg="add">
          <ac:chgData name="Benjamin Scott" userId="S::s210052@students.aie.edu.au::a627e03b-216a-451d-a4cf-38d70dcd7469" providerId="AD" clId="Web-{BDE71AFB-2B0C-17F7-5EF0-3E8AD78C119B}" dt="2021-07-13T10:43:08.446" v="3360"/>
          <ac:spMkLst>
            <pc:docMk/>
            <pc:sldMk cId="945073112" sldId="281"/>
            <ac:spMk id="8" creationId="{E009DD9B-5EE2-4C0D-8B2B-351C8C102205}"/>
          </ac:spMkLst>
        </pc:spChg>
        <pc:spChg chg="add">
          <ac:chgData name="Benjamin Scott" userId="S::s210052@students.aie.edu.au::a627e03b-216a-451d-a4cf-38d70dcd7469" providerId="AD" clId="Web-{BDE71AFB-2B0C-17F7-5EF0-3E8AD78C119B}" dt="2021-07-13T10:43:08.446" v="3360"/>
          <ac:spMkLst>
            <pc:docMk/>
            <pc:sldMk cId="945073112" sldId="281"/>
            <ac:spMk id="10" creationId="{E720DB99-7745-4E75-9D96-AAB6D55C531E}"/>
          </ac:spMkLst>
        </pc:spChg>
        <pc:spChg chg="add">
          <ac:chgData name="Benjamin Scott" userId="S::s210052@students.aie.edu.au::a627e03b-216a-451d-a4cf-38d70dcd7469" providerId="AD" clId="Web-{BDE71AFB-2B0C-17F7-5EF0-3E8AD78C119B}" dt="2021-07-13T10:43:08.446" v="3360"/>
          <ac:spMkLst>
            <pc:docMk/>
            <pc:sldMk cId="945073112" sldId="281"/>
            <ac:spMk id="12" creationId="{D68803C4-E159-4360-B7BB-74205C8F782D}"/>
          </ac:spMkLst>
        </pc:spChg>
        <pc:spChg chg="add">
          <ac:chgData name="Benjamin Scott" userId="S::s210052@students.aie.edu.au::a627e03b-216a-451d-a4cf-38d70dcd7469" providerId="AD" clId="Web-{BDE71AFB-2B0C-17F7-5EF0-3E8AD78C119B}" dt="2021-07-13T10:43:08.446" v="3360"/>
          <ac:spMkLst>
            <pc:docMk/>
            <pc:sldMk cId="945073112" sldId="281"/>
            <ac:spMk id="14" creationId="{504B0465-3B07-49BF-BEA7-D81476246293}"/>
          </ac:spMkLst>
        </pc:spChg>
        <pc:spChg chg="add">
          <ac:chgData name="Benjamin Scott" userId="S::s210052@students.aie.edu.au::a627e03b-216a-451d-a4cf-38d70dcd7469" providerId="AD" clId="Web-{BDE71AFB-2B0C-17F7-5EF0-3E8AD78C119B}" dt="2021-07-13T10:43:08.446" v="3360"/>
          <ac:spMkLst>
            <pc:docMk/>
            <pc:sldMk cId="945073112" sldId="281"/>
            <ac:spMk id="16" creationId="{49B7FFA5-14CB-4A4F-9BCC-CA3AA5D9D276}"/>
          </ac:spMkLst>
        </pc:spChg>
        <pc:spChg chg="add">
          <ac:chgData name="Benjamin Scott" userId="S::s210052@students.aie.edu.au::a627e03b-216a-451d-a4cf-38d70dcd7469" providerId="AD" clId="Web-{BDE71AFB-2B0C-17F7-5EF0-3E8AD78C119B}" dt="2021-07-13T10:43:08.446" v="3360"/>
          <ac:spMkLst>
            <pc:docMk/>
            <pc:sldMk cId="945073112" sldId="281"/>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1:42:56.616" v="4465" actId="20577"/>
        <pc:sldMkLst>
          <pc:docMk/>
          <pc:sldMk cId="3615911416" sldId="282"/>
        </pc:sldMkLst>
        <pc:spChg chg="mod">
          <ac:chgData name="Benjamin Scott" userId="S::s210052@students.aie.edu.au::a627e03b-216a-451d-a4cf-38d70dcd7469" providerId="AD" clId="Web-{BDE71AFB-2B0C-17F7-5EF0-3E8AD78C119B}" dt="2021-07-13T10:44:13.838" v="3397" actId="20577"/>
          <ac:spMkLst>
            <pc:docMk/>
            <pc:sldMk cId="3615911416" sldId="282"/>
            <ac:spMk id="2" creationId="{D06EF17A-B78E-4A7B-948F-EA9E2E4964E2}"/>
          </ac:spMkLst>
        </pc:spChg>
        <pc:spChg chg="mod">
          <ac:chgData name="Benjamin Scott" userId="S::s210052@students.aie.edu.au::a627e03b-216a-451d-a4cf-38d70dcd7469" providerId="AD" clId="Web-{BDE71AFB-2B0C-17F7-5EF0-3E8AD78C119B}" dt="2021-07-13T11:42:56.616" v="4465" actId="20577"/>
          <ac:spMkLst>
            <pc:docMk/>
            <pc:sldMk cId="3615911416" sldId="282"/>
            <ac:spMk id="3" creationId="{BF7F6B2D-7620-4780-9ADB-8A3000117B28}"/>
          </ac:spMkLst>
        </pc:spChg>
        <pc:spChg chg="add mod">
          <ac:chgData name="Benjamin Scott" userId="S::s210052@students.aie.edu.au::a627e03b-216a-451d-a4cf-38d70dcd7469" providerId="AD" clId="Web-{BDE71AFB-2B0C-17F7-5EF0-3E8AD78C119B}" dt="2021-07-13T11:41:40.161" v="4400" actId="20577"/>
          <ac:spMkLst>
            <pc:docMk/>
            <pc:sldMk cId="3615911416" sldId="282"/>
            <ac:spMk id="4" creationId="{7B1E75DD-A3F4-4CB8-83F7-405BFEC3CD8D}"/>
          </ac:spMkLst>
        </pc:spChg>
        <pc:spChg chg="add">
          <ac:chgData name="Benjamin Scott" userId="S::s210052@students.aie.edu.au::a627e03b-216a-451d-a4cf-38d70dcd7469" providerId="AD" clId="Web-{BDE71AFB-2B0C-17F7-5EF0-3E8AD78C119B}" dt="2021-07-13T10:43:56.025" v="3379"/>
          <ac:spMkLst>
            <pc:docMk/>
            <pc:sldMk cId="3615911416" sldId="282"/>
            <ac:spMk id="8" creationId="{E009DD9B-5EE2-4C0D-8B2B-351C8C102205}"/>
          </ac:spMkLst>
        </pc:spChg>
        <pc:spChg chg="add">
          <ac:chgData name="Benjamin Scott" userId="S::s210052@students.aie.edu.au::a627e03b-216a-451d-a4cf-38d70dcd7469" providerId="AD" clId="Web-{BDE71AFB-2B0C-17F7-5EF0-3E8AD78C119B}" dt="2021-07-13T10:43:56.025" v="3379"/>
          <ac:spMkLst>
            <pc:docMk/>
            <pc:sldMk cId="3615911416" sldId="282"/>
            <ac:spMk id="10" creationId="{E720DB99-7745-4E75-9D96-AAB6D55C531E}"/>
          </ac:spMkLst>
        </pc:spChg>
        <pc:spChg chg="add">
          <ac:chgData name="Benjamin Scott" userId="S::s210052@students.aie.edu.au::a627e03b-216a-451d-a4cf-38d70dcd7469" providerId="AD" clId="Web-{BDE71AFB-2B0C-17F7-5EF0-3E8AD78C119B}" dt="2021-07-13T10:43:56.025" v="3379"/>
          <ac:spMkLst>
            <pc:docMk/>
            <pc:sldMk cId="3615911416" sldId="282"/>
            <ac:spMk id="12" creationId="{D68803C4-E159-4360-B7BB-74205C8F782D}"/>
          </ac:spMkLst>
        </pc:spChg>
        <pc:spChg chg="add">
          <ac:chgData name="Benjamin Scott" userId="S::s210052@students.aie.edu.au::a627e03b-216a-451d-a4cf-38d70dcd7469" providerId="AD" clId="Web-{BDE71AFB-2B0C-17F7-5EF0-3E8AD78C119B}" dt="2021-07-13T10:43:56.025" v="3379"/>
          <ac:spMkLst>
            <pc:docMk/>
            <pc:sldMk cId="3615911416" sldId="282"/>
            <ac:spMk id="14" creationId="{504B0465-3B07-49BF-BEA7-D81476246293}"/>
          </ac:spMkLst>
        </pc:spChg>
        <pc:spChg chg="add">
          <ac:chgData name="Benjamin Scott" userId="S::s210052@students.aie.edu.au::a627e03b-216a-451d-a4cf-38d70dcd7469" providerId="AD" clId="Web-{BDE71AFB-2B0C-17F7-5EF0-3E8AD78C119B}" dt="2021-07-13T10:43:56.025" v="3379"/>
          <ac:spMkLst>
            <pc:docMk/>
            <pc:sldMk cId="3615911416" sldId="282"/>
            <ac:spMk id="16" creationId="{49B7FFA5-14CB-4A4F-9BCC-CA3AA5D9D276}"/>
          </ac:spMkLst>
        </pc:spChg>
        <pc:spChg chg="add">
          <ac:chgData name="Benjamin Scott" userId="S::s210052@students.aie.edu.au::a627e03b-216a-451d-a4cf-38d70dcd7469" providerId="AD" clId="Web-{BDE71AFB-2B0C-17F7-5EF0-3E8AD78C119B}" dt="2021-07-13T10:43:56.025" v="3379"/>
          <ac:spMkLst>
            <pc:docMk/>
            <pc:sldMk cId="3615911416" sldId="282"/>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1:46:48.591" v="4600" actId="20577"/>
        <pc:sldMkLst>
          <pc:docMk/>
          <pc:sldMk cId="2196498248" sldId="283"/>
        </pc:sldMkLst>
        <pc:spChg chg="mod">
          <ac:chgData name="Benjamin Scott" userId="S::s210052@students.aie.edu.au::a627e03b-216a-451d-a4cf-38d70dcd7469" providerId="AD" clId="Web-{BDE71AFB-2B0C-17F7-5EF0-3E8AD78C119B}" dt="2021-07-13T10:43:37.150" v="3377" actId="20577"/>
          <ac:spMkLst>
            <pc:docMk/>
            <pc:sldMk cId="2196498248" sldId="283"/>
            <ac:spMk id="2" creationId="{1FA6EA8D-2871-49FA-86FA-F16DBC4AA920}"/>
          </ac:spMkLst>
        </pc:spChg>
        <pc:spChg chg="mod">
          <ac:chgData name="Benjamin Scott" userId="S::s210052@students.aie.edu.au::a627e03b-216a-451d-a4cf-38d70dcd7469" providerId="AD" clId="Web-{BDE71AFB-2B0C-17F7-5EF0-3E8AD78C119B}" dt="2021-07-13T11:46:38.606" v="4591" actId="20577"/>
          <ac:spMkLst>
            <pc:docMk/>
            <pc:sldMk cId="2196498248" sldId="283"/>
            <ac:spMk id="3" creationId="{5A735AFA-E8D0-4E96-925F-798AB20D9404}"/>
          </ac:spMkLst>
        </pc:spChg>
        <pc:spChg chg="add mod">
          <ac:chgData name="Benjamin Scott" userId="S::s210052@students.aie.edu.au::a627e03b-216a-451d-a4cf-38d70dcd7469" providerId="AD" clId="Web-{BDE71AFB-2B0C-17F7-5EF0-3E8AD78C119B}" dt="2021-07-13T11:46:48.591" v="4600" actId="20577"/>
          <ac:spMkLst>
            <pc:docMk/>
            <pc:sldMk cId="2196498248" sldId="283"/>
            <ac:spMk id="4" creationId="{842FACC1-6CD4-4DC6-A6EE-616901209CE9}"/>
          </ac:spMkLst>
        </pc:spChg>
        <pc:spChg chg="add">
          <ac:chgData name="Benjamin Scott" userId="S::s210052@students.aie.edu.au::a627e03b-216a-451d-a4cf-38d70dcd7469" providerId="AD" clId="Web-{BDE71AFB-2B0C-17F7-5EF0-3E8AD78C119B}" dt="2021-07-13T10:43:25.259" v="3369"/>
          <ac:spMkLst>
            <pc:docMk/>
            <pc:sldMk cId="2196498248" sldId="283"/>
            <ac:spMk id="8" creationId="{E009DD9B-5EE2-4C0D-8B2B-351C8C102205}"/>
          </ac:spMkLst>
        </pc:spChg>
        <pc:spChg chg="add">
          <ac:chgData name="Benjamin Scott" userId="S::s210052@students.aie.edu.au::a627e03b-216a-451d-a4cf-38d70dcd7469" providerId="AD" clId="Web-{BDE71AFB-2B0C-17F7-5EF0-3E8AD78C119B}" dt="2021-07-13T10:43:25.259" v="3369"/>
          <ac:spMkLst>
            <pc:docMk/>
            <pc:sldMk cId="2196498248" sldId="283"/>
            <ac:spMk id="10" creationId="{E720DB99-7745-4E75-9D96-AAB6D55C531E}"/>
          </ac:spMkLst>
        </pc:spChg>
        <pc:spChg chg="add">
          <ac:chgData name="Benjamin Scott" userId="S::s210052@students.aie.edu.au::a627e03b-216a-451d-a4cf-38d70dcd7469" providerId="AD" clId="Web-{BDE71AFB-2B0C-17F7-5EF0-3E8AD78C119B}" dt="2021-07-13T10:43:25.259" v="3369"/>
          <ac:spMkLst>
            <pc:docMk/>
            <pc:sldMk cId="2196498248" sldId="283"/>
            <ac:spMk id="12" creationId="{D68803C4-E159-4360-B7BB-74205C8F782D}"/>
          </ac:spMkLst>
        </pc:spChg>
        <pc:spChg chg="add">
          <ac:chgData name="Benjamin Scott" userId="S::s210052@students.aie.edu.au::a627e03b-216a-451d-a4cf-38d70dcd7469" providerId="AD" clId="Web-{BDE71AFB-2B0C-17F7-5EF0-3E8AD78C119B}" dt="2021-07-13T10:43:25.259" v="3369"/>
          <ac:spMkLst>
            <pc:docMk/>
            <pc:sldMk cId="2196498248" sldId="283"/>
            <ac:spMk id="14" creationId="{504B0465-3B07-49BF-BEA7-D81476246293}"/>
          </ac:spMkLst>
        </pc:spChg>
        <pc:spChg chg="add">
          <ac:chgData name="Benjamin Scott" userId="S::s210052@students.aie.edu.au::a627e03b-216a-451d-a4cf-38d70dcd7469" providerId="AD" clId="Web-{BDE71AFB-2B0C-17F7-5EF0-3E8AD78C119B}" dt="2021-07-13T10:43:25.259" v="3369"/>
          <ac:spMkLst>
            <pc:docMk/>
            <pc:sldMk cId="2196498248" sldId="283"/>
            <ac:spMk id="16" creationId="{49B7FFA5-14CB-4A4F-9BCC-CA3AA5D9D276}"/>
          </ac:spMkLst>
        </pc:spChg>
        <pc:spChg chg="add">
          <ac:chgData name="Benjamin Scott" userId="S::s210052@students.aie.edu.au::a627e03b-216a-451d-a4cf-38d70dcd7469" providerId="AD" clId="Web-{BDE71AFB-2B0C-17F7-5EF0-3E8AD78C119B}" dt="2021-07-13T10:43:25.259" v="3369"/>
          <ac:spMkLst>
            <pc:docMk/>
            <pc:sldMk cId="2196498248" sldId="283"/>
            <ac:spMk id="18" creationId="{04E48745-7512-4EC2-9E20-9092D12150CA}"/>
          </ac:spMkLst>
        </pc:spChg>
      </pc:sldChg>
      <pc:sldChg chg="addSp modSp new mod setBg">
        <pc:chgData name="Benjamin Scott" userId="S::s210052@students.aie.edu.au::a627e03b-216a-451d-a4cf-38d70dcd7469" providerId="AD" clId="Web-{BDE71AFB-2B0C-17F7-5EF0-3E8AD78C119B}" dt="2021-07-13T10:45:19.965" v="3416" actId="20577"/>
        <pc:sldMkLst>
          <pc:docMk/>
          <pc:sldMk cId="1080677784" sldId="284"/>
        </pc:sldMkLst>
        <pc:spChg chg="mod">
          <ac:chgData name="Benjamin Scott" userId="S::s210052@students.aie.edu.au::a627e03b-216a-451d-a4cf-38d70dcd7469" providerId="AD" clId="Web-{BDE71AFB-2B0C-17F7-5EF0-3E8AD78C119B}" dt="2021-07-13T10:45:10.761" v="3411" actId="20577"/>
          <ac:spMkLst>
            <pc:docMk/>
            <pc:sldMk cId="1080677784" sldId="284"/>
            <ac:spMk id="2" creationId="{E27DDAE4-A5A8-4261-B0E4-7E7AAC38AE71}"/>
          </ac:spMkLst>
        </pc:spChg>
        <pc:spChg chg="mod">
          <ac:chgData name="Benjamin Scott" userId="S::s210052@students.aie.edu.au::a627e03b-216a-451d-a4cf-38d70dcd7469" providerId="AD" clId="Web-{BDE71AFB-2B0C-17F7-5EF0-3E8AD78C119B}" dt="2021-07-13T10:45:19.965" v="3416" actId="20577"/>
          <ac:spMkLst>
            <pc:docMk/>
            <pc:sldMk cId="1080677784" sldId="284"/>
            <ac:spMk id="3" creationId="{AB056629-6896-49B6-9B16-880596F7CF36}"/>
          </ac:spMkLst>
        </pc:spChg>
        <pc:spChg chg="add">
          <ac:chgData name="Benjamin Scott" userId="S::s210052@students.aie.edu.au::a627e03b-216a-451d-a4cf-38d70dcd7469" providerId="AD" clId="Web-{BDE71AFB-2B0C-17F7-5EF0-3E8AD78C119B}" dt="2021-07-13T10:45:06.168" v="3406"/>
          <ac:spMkLst>
            <pc:docMk/>
            <pc:sldMk cId="1080677784" sldId="284"/>
            <ac:spMk id="8" creationId="{4FCA88C2-C73C-4062-A097-8FBCE3090BEA}"/>
          </ac:spMkLst>
        </pc:spChg>
        <pc:spChg chg="add">
          <ac:chgData name="Benjamin Scott" userId="S::s210052@students.aie.edu.au::a627e03b-216a-451d-a4cf-38d70dcd7469" providerId="AD" clId="Web-{BDE71AFB-2B0C-17F7-5EF0-3E8AD78C119B}" dt="2021-07-13T10:45:06.168" v="3406"/>
          <ac:spMkLst>
            <pc:docMk/>
            <pc:sldMk cId="1080677784" sldId="284"/>
            <ac:spMk id="10" creationId="{83981C21-E132-4402-B31B-D725C1CE77D2}"/>
          </ac:spMkLst>
        </pc:spChg>
        <pc:spChg chg="add">
          <ac:chgData name="Benjamin Scott" userId="S::s210052@students.aie.edu.au::a627e03b-216a-451d-a4cf-38d70dcd7469" providerId="AD" clId="Web-{BDE71AFB-2B0C-17F7-5EF0-3E8AD78C119B}" dt="2021-07-13T10:45:06.168" v="3406"/>
          <ac:spMkLst>
            <pc:docMk/>
            <pc:sldMk cId="1080677784" sldId="284"/>
            <ac:spMk id="12" creationId="{6A685C77-4E84-486A-9AE5-F3635BE98EFB}"/>
          </ac:spMkLst>
        </pc:spChg>
        <pc:spChg chg="add">
          <ac:chgData name="Benjamin Scott" userId="S::s210052@students.aie.edu.au::a627e03b-216a-451d-a4cf-38d70dcd7469" providerId="AD" clId="Web-{BDE71AFB-2B0C-17F7-5EF0-3E8AD78C119B}" dt="2021-07-13T10:45:06.168" v="3406"/>
          <ac:spMkLst>
            <pc:docMk/>
            <pc:sldMk cId="1080677784" sldId="284"/>
            <ac:spMk id="14" creationId="{E55C1C3E-5158-47F3-8FD9-14B22C3E6EAD}"/>
          </ac:spMkLst>
        </pc:spChg>
      </pc:sldChg>
      <pc:sldChg chg="addSp modSp new mod setBg">
        <pc:chgData name="Benjamin Scott" userId="S::s210052@students.aie.edu.au::a627e03b-216a-451d-a4cf-38d70dcd7469" providerId="AD" clId="Web-{BDE71AFB-2B0C-17F7-5EF0-3E8AD78C119B}" dt="2021-07-13T10:46:26.154" v="3456" actId="20577"/>
        <pc:sldMkLst>
          <pc:docMk/>
          <pc:sldMk cId="4253614128" sldId="285"/>
        </pc:sldMkLst>
        <pc:spChg chg="mod">
          <ac:chgData name="Benjamin Scott" userId="S::s210052@students.aie.edu.au::a627e03b-216a-451d-a4cf-38d70dcd7469" providerId="AD" clId="Web-{BDE71AFB-2B0C-17F7-5EF0-3E8AD78C119B}" dt="2021-07-13T10:45:51.231" v="3423" actId="20577"/>
          <ac:spMkLst>
            <pc:docMk/>
            <pc:sldMk cId="4253614128" sldId="285"/>
            <ac:spMk id="2" creationId="{3FB61B3B-EEA8-47C2-A21D-91AE559A9584}"/>
          </ac:spMkLst>
        </pc:spChg>
        <pc:spChg chg="mod">
          <ac:chgData name="Benjamin Scott" userId="S::s210052@students.aie.edu.au::a627e03b-216a-451d-a4cf-38d70dcd7469" providerId="AD" clId="Web-{BDE71AFB-2B0C-17F7-5EF0-3E8AD78C119B}" dt="2021-07-13T10:46:26.154" v="3456" actId="20577"/>
          <ac:spMkLst>
            <pc:docMk/>
            <pc:sldMk cId="4253614128" sldId="285"/>
            <ac:spMk id="3" creationId="{58C4D0B5-A53D-40CD-87E6-5A790DCAC4CF}"/>
          </ac:spMkLst>
        </pc:spChg>
        <pc:spChg chg="add">
          <ac:chgData name="Benjamin Scott" userId="S::s210052@students.aie.edu.au::a627e03b-216a-451d-a4cf-38d70dcd7469" providerId="AD" clId="Web-{BDE71AFB-2B0C-17F7-5EF0-3E8AD78C119B}" dt="2021-07-13T10:45:42.418" v="3418"/>
          <ac:spMkLst>
            <pc:docMk/>
            <pc:sldMk cId="4253614128" sldId="285"/>
            <ac:spMk id="8" creationId="{4FCA88C2-C73C-4062-A097-8FBCE3090BEA}"/>
          </ac:spMkLst>
        </pc:spChg>
        <pc:spChg chg="add">
          <ac:chgData name="Benjamin Scott" userId="S::s210052@students.aie.edu.au::a627e03b-216a-451d-a4cf-38d70dcd7469" providerId="AD" clId="Web-{BDE71AFB-2B0C-17F7-5EF0-3E8AD78C119B}" dt="2021-07-13T10:45:42.418" v="3418"/>
          <ac:spMkLst>
            <pc:docMk/>
            <pc:sldMk cId="4253614128" sldId="285"/>
            <ac:spMk id="10" creationId="{83981C21-E132-4402-B31B-D725C1CE77D2}"/>
          </ac:spMkLst>
        </pc:spChg>
        <pc:spChg chg="add">
          <ac:chgData name="Benjamin Scott" userId="S::s210052@students.aie.edu.au::a627e03b-216a-451d-a4cf-38d70dcd7469" providerId="AD" clId="Web-{BDE71AFB-2B0C-17F7-5EF0-3E8AD78C119B}" dt="2021-07-13T10:45:42.418" v="3418"/>
          <ac:spMkLst>
            <pc:docMk/>
            <pc:sldMk cId="4253614128" sldId="285"/>
            <ac:spMk id="12" creationId="{6A685C77-4E84-486A-9AE5-F3635BE98EFB}"/>
          </ac:spMkLst>
        </pc:spChg>
        <pc:spChg chg="add">
          <ac:chgData name="Benjamin Scott" userId="S::s210052@students.aie.edu.au::a627e03b-216a-451d-a4cf-38d70dcd7469" providerId="AD" clId="Web-{BDE71AFB-2B0C-17F7-5EF0-3E8AD78C119B}" dt="2021-07-13T10:45:42.418" v="3418"/>
          <ac:spMkLst>
            <pc:docMk/>
            <pc:sldMk cId="4253614128" sldId="285"/>
            <ac:spMk id="14" creationId="{E55C1C3E-5158-47F3-8FD9-14B22C3E6EAD}"/>
          </ac:spMkLst>
        </pc:spChg>
      </pc:sldChg>
      <pc:sldChg chg="modSp new">
        <pc:chgData name="Benjamin Scott" userId="S::s210052@students.aie.edu.au::a627e03b-216a-451d-a4cf-38d70dcd7469" providerId="AD" clId="Web-{BDE71AFB-2B0C-17F7-5EF0-3E8AD78C119B}" dt="2021-07-13T11:05:07.905" v="3917" actId="20577"/>
        <pc:sldMkLst>
          <pc:docMk/>
          <pc:sldMk cId="1801980478" sldId="286"/>
        </pc:sldMkLst>
        <pc:spChg chg="mod">
          <ac:chgData name="Benjamin Scott" userId="S::s210052@students.aie.edu.au::a627e03b-216a-451d-a4cf-38d70dcd7469" providerId="AD" clId="Web-{BDE71AFB-2B0C-17F7-5EF0-3E8AD78C119B}" dt="2021-07-13T11:05:07.905" v="3917" actId="20577"/>
          <ac:spMkLst>
            <pc:docMk/>
            <pc:sldMk cId="1801980478" sldId="286"/>
            <ac:spMk id="3" creationId="{027BD0EE-FBE3-4466-ACAD-6AC693EF9F8B}"/>
          </ac:spMkLst>
        </pc:spChg>
      </pc:sldChg>
      <pc:sldChg chg="addSp modSp new mod setBg">
        <pc:chgData name="Benjamin Scott" userId="S::s210052@students.aie.edu.au::a627e03b-216a-451d-a4cf-38d70dcd7469" providerId="AD" clId="Web-{BDE71AFB-2B0C-17F7-5EF0-3E8AD78C119B}" dt="2021-07-13T11:45:51.371" v="4564" actId="20577"/>
        <pc:sldMkLst>
          <pc:docMk/>
          <pc:sldMk cId="1233631149" sldId="287"/>
        </pc:sldMkLst>
        <pc:spChg chg="mod">
          <ac:chgData name="Benjamin Scott" userId="S::s210052@students.aie.edu.au::a627e03b-216a-451d-a4cf-38d70dcd7469" providerId="AD" clId="Web-{BDE71AFB-2B0C-17F7-5EF0-3E8AD78C119B}" dt="2021-07-13T11:02:41.511" v="3876" actId="20577"/>
          <ac:spMkLst>
            <pc:docMk/>
            <pc:sldMk cId="1233631149" sldId="287"/>
            <ac:spMk id="2" creationId="{EAEE9B6B-5E1D-4829-92C6-BC517A8EC678}"/>
          </ac:spMkLst>
        </pc:spChg>
        <pc:spChg chg="mod">
          <ac:chgData name="Benjamin Scott" userId="S::s210052@students.aie.edu.au::a627e03b-216a-451d-a4cf-38d70dcd7469" providerId="AD" clId="Web-{BDE71AFB-2B0C-17F7-5EF0-3E8AD78C119B}" dt="2021-07-13T11:45:51.371" v="4564" actId="20577"/>
          <ac:spMkLst>
            <pc:docMk/>
            <pc:sldMk cId="1233631149" sldId="287"/>
            <ac:spMk id="3" creationId="{ADA0307A-AE11-4973-9630-B55523081848}"/>
          </ac:spMkLst>
        </pc:spChg>
        <pc:spChg chg="add mod">
          <ac:chgData name="Benjamin Scott" userId="S::s210052@students.aie.edu.au::a627e03b-216a-451d-a4cf-38d70dcd7469" providerId="AD" clId="Web-{BDE71AFB-2B0C-17F7-5EF0-3E8AD78C119B}" dt="2021-07-13T11:44:58.260" v="4539" actId="1076"/>
          <ac:spMkLst>
            <pc:docMk/>
            <pc:sldMk cId="1233631149" sldId="287"/>
            <ac:spMk id="4" creationId="{F919202E-E066-4E8A-B95E-DC5E0F575A32}"/>
          </ac:spMkLst>
        </pc:spChg>
        <pc:spChg chg="add">
          <ac:chgData name="Benjamin Scott" userId="S::s210052@students.aie.edu.au::a627e03b-216a-451d-a4cf-38d70dcd7469" providerId="AD" clId="Web-{BDE71AFB-2B0C-17F7-5EF0-3E8AD78C119B}" dt="2021-07-13T11:02:21.370" v="3868"/>
          <ac:spMkLst>
            <pc:docMk/>
            <pc:sldMk cId="1233631149" sldId="287"/>
            <ac:spMk id="8" creationId="{E009DD9B-5EE2-4C0D-8B2B-351C8C102205}"/>
          </ac:spMkLst>
        </pc:spChg>
        <pc:spChg chg="add">
          <ac:chgData name="Benjamin Scott" userId="S::s210052@students.aie.edu.au::a627e03b-216a-451d-a4cf-38d70dcd7469" providerId="AD" clId="Web-{BDE71AFB-2B0C-17F7-5EF0-3E8AD78C119B}" dt="2021-07-13T11:02:21.370" v="3868"/>
          <ac:spMkLst>
            <pc:docMk/>
            <pc:sldMk cId="1233631149" sldId="287"/>
            <ac:spMk id="10" creationId="{E720DB99-7745-4E75-9D96-AAB6D55C531E}"/>
          </ac:spMkLst>
        </pc:spChg>
        <pc:spChg chg="add">
          <ac:chgData name="Benjamin Scott" userId="S::s210052@students.aie.edu.au::a627e03b-216a-451d-a4cf-38d70dcd7469" providerId="AD" clId="Web-{BDE71AFB-2B0C-17F7-5EF0-3E8AD78C119B}" dt="2021-07-13T11:02:21.370" v="3868"/>
          <ac:spMkLst>
            <pc:docMk/>
            <pc:sldMk cId="1233631149" sldId="287"/>
            <ac:spMk id="12" creationId="{D68803C4-E159-4360-B7BB-74205C8F782D}"/>
          </ac:spMkLst>
        </pc:spChg>
        <pc:spChg chg="add">
          <ac:chgData name="Benjamin Scott" userId="S::s210052@students.aie.edu.au::a627e03b-216a-451d-a4cf-38d70dcd7469" providerId="AD" clId="Web-{BDE71AFB-2B0C-17F7-5EF0-3E8AD78C119B}" dt="2021-07-13T11:02:21.370" v="3868"/>
          <ac:spMkLst>
            <pc:docMk/>
            <pc:sldMk cId="1233631149" sldId="287"/>
            <ac:spMk id="14" creationId="{504B0465-3B07-49BF-BEA7-D81476246293}"/>
          </ac:spMkLst>
        </pc:spChg>
        <pc:spChg chg="add">
          <ac:chgData name="Benjamin Scott" userId="S::s210052@students.aie.edu.au::a627e03b-216a-451d-a4cf-38d70dcd7469" providerId="AD" clId="Web-{BDE71AFB-2B0C-17F7-5EF0-3E8AD78C119B}" dt="2021-07-13T11:02:21.370" v="3868"/>
          <ac:spMkLst>
            <pc:docMk/>
            <pc:sldMk cId="1233631149" sldId="287"/>
            <ac:spMk id="16" creationId="{49B7FFA5-14CB-4A4F-9BCC-CA3AA5D9D276}"/>
          </ac:spMkLst>
        </pc:spChg>
        <pc:spChg chg="add">
          <ac:chgData name="Benjamin Scott" userId="S::s210052@students.aie.edu.au::a627e03b-216a-451d-a4cf-38d70dcd7469" providerId="AD" clId="Web-{BDE71AFB-2B0C-17F7-5EF0-3E8AD78C119B}" dt="2021-07-13T11:02:21.370" v="3868"/>
          <ac:spMkLst>
            <pc:docMk/>
            <pc:sldMk cId="1233631149" sldId="287"/>
            <ac:spMk id="18" creationId="{04E48745-7512-4EC2-9E20-9092D12150CA}"/>
          </ac:spMkLst>
        </pc:spChg>
      </pc:sldChg>
      <pc:sldChg chg="addSp delSp modSp new mod setBg">
        <pc:chgData name="Benjamin Scott" userId="S::s210052@students.aie.edu.au::a627e03b-216a-451d-a4cf-38d70dcd7469" providerId="AD" clId="Web-{BDE71AFB-2B0C-17F7-5EF0-3E8AD78C119B}" dt="2021-07-13T11:34:02.728" v="4146"/>
        <pc:sldMkLst>
          <pc:docMk/>
          <pc:sldMk cId="481321031" sldId="288"/>
        </pc:sldMkLst>
        <pc:spChg chg="mod">
          <ac:chgData name="Benjamin Scott" userId="S::s210052@students.aie.edu.au::a627e03b-216a-451d-a4cf-38d70dcd7469" providerId="AD" clId="Web-{BDE71AFB-2B0C-17F7-5EF0-3E8AD78C119B}" dt="2021-07-13T11:33:45.649" v="4141" actId="20577"/>
          <ac:spMkLst>
            <pc:docMk/>
            <pc:sldMk cId="481321031" sldId="288"/>
            <ac:spMk id="2" creationId="{F45A9EB8-2BA7-4A11-A3CD-EE1FB54EEC4A}"/>
          </ac:spMkLst>
        </pc:spChg>
        <pc:spChg chg="del">
          <ac:chgData name="Benjamin Scott" userId="S::s210052@students.aie.edu.au::a627e03b-216a-451d-a4cf-38d70dcd7469" providerId="AD" clId="Web-{BDE71AFB-2B0C-17F7-5EF0-3E8AD78C119B}" dt="2021-07-13T11:30:09.284" v="3939"/>
          <ac:spMkLst>
            <pc:docMk/>
            <pc:sldMk cId="481321031" sldId="288"/>
            <ac:spMk id="3" creationId="{20FBC43E-76C9-44DD-9A44-40EE2D955022}"/>
          </ac:spMkLst>
        </pc:spChg>
        <pc:spChg chg="add mod">
          <ac:chgData name="Benjamin Scott" userId="S::s210052@students.aie.edu.au::a627e03b-216a-451d-a4cf-38d70dcd7469" providerId="AD" clId="Web-{BDE71AFB-2B0C-17F7-5EF0-3E8AD78C119B}" dt="2021-07-13T11:30:16.331" v="3942" actId="20577"/>
          <ac:spMkLst>
            <pc:docMk/>
            <pc:sldMk cId="481321031" sldId="288"/>
            <ac:spMk id="4" creationId="{A224156D-CAAF-4048-8FEF-0FC9EE404B60}"/>
          </ac:spMkLst>
        </pc:spChg>
        <pc:graphicFrameChg chg="add mod ord modGraphic">
          <ac:chgData name="Benjamin Scott" userId="S::s210052@students.aie.edu.au::a627e03b-216a-451d-a4cf-38d70dcd7469" providerId="AD" clId="Web-{BDE71AFB-2B0C-17F7-5EF0-3E8AD78C119B}" dt="2021-07-13T11:34:02.728" v="4146"/>
          <ac:graphicFrameMkLst>
            <pc:docMk/>
            <pc:sldMk cId="481321031" sldId="288"/>
            <ac:graphicFrameMk id="5" creationId="{759E02CF-EDDC-4D28-825E-7844CAD285C9}"/>
          </ac:graphicFrameMkLst>
        </pc:graphicFrameChg>
        <pc:picChg chg="add mod">
          <ac:chgData name="Benjamin Scott" userId="S::s210052@students.aie.edu.au::a627e03b-216a-451d-a4cf-38d70dcd7469" providerId="AD" clId="Web-{BDE71AFB-2B0C-17F7-5EF0-3E8AD78C119B}" dt="2021-07-13T11:33:56.071" v="4145" actId="1076"/>
          <ac:picMkLst>
            <pc:docMk/>
            <pc:sldMk cId="481321031" sldId="288"/>
            <ac:picMk id="6" creationId="{5A846FE4-8E10-4CBB-8F87-CE026D589355}"/>
          </ac:picMkLst>
        </pc:picChg>
      </pc:sldChg>
      <pc:sldMasterChg chg="del delSldLayout">
        <pc:chgData name="Benjamin Scott" userId="S::s210052@students.aie.edu.au::a627e03b-216a-451d-a4cf-38d70dcd7469" providerId="AD" clId="Web-{BDE71AFB-2B0C-17F7-5EF0-3E8AD78C119B}" dt="2021-07-13T07:44:12.309" v="745"/>
        <pc:sldMasterMkLst>
          <pc:docMk/>
          <pc:sldMasterMk cId="1356247331" sldId="2147483708"/>
        </pc:sldMasterMkLst>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2468946374" sldId="2147483709"/>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1360462377" sldId="2147483710"/>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2326088545" sldId="2147483711"/>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55641293" sldId="2147483712"/>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3049732969" sldId="2147483713"/>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169855332" sldId="2147483714"/>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1965160266" sldId="2147483715"/>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3916610289" sldId="2147483716"/>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1603701699" sldId="2147483717"/>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1785224021" sldId="2147483718"/>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3164839363" sldId="2147483719"/>
          </pc:sldLayoutMkLst>
        </pc:sldLayoutChg>
      </pc:sldMasterChg>
      <pc:sldMasterChg chg="add del addSldLayout delSldLayout modSldLayout">
        <pc:chgData name="Benjamin Scott" userId="S::s210052@students.aie.edu.au::a627e03b-216a-451d-a4cf-38d70dcd7469" providerId="AD" clId="Web-{BDE71AFB-2B0C-17F7-5EF0-3E8AD78C119B}" dt="2021-07-13T07:44:19.059" v="746"/>
        <pc:sldMasterMkLst>
          <pc:docMk/>
          <pc:sldMasterMk cId="1489003556" sldId="2147483720"/>
        </pc:sldMasterMkLst>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2993318386" sldId="2147483721"/>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627357157" sldId="2147483722"/>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3348097439" sldId="2147483723"/>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174118817" sldId="2147483724"/>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231616782" sldId="2147483725"/>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1210975062" sldId="2147483726"/>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2608899994" sldId="2147483727"/>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2146260245" sldId="2147483728"/>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382460699" sldId="2147483729"/>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2518553469" sldId="2147483730"/>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339578731" sldId="2147483731"/>
          </pc:sldLayoutMkLst>
        </pc:sldLayoutChg>
      </pc:sldMasterChg>
      <pc:sldMasterChg chg="add del addSldLayout delSldLayout modSldLayout">
        <pc:chgData name="Benjamin Scott" userId="S::s210052@students.aie.edu.au::a627e03b-216a-451d-a4cf-38d70dcd7469" providerId="AD" clId="Web-{BDE71AFB-2B0C-17F7-5EF0-3E8AD78C119B}" dt="2021-07-13T07:44:34.841" v="748"/>
        <pc:sldMasterMkLst>
          <pc:docMk/>
          <pc:sldMasterMk cId="2224811080" sldId="2147483732"/>
        </pc:sldMasterMkLst>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934765125" sldId="2147483733"/>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3674287751" sldId="2147483734"/>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894184453" sldId="2147483735"/>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3507522894" sldId="2147483736"/>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2051952572" sldId="2147483737"/>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581402680" sldId="2147483738"/>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3606886104" sldId="2147483739"/>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1897978930" sldId="2147483740"/>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4194007211" sldId="2147483741"/>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1725988744" sldId="2147483742"/>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2359335560" sldId="2147483743"/>
          </pc:sldLayoutMkLst>
        </pc:sldLayoutChg>
      </pc:sldMasterChg>
      <pc:sldMasterChg chg="add del addSldLayout delSldLayout modSldLayout">
        <pc:chgData name="Benjamin Scott" userId="S::s210052@students.aie.edu.au::a627e03b-216a-451d-a4cf-38d70dcd7469" providerId="AD" clId="Web-{BDE71AFB-2B0C-17F7-5EF0-3E8AD78C119B}" dt="2021-07-13T07:46:41.610" v="767"/>
        <pc:sldMasterMkLst>
          <pc:docMk/>
          <pc:sldMasterMk cId="501265242" sldId="2147483744"/>
        </pc:sldMasterMkLst>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1068516632" sldId="2147483745"/>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4115051457" sldId="2147483746"/>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3285070824" sldId="2147483747"/>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3686315283" sldId="2147483748"/>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3073887824" sldId="2147483749"/>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4152139276" sldId="2147483750"/>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1776448495" sldId="2147483751"/>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3169966211" sldId="2147483752"/>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2250655701" sldId="2147483753"/>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3670332571" sldId="2147483754"/>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1350917161" sldId="2147483755"/>
          </pc:sldLayoutMkLst>
        </pc:sldLayoutChg>
      </pc:sldMasterChg>
      <pc:sldMasterChg chg="add del addSldLayout delSldLayout modSldLayout">
        <pc:chgData name="Benjamin Scott" userId="S::s210052@students.aie.edu.au::a627e03b-216a-451d-a4cf-38d70dcd7469" providerId="AD" clId="Web-{BDE71AFB-2B0C-17F7-5EF0-3E8AD78C119B}" dt="2021-07-13T07:46:44.923" v="768"/>
        <pc:sldMasterMkLst>
          <pc:docMk/>
          <pc:sldMasterMk cId="633841257" sldId="2147483756"/>
        </pc:sldMasterMkLst>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4050540701" sldId="2147483757"/>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1470752926" sldId="2147483758"/>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3710425898" sldId="2147483759"/>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2845021751" sldId="2147483760"/>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3708506623" sldId="2147483761"/>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1246625130" sldId="2147483762"/>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145953920" sldId="2147483763"/>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3192775272" sldId="2147483764"/>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3594992430" sldId="2147483765"/>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2968382326" sldId="2147483766"/>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1028383614" sldId="2147483767"/>
          </pc:sldLayoutMkLst>
        </pc:sldLayoutChg>
      </pc:sldMasterChg>
      <pc:sldMasterChg chg="add addSldLayout modSldLayout">
        <pc:chgData name="Benjamin Scott" userId="S::s210052@students.aie.edu.au::a627e03b-216a-451d-a4cf-38d70dcd7469" providerId="AD" clId="Web-{BDE71AFB-2B0C-17F7-5EF0-3E8AD78C119B}" dt="2021-07-13T07:46:44.923" v="768"/>
        <pc:sldMasterMkLst>
          <pc:docMk/>
          <pc:sldMasterMk cId="1018626547" sldId="2147483768"/>
        </pc:sldMasterMkLst>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1898090469" sldId="2147483769"/>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771996967" sldId="2147483770"/>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1973862521" sldId="2147483771"/>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4246986708" sldId="2147483772"/>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860233422" sldId="2147483773"/>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1852024010" sldId="2147483774"/>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492481005" sldId="2147483775"/>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1409155090" sldId="2147483776"/>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1562456732" sldId="2147483777"/>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2680118728" sldId="2147483778"/>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3608507850" sldId="2147483779"/>
          </pc:sldLayoutMkLst>
        </pc:sldLayoutChg>
      </pc:sldMasterChg>
    </pc:docChg>
  </pc:docChgLst>
  <pc:docChgLst>
    <pc:chgData name="Benjamin Scott" userId="S::s210052@students.aie.edu.au::a627e03b-216a-451d-a4cf-38d70dcd7469" providerId="AD" clId="Web-{17910FC3-3C70-D56A-C525-C47FCD15037C}"/>
    <pc:docChg chg="delSld modSld">
      <pc:chgData name="Benjamin Scott" userId="S::s210052@students.aie.edu.au::a627e03b-216a-451d-a4cf-38d70dcd7469" providerId="AD" clId="Web-{17910FC3-3C70-D56A-C525-C47FCD15037C}" dt="2021-07-26T06:46:26.239" v="540" actId="1076"/>
      <pc:docMkLst>
        <pc:docMk/>
      </pc:docMkLst>
      <pc:sldChg chg="modSp">
        <pc:chgData name="Benjamin Scott" userId="S::s210052@students.aie.edu.au::a627e03b-216a-451d-a4cf-38d70dcd7469" providerId="AD" clId="Web-{17910FC3-3C70-D56A-C525-C47FCD15037C}" dt="2021-07-26T02:43:01.240" v="492" actId="20577"/>
        <pc:sldMkLst>
          <pc:docMk/>
          <pc:sldMk cId="2696552538" sldId="258"/>
        </pc:sldMkLst>
        <pc:spChg chg="mod">
          <ac:chgData name="Benjamin Scott" userId="S::s210052@students.aie.edu.au::a627e03b-216a-451d-a4cf-38d70dcd7469" providerId="AD" clId="Web-{17910FC3-3C70-D56A-C525-C47FCD15037C}" dt="2021-07-26T02:43:01.240" v="492" actId="20577"/>
          <ac:spMkLst>
            <pc:docMk/>
            <pc:sldMk cId="2696552538" sldId="258"/>
            <ac:spMk id="3" creationId="{C5C1170D-1A46-4B33-9AA2-2F115095DB89}"/>
          </ac:spMkLst>
        </pc:spChg>
      </pc:sldChg>
      <pc:sldChg chg="addSp delSp modSp">
        <pc:chgData name="Benjamin Scott" userId="S::s210052@students.aie.edu.au::a627e03b-216a-451d-a4cf-38d70dcd7469" providerId="AD" clId="Web-{17910FC3-3C70-D56A-C525-C47FCD15037C}" dt="2021-07-26T01:29:56.134" v="484"/>
        <pc:sldMkLst>
          <pc:docMk/>
          <pc:sldMk cId="2742535125" sldId="264"/>
        </pc:sldMkLst>
        <pc:spChg chg="add del mod">
          <ac:chgData name="Benjamin Scott" userId="S::s210052@students.aie.edu.au::a627e03b-216a-451d-a4cf-38d70dcd7469" providerId="AD" clId="Web-{17910FC3-3C70-D56A-C525-C47FCD15037C}" dt="2021-07-26T01:19:38.293" v="101"/>
          <ac:spMkLst>
            <pc:docMk/>
            <pc:sldMk cId="2742535125" sldId="264"/>
            <ac:spMk id="5" creationId="{3A791341-06C8-4F5D-B353-F71C242D4DB1}"/>
          </ac:spMkLst>
        </pc:spChg>
        <pc:spChg chg="add del mod">
          <ac:chgData name="Benjamin Scott" userId="S::s210052@students.aie.edu.au::a627e03b-216a-451d-a4cf-38d70dcd7469" providerId="AD" clId="Web-{17910FC3-3C70-D56A-C525-C47FCD15037C}" dt="2021-07-26T01:23:01.922" v="198"/>
          <ac:spMkLst>
            <pc:docMk/>
            <pc:sldMk cId="2742535125" sldId="264"/>
            <ac:spMk id="11" creationId="{5204CE2A-AB02-452B-8610-8693C6FFAE55}"/>
          </ac:spMkLst>
        </pc:spChg>
        <pc:spChg chg="mod">
          <ac:chgData name="Benjamin Scott" userId="S::s210052@students.aie.edu.au::a627e03b-216a-451d-a4cf-38d70dcd7469" providerId="AD" clId="Web-{17910FC3-3C70-D56A-C525-C47FCD15037C}" dt="2021-07-26T01:24:29.893" v="238" actId="1076"/>
          <ac:spMkLst>
            <pc:docMk/>
            <pc:sldMk cId="2742535125" sldId="264"/>
            <ac:spMk id="16" creationId="{BA950DD4-9294-4E88-AD8F-B4449B8F3572}"/>
          </ac:spMkLst>
        </pc:spChg>
        <pc:spChg chg="mod">
          <ac:chgData name="Benjamin Scott" userId="S::s210052@students.aie.edu.au::a627e03b-216a-451d-a4cf-38d70dcd7469" providerId="AD" clId="Web-{17910FC3-3C70-D56A-C525-C47FCD15037C}" dt="2021-07-26T01:16:16.336" v="37" actId="1076"/>
          <ac:spMkLst>
            <pc:docMk/>
            <pc:sldMk cId="2742535125" sldId="264"/>
            <ac:spMk id="27" creationId="{0AF229E5-FBA1-4B17-848E-D55894AC3B0D}"/>
          </ac:spMkLst>
        </pc:spChg>
        <pc:graphicFrameChg chg="add del mod modGraphic">
          <ac:chgData name="Benjamin Scott" userId="S::s210052@students.aie.edu.au::a627e03b-216a-451d-a4cf-38d70dcd7469" providerId="AD" clId="Web-{17910FC3-3C70-D56A-C525-C47FCD15037C}" dt="2021-07-26T01:21:22.530" v="165"/>
          <ac:graphicFrameMkLst>
            <pc:docMk/>
            <pc:sldMk cId="2742535125" sldId="264"/>
            <ac:graphicFrameMk id="3" creationId="{175A2D08-F5E9-4745-BDAC-AA457F479678}"/>
          </ac:graphicFrameMkLst>
        </pc:graphicFrameChg>
        <pc:graphicFrameChg chg="add del mod ord modGraphic">
          <ac:chgData name="Benjamin Scott" userId="S::s210052@students.aie.edu.au::a627e03b-216a-451d-a4cf-38d70dcd7469" providerId="AD" clId="Web-{17910FC3-3C70-D56A-C525-C47FCD15037C}" dt="2021-07-26T01:15:39.022" v="30"/>
          <ac:graphicFrameMkLst>
            <pc:docMk/>
            <pc:sldMk cId="2742535125" sldId="264"/>
            <ac:graphicFrameMk id="6" creationId="{DD574CB2-17C8-4305-A04D-00B061DBADF0}"/>
          </ac:graphicFrameMkLst>
        </pc:graphicFrameChg>
        <pc:graphicFrameChg chg="add del mod ord modGraphic">
          <ac:chgData name="Benjamin Scott" userId="S::s210052@students.aie.edu.au::a627e03b-216a-451d-a4cf-38d70dcd7469" providerId="AD" clId="Web-{17910FC3-3C70-D56A-C525-C47FCD15037C}" dt="2021-07-26T01:15:49.835" v="32"/>
          <ac:graphicFrameMkLst>
            <pc:docMk/>
            <pc:sldMk cId="2742535125" sldId="264"/>
            <ac:graphicFrameMk id="9" creationId="{5B060AD4-4637-4804-8959-174414DB7E24}"/>
          </ac:graphicFrameMkLst>
        </pc:graphicFrameChg>
        <pc:graphicFrameChg chg="add del mod ord modGraphic">
          <ac:chgData name="Benjamin Scott" userId="S::s210052@students.aie.edu.au::a627e03b-216a-451d-a4cf-38d70dcd7469" providerId="AD" clId="Web-{17910FC3-3C70-D56A-C525-C47FCD15037C}" dt="2021-07-26T01:17:10.227" v="45"/>
          <ac:graphicFrameMkLst>
            <pc:docMk/>
            <pc:sldMk cId="2742535125" sldId="264"/>
            <ac:graphicFrameMk id="13" creationId="{61314727-61D3-4EC9-B877-200119EE836E}"/>
          </ac:graphicFrameMkLst>
        </pc:graphicFrameChg>
        <pc:graphicFrameChg chg="add del mod ord modGraphic">
          <ac:chgData name="Benjamin Scott" userId="S::s210052@students.aie.edu.au::a627e03b-216a-451d-a4cf-38d70dcd7469" providerId="AD" clId="Web-{17910FC3-3C70-D56A-C525-C47FCD15037C}" dt="2021-07-26T01:18:25.885" v="76"/>
          <ac:graphicFrameMkLst>
            <pc:docMk/>
            <pc:sldMk cId="2742535125" sldId="264"/>
            <ac:graphicFrameMk id="14" creationId="{5121C12F-25C0-4817-BCED-ABD48B3A2D45}"/>
          </ac:graphicFrameMkLst>
        </pc:graphicFrameChg>
        <pc:graphicFrameChg chg="add del mod ord modGraphic">
          <ac:chgData name="Benjamin Scott" userId="S::s210052@students.aie.edu.au::a627e03b-216a-451d-a4cf-38d70dcd7469" providerId="AD" clId="Web-{17910FC3-3C70-D56A-C525-C47FCD15037C}" dt="2021-07-26T01:19:34.559" v="100"/>
          <ac:graphicFrameMkLst>
            <pc:docMk/>
            <pc:sldMk cId="2742535125" sldId="264"/>
            <ac:graphicFrameMk id="15" creationId="{98C8AFD6-FC19-4584-AE04-F559CB9CAE73}"/>
          </ac:graphicFrameMkLst>
        </pc:graphicFrameChg>
        <pc:graphicFrameChg chg="add mod ord modGraphic">
          <ac:chgData name="Benjamin Scott" userId="S::s210052@students.aie.edu.au::a627e03b-216a-451d-a4cf-38d70dcd7469" providerId="AD" clId="Web-{17910FC3-3C70-D56A-C525-C47FCD15037C}" dt="2021-07-26T01:25:42.801" v="260"/>
          <ac:graphicFrameMkLst>
            <pc:docMk/>
            <pc:sldMk cId="2742535125" sldId="264"/>
            <ac:graphicFrameMk id="17" creationId="{EF014488-9E1A-47D0-A0B1-7C5845AA8A70}"/>
          </ac:graphicFrameMkLst>
        </pc:graphicFrameChg>
        <pc:graphicFrameChg chg="add mod ord modGraphic">
          <ac:chgData name="Benjamin Scott" userId="S::s210052@students.aie.edu.au::a627e03b-216a-451d-a4cf-38d70dcd7469" providerId="AD" clId="Web-{17910FC3-3C70-D56A-C525-C47FCD15037C}" dt="2021-07-26T01:29:56.134" v="484"/>
          <ac:graphicFrameMkLst>
            <pc:docMk/>
            <pc:sldMk cId="2742535125" sldId="264"/>
            <ac:graphicFrameMk id="19" creationId="{04A68619-B117-4F1F-A4E8-F3A4C7555C2D}"/>
          </ac:graphicFrameMkLst>
        </pc:graphicFrameChg>
        <pc:graphicFrameChg chg="del modGraphic">
          <ac:chgData name="Benjamin Scott" userId="S::s210052@students.aie.edu.au::a627e03b-216a-451d-a4cf-38d70dcd7469" providerId="AD" clId="Web-{17910FC3-3C70-D56A-C525-C47FCD15037C}" dt="2021-07-26T01:14:38.755" v="18"/>
          <ac:graphicFrameMkLst>
            <pc:docMk/>
            <pc:sldMk cId="2742535125" sldId="264"/>
            <ac:graphicFrameMk id="22" creationId="{B4F2B72E-74B4-4B96-B307-418D2BF8E722}"/>
          </ac:graphicFrameMkLst>
        </pc:graphicFrameChg>
        <pc:picChg chg="del mod">
          <ac:chgData name="Benjamin Scott" userId="S::s210052@students.aie.edu.au::a627e03b-216a-451d-a4cf-38d70dcd7469" providerId="AD" clId="Web-{17910FC3-3C70-D56A-C525-C47FCD15037C}" dt="2021-07-26T01:16:05.882" v="34"/>
          <ac:picMkLst>
            <pc:docMk/>
            <pc:sldMk cId="2742535125" sldId="264"/>
            <ac:picMk id="12" creationId="{E9A525FE-C076-41CE-9AB1-52BDF8CF92D8}"/>
          </ac:picMkLst>
        </pc:picChg>
        <pc:picChg chg="add mod">
          <ac:chgData name="Benjamin Scott" userId="S::s210052@students.aie.edu.au::a627e03b-216a-451d-a4cf-38d70dcd7469" providerId="AD" clId="Web-{17910FC3-3C70-D56A-C525-C47FCD15037C}" dt="2021-07-26T01:24:36.706" v="241" actId="1076"/>
          <ac:picMkLst>
            <pc:docMk/>
            <pc:sldMk cId="2742535125" sldId="264"/>
            <ac:picMk id="18" creationId="{4C4F2898-2FA3-49EF-BAE5-3D7FDE978D14}"/>
          </ac:picMkLst>
        </pc:picChg>
        <pc:picChg chg="add mod">
          <ac:chgData name="Benjamin Scott" userId="S::s210052@students.aie.edu.au::a627e03b-216a-451d-a4cf-38d70dcd7469" providerId="AD" clId="Web-{17910FC3-3C70-D56A-C525-C47FCD15037C}" dt="2021-07-26T01:24:45.847" v="244" actId="1076"/>
          <ac:picMkLst>
            <pc:docMk/>
            <pc:sldMk cId="2742535125" sldId="264"/>
            <ac:picMk id="20" creationId="{A5284188-2CAE-4F61-8C0E-7B38869E0907}"/>
          </ac:picMkLst>
        </pc:picChg>
        <pc:picChg chg="add mod">
          <ac:chgData name="Benjamin Scott" userId="S::s210052@students.aie.edu.au::a627e03b-216a-451d-a4cf-38d70dcd7469" providerId="AD" clId="Web-{17910FC3-3C70-D56A-C525-C47FCD15037C}" dt="2021-07-26T01:29:53.556" v="483" actId="1076"/>
          <ac:picMkLst>
            <pc:docMk/>
            <pc:sldMk cId="2742535125" sldId="264"/>
            <ac:picMk id="21" creationId="{87061063-7754-4971-96C1-E6FBB6950058}"/>
          </ac:picMkLst>
        </pc:picChg>
        <pc:picChg chg="mod">
          <ac:chgData name="Benjamin Scott" userId="S::s210052@students.aie.edu.au::a627e03b-216a-451d-a4cf-38d70dcd7469" providerId="AD" clId="Web-{17910FC3-3C70-D56A-C525-C47FCD15037C}" dt="2021-07-26T01:24:35.253" v="240" actId="1076"/>
          <ac:picMkLst>
            <pc:docMk/>
            <pc:sldMk cId="2742535125" sldId="264"/>
            <ac:picMk id="26" creationId="{D56BC439-AB9E-4AEE-BCC2-3B14079E3D3D}"/>
          </ac:picMkLst>
        </pc:picChg>
      </pc:sldChg>
      <pc:sldChg chg="del">
        <pc:chgData name="Benjamin Scott" userId="S::s210052@students.aie.edu.au::a627e03b-216a-451d-a4cf-38d70dcd7469" providerId="AD" clId="Web-{17910FC3-3C70-D56A-C525-C47FCD15037C}" dt="2021-07-26T01:30:07.947" v="485"/>
        <pc:sldMkLst>
          <pc:docMk/>
          <pc:sldMk cId="1693931409" sldId="273"/>
        </pc:sldMkLst>
      </pc:sldChg>
      <pc:sldChg chg="addSp delSp modSp addAnim">
        <pc:chgData name="Benjamin Scott" userId="S::s210052@students.aie.edu.au::a627e03b-216a-451d-a4cf-38d70dcd7469" providerId="AD" clId="Web-{17910FC3-3C70-D56A-C525-C47FCD15037C}" dt="2021-07-26T06:46:26.239" v="540" actId="1076"/>
        <pc:sldMkLst>
          <pc:docMk/>
          <pc:sldMk cId="2219565124" sldId="276"/>
        </pc:sldMkLst>
        <pc:spChg chg="mod">
          <ac:chgData name="Benjamin Scott" userId="S::s210052@students.aie.edu.au::a627e03b-216a-451d-a4cf-38d70dcd7469" providerId="AD" clId="Web-{17910FC3-3C70-D56A-C525-C47FCD15037C}" dt="2021-07-26T06:45:51.566" v="527"/>
          <ac:spMkLst>
            <pc:docMk/>
            <pc:sldMk cId="2219565124" sldId="276"/>
            <ac:spMk id="2" creationId="{688CE845-BECB-4E32-81C8-495242BB7C91}"/>
          </ac:spMkLst>
        </pc:spChg>
        <pc:spChg chg="mod">
          <ac:chgData name="Benjamin Scott" userId="S::s210052@students.aie.edu.au::a627e03b-216a-451d-a4cf-38d70dcd7469" providerId="AD" clId="Web-{17910FC3-3C70-D56A-C525-C47FCD15037C}" dt="2021-07-26T06:46:26.239" v="540" actId="1076"/>
          <ac:spMkLst>
            <pc:docMk/>
            <pc:sldMk cId="2219565124" sldId="276"/>
            <ac:spMk id="3" creationId="{2E6AB51C-087A-4BC3-8ED2-9C09DCE6221D}"/>
          </ac:spMkLst>
        </pc:spChg>
        <pc:spChg chg="del">
          <ac:chgData name="Benjamin Scott" userId="S::s210052@students.aie.edu.au::a627e03b-216a-451d-a4cf-38d70dcd7469" providerId="AD" clId="Web-{17910FC3-3C70-D56A-C525-C47FCD15037C}" dt="2021-07-26T06:45:51.566" v="527"/>
          <ac:spMkLst>
            <pc:docMk/>
            <pc:sldMk cId="2219565124" sldId="276"/>
            <ac:spMk id="8" creationId="{4FCA88C2-C73C-4062-A097-8FBCE3090BEA}"/>
          </ac:spMkLst>
        </pc:spChg>
        <pc:spChg chg="del">
          <ac:chgData name="Benjamin Scott" userId="S::s210052@students.aie.edu.au::a627e03b-216a-451d-a4cf-38d70dcd7469" providerId="AD" clId="Web-{17910FC3-3C70-D56A-C525-C47FCD15037C}" dt="2021-07-26T06:45:51.566" v="527"/>
          <ac:spMkLst>
            <pc:docMk/>
            <pc:sldMk cId="2219565124" sldId="276"/>
            <ac:spMk id="10" creationId="{83981C21-E132-4402-B31B-D725C1CE77D2}"/>
          </ac:spMkLst>
        </pc:spChg>
        <pc:spChg chg="del">
          <ac:chgData name="Benjamin Scott" userId="S::s210052@students.aie.edu.au::a627e03b-216a-451d-a4cf-38d70dcd7469" providerId="AD" clId="Web-{17910FC3-3C70-D56A-C525-C47FCD15037C}" dt="2021-07-26T06:45:51.566" v="527"/>
          <ac:spMkLst>
            <pc:docMk/>
            <pc:sldMk cId="2219565124" sldId="276"/>
            <ac:spMk id="12" creationId="{6A685C77-4E84-486A-9AE5-F3635BE98EFB}"/>
          </ac:spMkLst>
        </pc:spChg>
        <pc:spChg chg="del">
          <ac:chgData name="Benjamin Scott" userId="S::s210052@students.aie.edu.au::a627e03b-216a-451d-a4cf-38d70dcd7469" providerId="AD" clId="Web-{17910FC3-3C70-D56A-C525-C47FCD15037C}" dt="2021-07-26T06:45:51.566" v="527"/>
          <ac:spMkLst>
            <pc:docMk/>
            <pc:sldMk cId="2219565124" sldId="276"/>
            <ac:spMk id="14" creationId="{E55C1C3E-5158-47F3-8FD9-14B22C3E6EAD}"/>
          </ac:spMkLst>
        </pc:spChg>
        <pc:spChg chg="add">
          <ac:chgData name="Benjamin Scott" userId="S::s210052@students.aie.edu.au::a627e03b-216a-451d-a4cf-38d70dcd7469" providerId="AD" clId="Web-{17910FC3-3C70-D56A-C525-C47FCD15037C}" dt="2021-07-26T06:45:51.566" v="527"/>
          <ac:spMkLst>
            <pc:docMk/>
            <pc:sldMk cId="2219565124" sldId="276"/>
            <ac:spMk id="19" creationId="{888D8AF1-59E3-4E28-B3EB-165D5DC88E7D}"/>
          </ac:spMkLst>
        </pc:spChg>
        <pc:spChg chg="add">
          <ac:chgData name="Benjamin Scott" userId="S::s210052@students.aie.edu.au::a627e03b-216a-451d-a4cf-38d70dcd7469" providerId="AD" clId="Web-{17910FC3-3C70-D56A-C525-C47FCD15037C}" dt="2021-07-26T06:45:51.566" v="527"/>
          <ac:spMkLst>
            <pc:docMk/>
            <pc:sldMk cId="2219565124" sldId="276"/>
            <ac:spMk id="21" creationId="{6DFF81E8-2964-43DD-9BF9-86ADABBF3049}"/>
          </ac:spMkLst>
        </pc:spChg>
        <pc:spChg chg="add">
          <ac:chgData name="Benjamin Scott" userId="S::s210052@students.aie.edu.au::a627e03b-216a-451d-a4cf-38d70dcd7469" providerId="AD" clId="Web-{17910FC3-3C70-D56A-C525-C47FCD15037C}" dt="2021-07-26T06:45:51.566" v="527"/>
          <ac:spMkLst>
            <pc:docMk/>
            <pc:sldMk cId="2219565124" sldId="276"/>
            <ac:spMk id="23" creationId="{2ABE0552-64A5-4BFF-8DBC-6CA30DD72BC2}"/>
          </ac:spMkLst>
        </pc:spChg>
        <pc:spChg chg="add">
          <ac:chgData name="Benjamin Scott" userId="S::s210052@students.aie.edu.au::a627e03b-216a-451d-a4cf-38d70dcd7469" providerId="AD" clId="Web-{17910FC3-3C70-D56A-C525-C47FCD15037C}" dt="2021-07-26T06:45:51.566" v="527"/>
          <ac:spMkLst>
            <pc:docMk/>
            <pc:sldMk cId="2219565124" sldId="276"/>
            <ac:spMk id="29" creationId="{65FA5796-C525-451F-9A99-6D620C580A93}"/>
          </ac:spMkLst>
        </pc:spChg>
        <pc:spChg chg="add">
          <ac:chgData name="Benjamin Scott" userId="S::s210052@students.aie.edu.au::a627e03b-216a-451d-a4cf-38d70dcd7469" providerId="AD" clId="Web-{17910FC3-3C70-D56A-C525-C47FCD15037C}" dt="2021-07-26T06:45:51.566" v="527"/>
          <ac:spMkLst>
            <pc:docMk/>
            <pc:sldMk cId="2219565124" sldId="276"/>
            <ac:spMk id="31" creationId="{1409D56C-98FC-4116-A4EA-6EA4A64FF4DD}"/>
          </ac:spMkLst>
        </pc:spChg>
        <pc:spChg chg="add">
          <ac:chgData name="Benjamin Scott" userId="S::s210052@students.aie.edu.au::a627e03b-216a-451d-a4cf-38d70dcd7469" providerId="AD" clId="Web-{17910FC3-3C70-D56A-C525-C47FCD15037C}" dt="2021-07-26T06:45:51.566" v="527"/>
          <ac:spMkLst>
            <pc:docMk/>
            <pc:sldMk cId="2219565124" sldId="276"/>
            <ac:spMk id="33" creationId="{601B8482-B76B-42FD-B321-E8B9B40D96F4}"/>
          </ac:spMkLst>
        </pc:spChg>
        <pc:spChg chg="add">
          <ac:chgData name="Benjamin Scott" userId="S::s210052@students.aie.edu.au::a627e03b-216a-451d-a4cf-38d70dcd7469" providerId="AD" clId="Web-{17910FC3-3C70-D56A-C525-C47FCD15037C}" dt="2021-07-26T06:45:51.566" v="527"/>
          <ac:spMkLst>
            <pc:docMk/>
            <pc:sldMk cId="2219565124" sldId="276"/>
            <ac:spMk id="35" creationId="{F58A83C8-33E8-4AB8-AA1F-E497091ED3CF}"/>
          </ac:spMkLst>
        </pc:spChg>
        <pc:grpChg chg="add">
          <ac:chgData name="Benjamin Scott" userId="S::s210052@students.aie.edu.au::a627e03b-216a-451d-a4cf-38d70dcd7469" providerId="AD" clId="Web-{17910FC3-3C70-D56A-C525-C47FCD15037C}" dt="2021-07-26T06:45:51.566" v="527"/>
          <ac:grpSpMkLst>
            <pc:docMk/>
            <pc:sldMk cId="2219565124" sldId="276"/>
            <ac:grpSpMk id="25" creationId="{3736F094-FD6C-4CAC-AC97-88B0AE80CBC6}"/>
          </ac:grpSpMkLst>
        </pc:grpChg>
        <pc:grpChg chg="add">
          <ac:chgData name="Benjamin Scott" userId="S::s210052@students.aie.edu.au::a627e03b-216a-451d-a4cf-38d70dcd7469" providerId="AD" clId="Web-{17910FC3-3C70-D56A-C525-C47FCD15037C}" dt="2021-07-26T06:45:51.566" v="527"/>
          <ac:grpSpMkLst>
            <pc:docMk/>
            <pc:sldMk cId="2219565124" sldId="276"/>
            <ac:grpSpMk id="37" creationId="{05B79817-F30E-4B12-A485-34991D7BB501}"/>
          </ac:grpSpMkLst>
        </pc:grpChg>
        <pc:picChg chg="add del mod">
          <ac:chgData name="Benjamin Scott" userId="S::s210052@students.aie.edu.au::a627e03b-216a-451d-a4cf-38d70dcd7469" providerId="AD" clId="Web-{17910FC3-3C70-D56A-C525-C47FCD15037C}" dt="2021-07-26T06:44:48.580" v="522"/>
          <ac:picMkLst>
            <pc:docMk/>
            <pc:sldMk cId="2219565124" sldId="276"/>
            <ac:picMk id="4" creationId="{9B550741-C1D1-4737-B024-5E1A208BF709}"/>
          </ac:picMkLst>
        </pc:picChg>
        <pc:picChg chg="add mod">
          <ac:chgData name="Benjamin Scott" userId="S::s210052@students.aie.edu.au::a627e03b-216a-451d-a4cf-38d70dcd7469" providerId="AD" clId="Web-{17910FC3-3C70-D56A-C525-C47FCD15037C}" dt="2021-07-26T06:45:51.566" v="527"/>
          <ac:picMkLst>
            <pc:docMk/>
            <pc:sldMk cId="2219565124" sldId="276"/>
            <ac:picMk id="5" creationId="{40F311B2-5735-4D03-BFBF-63664CB515E9}"/>
          </ac:picMkLst>
        </pc:picChg>
      </pc:sldChg>
      <pc:sldChg chg="del">
        <pc:chgData name="Benjamin Scott" userId="S::s210052@students.aie.edu.au::a627e03b-216a-451d-a4cf-38d70dcd7469" providerId="AD" clId="Web-{17910FC3-3C70-D56A-C525-C47FCD15037C}" dt="2021-07-26T01:24:52.159" v="245"/>
        <pc:sldMkLst>
          <pc:docMk/>
          <pc:sldMk cId="481321031" sldId="288"/>
        </pc:sldMkLst>
      </pc:sldChg>
      <pc:sldChg chg="addSp delSp modSp mod setClrOvrMap">
        <pc:chgData name="Benjamin Scott" userId="S::s210052@students.aie.edu.au::a627e03b-216a-451d-a4cf-38d70dcd7469" providerId="AD" clId="Web-{17910FC3-3C70-D56A-C525-C47FCD15037C}" dt="2021-07-26T02:44:30.023" v="519"/>
        <pc:sldMkLst>
          <pc:docMk/>
          <pc:sldMk cId="845254989" sldId="289"/>
        </pc:sldMkLst>
        <pc:spChg chg="mod">
          <ac:chgData name="Benjamin Scott" userId="S::s210052@students.aie.edu.au::a627e03b-216a-451d-a4cf-38d70dcd7469" providerId="AD" clId="Web-{17910FC3-3C70-D56A-C525-C47FCD15037C}" dt="2021-07-26T02:44:14.179" v="511"/>
          <ac:spMkLst>
            <pc:docMk/>
            <pc:sldMk cId="845254989" sldId="289"/>
            <ac:spMk id="2" creationId="{E27DDAE4-A5A8-4261-B0E4-7E7AAC38AE71}"/>
          </ac:spMkLst>
        </pc:spChg>
        <pc:spChg chg="mod ord">
          <ac:chgData name="Benjamin Scott" userId="S::s210052@students.aie.edu.au::a627e03b-216a-451d-a4cf-38d70dcd7469" providerId="AD" clId="Web-{17910FC3-3C70-D56A-C525-C47FCD15037C}" dt="2021-07-26T02:44:14.179" v="511"/>
          <ac:spMkLst>
            <pc:docMk/>
            <pc:sldMk cId="845254989" sldId="289"/>
            <ac:spMk id="3" creationId="{AB056629-6896-49B6-9B16-880596F7CF36}"/>
          </ac:spMkLst>
        </pc:spChg>
        <pc:spChg chg="mod ord">
          <ac:chgData name="Benjamin Scott" userId="S::s210052@students.aie.edu.au::a627e03b-216a-451d-a4cf-38d70dcd7469" providerId="AD" clId="Web-{17910FC3-3C70-D56A-C525-C47FCD15037C}" dt="2021-07-26T02:43:53.303" v="507"/>
          <ac:spMkLst>
            <pc:docMk/>
            <pc:sldMk cId="845254989" sldId="289"/>
            <ac:spMk id="5" creationId="{DC0B324B-0B7D-4B15-B02B-90A97DE186C2}"/>
          </ac:spMkLst>
        </pc:spChg>
        <pc:spChg chg="add del">
          <ac:chgData name="Benjamin Scott" userId="S::s210052@students.aie.edu.au::a627e03b-216a-451d-a4cf-38d70dcd7469" providerId="AD" clId="Web-{17910FC3-3C70-D56A-C525-C47FCD15037C}" dt="2021-07-26T02:44:30.023" v="519"/>
          <ac:spMkLst>
            <pc:docMk/>
            <pc:sldMk cId="845254989" sldId="289"/>
            <ac:spMk id="9" creationId="{00DB65CC-5C14-40A8-80CF-0BC246110419}"/>
          </ac:spMkLst>
        </pc:spChg>
        <pc:spChg chg="add del">
          <ac:chgData name="Benjamin Scott" userId="S::s210052@students.aie.edu.au::a627e03b-216a-451d-a4cf-38d70dcd7469" providerId="AD" clId="Web-{17910FC3-3C70-D56A-C525-C47FCD15037C}" dt="2021-07-26T02:43:53.272" v="506"/>
          <ac:spMkLst>
            <pc:docMk/>
            <pc:sldMk cId="845254989" sldId="289"/>
            <ac:spMk id="11" creationId="{ABC9A3F9-9965-49F2-BDA9-58E516D012E6}"/>
          </ac:spMkLst>
        </pc:spChg>
        <pc:spChg chg="add del">
          <ac:chgData name="Benjamin Scott" userId="S::s210052@students.aie.edu.au::a627e03b-216a-451d-a4cf-38d70dcd7469" providerId="AD" clId="Web-{17910FC3-3C70-D56A-C525-C47FCD15037C}" dt="2021-07-26T02:43:53.272" v="506"/>
          <ac:spMkLst>
            <pc:docMk/>
            <pc:sldMk cId="845254989" sldId="289"/>
            <ac:spMk id="13" creationId="{62D23C82-369F-47E8-8C41-5E7DF6DD561E}"/>
          </ac:spMkLst>
        </pc:spChg>
        <pc:spChg chg="add del">
          <ac:chgData name="Benjamin Scott" userId="S::s210052@students.aie.edu.au::a627e03b-216a-451d-a4cf-38d70dcd7469" providerId="AD" clId="Web-{17910FC3-3C70-D56A-C525-C47FCD15037C}" dt="2021-07-26T02:44:30.023" v="519"/>
          <ac:spMkLst>
            <pc:docMk/>
            <pc:sldMk cId="845254989" sldId="289"/>
            <ac:spMk id="23" creationId="{00DB65CC-5C14-40A8-80CF-0BC246110419}"/>
          </ac:spMkLst>
        </pc:spChg>
        <pc:grpChg chg="add del">
          <ac:chgData name="Benjamin Scott" userId="S::s210052@students.aie.edu.au::a627e03b-216a-451d-a4cf-38d70dcd7469" providerId="AD" clId="Web-{17910FC3-3C70-D56A-C525-C47FCD15037C}" dt="2021-07-26T02:43:53.272" v="506"/>
          <ac:grpSpMkLst>
            <pc:docMk/>
            <pc:sldMk cId="845254989" sldId="289"/>
            <ac:grpSpMk id="15" creationId="{E1BB6EB5-7368-4D9C-8A6C-3A796297B676}"/>
          </ac:grpSpMkLst>
        </pc:grpChg>
        <pc:grpChg chg="add del">
          <ac:chgData name="Benjamin Scott" userId="S::s210052@students.aie.edu.au::a627e03b-216a-451d-a4cf-38d70dcd7469" providerId="AD" clId="Web-{17910FC3-3C70-D56A-C525-C47FCD15037C}" dt="2021-07-26T02:44:30.023" v="519"/>
          <ac:grpSpMkLst>
            <pc:docMk/>
            <pc:sldMk cId="845254989" sldId="289"/>
            <ac:grpSpMk id="16" creationId="{870D3EC9-277D-4DFB-90A3-9F5F5F92931B}"/>
          </ac:grpSpMkLst>
        </pc:grpChg>
        <pc:grpChg chg="add del">
          <ac:chgData name="Benjamin Scott" userId="S::s210052@students.aie.edu.au::a627e03b-216a-451d-a4cf-38d70dcd7469" providerId="AD" clId="Web-{17910FC3-3C70-D56A-C525-C47FCD15037C}" dt="2021-07-26T02:44:30.023" v="519"/>
          <ac:grpSpMkLst>
            <pc:docMk/>
            <pc:sldMk cId="845254989" sldId="289"/>
            <ac:grpSpMk id="25" creationId="{870D3EC9-277D-4DFB-90A3-9F5F5F92931B}"/>
          </ac:grpSpMkLst>
        </pc:grpChg>
        <pc:picChg chg="del">
          <ac:chgData name="Benjamin Scott" userId="S::s210052@students.aie.edu.au::a627e03b-216a-451d-a4cf-38d70dcd7469" providerId="AD" clId="Web-{17910FC3-3C70-D56A-C525-C47FCD15037C}" dt="2021-07-26T02:43:40.022" v="503"/>
          <ac:picMkLst>
            <pc:docMk/>
            <pc:sldMk cId="845254989" sldId="289"/>
            <ac:picMk id="4" creationId="{7008A805-5A3E-4484-A2F6-421716B8798F}"/>
          </ac:picMkLst>
        </pc:picChg>
        <pc:picChg chg="add mod ord">
          <ac:chgData name="Benjamin Scott" userId="S::s210052@students.aie.edu.au::a627e03b-216a-451d-a4cf-38d70dcd7469" providerId="AD" clId="Web-{17910FC3-3C70-D56A-C525-C47FCD15037C}" dt="2021-07-26T02:44:30.023" v="519"/>
          <ac:picMkLst>
            <pc:docMk/>
            <pc:sldMk cId="845254989" sldId="289"/>
            <ac:picMk id="6" creationId="{C070C596-C31F-4407-8E69-3B2502728A0D}"/>
          </ac:picMkLst>
        </pc:picChg>
      </pc:sldChg>
    </pc:docChg>
  </pc:docChgLst>
</pc:chgInfo>
</file>

<file path=ppt/comments/modernComment_12A_66E7122F.xml><?xml version="1.0" encoding="utf-8"?>
<p188:cmLst xmlns:a="http://schemas.openxmlformats.org/drawingml/2006/main" xmlns:r="http://schemas.openxmlformats.org/officeDocument/2006/relationships" xmlns:p188="http://schemas.microsoft.com/office/powerpoint/2018/8/main">
  <p188:cm id="{EBD05A93-2F5C-414E-B474-B5F0E93A3D58}" authorId="{0E3F74D0-3C6A-5086-E50C-67A23DA6FA43}" created="2021-11-10T22:26:51.292">
    <pc:sldMkLst xmlns:pc="http://schemas.microsoft.com/office/powerpoint/2013/main/command">
      <pc:docMk/>
      <pc:sldMk cId="1726419503" sldId="298"/>
    </pc:sldMkLst>
    <p188:txBody>
      <a:bodyPr/>
      <a:lstStyle/>
      <a:p>
        <a:r>
          <a:rPr lang="en-AU"/>
          <a:t>Entity Communication - how do entities transfer information between one another?
For your game, you've implemented a basic "Blackboard" that allows you to save data to a common location.
Entities can read / write data to the blackboard.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00DB65-E94F-4D73-94EC-0D2D9149BB04}">
      <dgm:prSet phldr="0"/>
      <dgm:spPr/>
      <dgm:t>
        <a:bodyPr/>
        <a:lstStyle/>
        <a:p>
          <a:pPr rtl="0">
            <a:lnSpc>
              <a:spcPct val="100000"/>
            </a:lnSpc>
          </a:pPr>
          <a:r>
            <a:rPr lang="en-AU" b="0" u="none" dirty="0">
              <a:latin typeface="Arial Black" panose="020B0A04020102020204"/>
            </a:rPr>
            <a:t>The player was ambushed by goblins... They stole all his treasure and loot! The player wants to take his treasure back without being seen. We only have our trusty shield, so you will need to stealth your way through trying to avoid all goblins as possible.</a:t>
          </a:r>
        </a:p>
      </dgm:t>
    </dgm:pt>
    <dgm:pt modelId="{D053B6B8-0F75-458D-89E9-BCD5F80FDA0A}" type="parTrans" cxnId="{DD373ABA-7D5F-4F34-B4D1-4493C7C9A979}">
      <dgm:prSet/>
      <dgm:spPr/>
    </dgm:pt>
    <dgm:pt modelId="{EC21067D-3027-42C8-92A8-0C7226A353D8}" type="sibTrans" cxnId="{DD373ABA-7D5F-4F34-B4D1-4493C7C9A979}">
      <dgm:prSet/>
      <dgm:spPr/>
    </dgm:pt>
    <dgm:pt modelId="{EFA2F190-43ED-451C-9D6F-4C679256DFE6}" type="pres">
      <dgm:prSet presAssocID="{FB1CF53F-4A56-4146-A681-8C8F35AC82F9}" presName="linear" presStyleCnt="0">
        <dgm:presLayoutVars>
          <dgm:animLvl val="lvl"/>
          <dgm:resizeHandles val="exact"/>
        </dgm:presLayoutVars>
      </dgm:prSet>
      <dgm:spPr/>
    </dgm:pt>
    <dgm:pt modelId="{BA44D631-EB48-4192-8CC6-CDBA4E07A9D1}" type="pres">
      <dgm:prSet presAssocID="{9900DB65-E94F-4D73-94EC-0D2D9149BB04}" presName="parentText" presStyleLbl="node1" presStyleIdx="0" presStyleCnt="1">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F3E8BE92-A5B7-408A-8350-BBCB886C4AA2}" type="presOf" srcId="{9900DB65-E94F-4D73-94EC-0D2D9149BB04}" destId="{BA44D631-EB48-4192-8CC6-CDBA4E07A9D1}" srcOrd="0" destOrd="0" presId="urn:microsoft.com/office/officeart/2005/8/layout/vList2"/>
    <dgm:cxn modelId="{DD373ABA-7D5F-4F34-B4D1-4493C7C9A979}" srcId="{FB1CF53F-4A56-4146-A681-8C8F35AC82F9}" destId="{9900DB65-E94F-4D73-94EC-0D2D9149BB04}" srcOrd="0" destOrd="0" parTransId="{D053B6B8-0F75-458D-89E9-BCD5F80FDA0A}" sibTransId="{EC21067D-3027-42C8-92A8-0C7226A353D8}"/>
    <dgm:cxn modelId="{B292AD83-395E-4E84-AB9B-C19CD07BE55B}" type="presParOf" srcId="{EFA2F190-43ED-451C-9D6F-4C679256DFE6}" destId="{BA44D631-EB48-4192-8CC6-CDBA4E07A9D1}"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phldr="0"/>
      <dgm:spPr/>
      <dgm:t>
        <a:bodyPr/>
        <a:lstStyle/>
        <a:p>
          <a:pPr rtl="0"/>
          <a:r>
            <a:rPr lang="en-AU" u="none">
              <a:latin typeface="Arial Black" panose="020B0A04020102020204"/>
            </a:rPr>
            <a:t>The player moves</a:t>
          </a:r>
          <a:r>
            <a:rPr lang="en-AU" u="none">
              <a:latin typeface="Arial Black" panose="020B0A04020102020204"/>
              <a:cs typeface="Calibri"/>
            </a:rPr>
            <a:t> the character with the keyboard via – W, A, S, D</a:t>
          </a:r>
          <a:endParaRPr lang="en-AU" u="none">
            <a:cs typeface="Calibri"/>
          </a:endParaRP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5BC9FE2B-F886-4733-BA78-522515E79E70}">
      <dgm:prSet phldr="0"/>
      <dgm:spPr/>
      <dgm:t>
        <a:bodyPr/>
        <a:lstStyle/>
        <a:p>
          <a:pPr rtl="0"/>
          <a:r>
            <a:rPr lang="en-AU" u="none">
              <a:latin typeface="Arial Black" panose="020B0A04020102020204"/>
              <a:cs typeface="Calibri"/>
            </a:rPr>
            <a:t>Goblins move around and if you get to close and you will be spotted and hunted.</a:t>
          </a:r>
        </a:p>
      </dgm:t>
    </dgm:pt>
    <dgm:pt modelId="{4ABBEDB6-A9D6-4B33-A20D-25D851E115FB}" type="parTrans" cxnId="{ADC78AE6-DC02-4F21-A721-DE48E8E10928}">
      <dgm:prSet/>
      <dgm:spPr/>
    </dgm:pt>
    <dgm:pt modelId="{6322270F-539E-4296-B392-620E691E379B}" type="sibTrans" cxnId="{ADC78AE6-DC02-4F21-A721-DE48E8E10928}">
      <dgm:prSet/>
      <dgm:spPr/>
    </dgm:pt>
    <dgm:pt modelId="{AFB93CA1-2A67-4FED-84B3-7416C055ECF4}">
      <dgm:prSet phldr="0"/>
      <dgm:spPr/>
      <dgm:t>
        <a:bodyPr/>
        <a:lstStyle/>
        <a:p>
          <a:pPr rtl="0"/>
          <a:r>
            <a:rPr lang="en-AU" u="none">
              <a:latin typeface="Arial Black" panose="020B0A04020102020204"/>
              <a:cs typeface="Calibri"/>
            </a:rPr>
            <a:t>Stay long enough inside their radius and you will get caught</a:t>
          </a:r>
        </a:p>
      </dgm:t>
    </dgm:pt>
    <dgm:pt modelId="{203AC9B8-CF20-4BF6-861C-A27F49A34E7C}" type="parTrans" cxnId="{10B89A6F-3D6D-40D2-BA3E-2EBA32672CA3}">
      <dgm:prSet/>
      <dgm:spPr/>
    </dgm:pt>
    <dgm:pt modelId="{02F0F7FE-CFA2-46C3-80DA-738A28E8E787}" type="sibTrans" cxnId="{10B89A6F-3D6D-40D2-BA3E-2EBA32672CA3}">
      <dgm:prSet/>
      <dgm:spPr/>
    </dgm:pt>
    <dgm:pt modelId="{11445297-5A98-4156-9507-E94A17145B2D}">
      <dgm:prSet phldr="0"/>
      <dgm:spPr/>
      <dgm:t>
        <a:bodyPr/>
        <a:lstStyle/>
        <a:p>
          <a:pPr rtl="0"/>
          <a:r>
            <a:rPr lang="en-AU" u="none">
              <a:latin typeface="Arial Black" panose="020B0A04020102020204"/>
              <a:cs typeface="Calibri"/>
            </a:rPr>
            <a:t>If you manage to get all the gold you will be able to scape via the ladder.</a:t>
          </a:r>
        </a:p>
      </dgm:t>
    </dgm:pt>
    <dgm:pt modelId="{654E74C8-6296-45B5-8E56-4E621A5A6722}" type="parTrans" cxnId="{49BC28CC-5788-4332-9892-3E487F952DA6}">
      <dgm:prSet/>
      <dgm:spPr/>
    </dgm:pt>
    <dgm:pt modelId="{BCE26801-0DFE-406C-BFB2-B63457DF8EE5}" type="sibTrans" cxnId="{49BC28CC-5788-4332-9892-3E487F952DA6}">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4">
        <dgm:presLayoutVars>
          <dgm:chMax val="0"/>
          <dgm:bulletEnabled val="1"/>
        </dgm:presLayoutVars>
      </dgm:prSet>
      <dgm:spPr/>
    </dgm:pt>
    <dgm:pt modelId="{D8CBB521-EE6D-4B0C-9103-ACA7351E2E79}" type="pres">
      <dgm:prSet presAssocID="{3D66E939-FDA5-44AF-9A33-341E39423460}" presName="spacer" presStyleCnt="0"/>
      <dgm:spPr/>
    </dgm:pt>
    <dgm:pt modelId="{84D4A80E-126A-4B7D-895A-BDBE4602F9E3}" type="pres">
      <dgm:prSet presAssocID="{5BC9FE2B-F886-4733-BA78-522515E79E70}" presName="parentText" presStyleLbl="node1" presStyleIdx="1" presStyleCnt="4">
        <dgm:presLayoutVars>
          <dgm:chMax val="0"/>
          <dgm:bulletEnabled val="1"/>
        </dgm:presLayoutVars>
      </dgm:prSet>
      <dgm:spPr/>
    </dgm:pt>
    <dgm:pt modelId="{4A109EED-A134-4546-9EBB-FC9CB1896F62}" type="pres">
      <dgm:prSet presAssocID="{6322270F-539E-4296-B392-620E691E379B}" presName="spacer" presStyleCnt="0"/>
      <dgm:spPr/>
    </dgm:pt>
    <dgm:pt modelId="{F428207A-AF77-49FB-B566-A5F3F44CE08A}" type="pres">
      <dgm:prSet presAssocID="{AFB93CA1-2A67-4FED-84B3-7416C055ECF4}" presName="parentText" presStyleLbl="node1" presStyleIdx="2" presStyleCnt="4">
        <dgm:presLayoutVars>
          <dgm:chMax val="0"/>
          <dgm:bulletEnabled val="1"/>
        </dgm:presLayoutVars>
      </dgm:prSet>
      <dgm:spPr/>
    </dgm:pt>
    <dgm:pt modelId="{AEAF4004-4F48-4855-9D3F-0865A418FE14}" type="pres">
      <dgm:prSet presAssocID="{02F0F7FE-CFA2-46C3-80DA-738A28E8E787}" presName="spacer" presStyleCnt="0"/>
      <dgm:spPr/>
    </dgm:pt>
    <dgm:pt modelId="{E981B81F-8A74-40B3-8634-B37F0F6DCE1F}" type="pres">
      <dgm:prSet presAssocID="{11445297-5A98-4156-9507-E94A17145B2D}" presName="parentText" presStyleLbl="node1" presStyleIdx="3" presStyleCnt="4">
        <dgm:presLayoutVars>
          <dgm:chMax val="0"/>
          <dgm:bulletEnabled val="1"/>
        </dgm:presLayoutVars>
      </dgm:prSet>
      <dgm:spPr/>
    </dgm:pt>
  </dgm:ptLst>
  <dgm:cxnLst>
    <dgm:cxn modelId="{0BF56E1C-6B91-408E-A85B-C39A7491E117}" srcId="{FB1CF53F-4A56-4146-A681-8C8F35AC82F9}" destId="{8BD474F3-C8F1-4D33-A886-84C4933731FD}" srcOrd="0"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64C3034A-2449-45B8-B266-37D02BFA82BA}" type="presOf" srcId="{8BD474F3-C8F1-4D33-A886-84C4933731FD}" destId="{AC89661C-4327-4190-978E-890390E81E0D}" srcOrd="0" destOrd="0" presId="urn:microsoft.com/office/officeart/2005/8/layout/vList2"/>
    <dgm:cxn modelId="{10B89A6F-3D6D-40D2-BA3E-2EBA32672CA3}" srcId="{FB1CF53F-4A56-4146-A681-8C8F35AC82F9}" destId="{AFB93CA1-2A67-4FED-84B3-7416C055ECF4}" srcOrd="2" destOrd="0" parTransId="{203AC9B8-CF20-4BF6-861C-A27F49A34E7C}" sibTransId="{02F0F7FE-CFA2-46C3-80DA-738A28E8E787}"/>
    <dgm:cxn modelId="{EF284E83-823A-49C7-B71B-AE07611753FD}" type="presOf" srcId="{5BC9FE2B-F886-4733-BA78-522515E79E70}" destId="{84D4A80E-126A-4B7D-895A-BDBE4602F9E3}" srcOrd="0" destOrd="0" presId="urn:microsoft.com/office/officeart/2005/8/layout/vList2"/>
    <dgm:cxn modelId="{49BC28CC-5788-4332-9892-3E487F952DA6}" srcId="{FB1CF53F-4A56-4146-A681-8C8F35AC82F9}" destId="{11445297-5A98-4156-9507-E94A17145B2D}" srcOrd="3" destOrd="0" parTransId="{654E74C8-6296-45B5-8E56-4E621A5A6722}" sibTransId="{BCE26801-0DFE-406C-BFB2-B63457DF8EE5}"/>
    <dgm:cxn modelId="{38AAC8CF-930B-4ECE-A93A-4ED0A43ECF73}" type="presOf" srcId="{11445297-5A98-4156-9507-E94A17145B2D}" destId="{E981B81F-8A74-40B3-8634-B37F0F6DCE1F}" srcOrd="0" destOrd="0" presId="urn:microsoft.com/office/officeart/2005/8/layout/vList2"/>
    <dgm:cxn modelId="{ADC78AE6-DC02-4F21-A721-DE48E8E10928}" srcId="{FB1CF53F-4A56-4146-A681-8C8F35AC82F9}" destId="{5BC9FE2B-F886-4733-BA78-522515E79E70}" srcOrd="1" destOrd="0" parTransId="{4ABBEDB6-A9D6-4B33-A20D-25D851E115FB}" sibTransId="{6322270F-539E-4296-B392-620E691E379B}"/>
    <dgm:cxn modelId="{E49B44E7-CF54-46FC-92F1-01F57A682FDF}" type="presOf" srcId="{AFB93CA1-2A67-4FED-84B3-7416C055ECF4}" destId="{F428207A-AF77-49FB-B566-A5F3F44CE08A}" srcOrd="0" destOrd="0" presId="urn:microsoft.com/office/officeart/2005/8/layout/vList2"/>
    <dgm:cxn modelId="{D1004415-F4B3-4356-98E9-037EB3CCC1A1}" type="presParOf" srcId="{EFA2F190-43ED-451C-9D6F-4C679256DFE6}" destId="{AC89661C-4327-4190-978E-890390E81E0D}" srcOrd="0" destOrd="0" presId="urn:microsoft.com/office/officeart/2005/8/layout/vList2"/>
    <dgm:cxn modelId="{61258C75-4230-4FF0-A1A3-B2F1F78147FC}" type="presParOf" srcId="{EFA2F190-43ED-451C-9D6F-4C679256DFE6}" destId="{D8CBB521-EE6D-4B0C-9103-ACA7351E2E79}" srcOrd="1" destOrd="0" presId="urn:microsoft.com/office/officeart/2005/8/layout/vList2"/>
    <dgm:cxn modelId="{4C47D761-48A3-45C0-B937-2858FFFC6A1E}" type="presParOf" srcId="{EFA2F190-43ED-451C-9D6F-4C679256DFE6}" destId="{84D4A80E-126A-4B7D-895A-BDBE4602F9E3}" srcOrd="2" destOrd="0" presId="urn:microsoft.com/office/officeart/2005/8/layout/vList2"/>
    <dgm:cxn modelId="{CCD4484E-701C-41D9-929B-88F99BA532C8}" type="presParOf" srcId="{EFA2F190-43ED-451C-9D6F-4C679256DFE6}" destId="{4A109EED-A134-4546-9EBB-FC9CB1896F62}" srcOrd="3" destOrd="0" presId="urn:microsoft.com/office/officeart/2005/8/layout/vList2"/>
    <dgm:cxn modelId="{16127CF5-993E-4662-8B79-37348B861C5E}" type="presParOf" srcId="{EFA2F190-43ED-451C-9D6F-4C679256DFE6}" destId="{F428207A-AF77-49FB-B566-A5F3F44CE08A}" srcOrd="4" destOrd="0" presId="urn:microsoft.com/office/officeart/2005/8/layout/vList2"/>
    <dgm:cxn modelId="{2EAC33E9-6464-4B3F-9E3F-2AFE0908B143}" type="presParOf" srcId="{EFA2F190-43ED-451C-9D6F-4C679256DFE6}" destId="{AEAF4004-4F48-4855-9D3F-0865A418FE14}" srcOrd="5" destOrd="0" presId="urn:microsoft.com/office/officeart/2005/8/layout/vList2"/>
    <dgm:cxn modelId="{31A0155C-637E-4388-8338-822C204A6491}" type="presParOf" srcId="{EFA2F190-43ED-451C-9D6F-4C679256DFE6}" destId="{E981B81F-8A74-40B3-8634-B37F0F6DCE1F}"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phldr="0"/>
      <dgm:spPr/>
      <dgm:t>
        <a:bodyPr/>
        <a:lstStyle/>
        <a:p>
          <a:pPr rtl="0"/>
          <a:r>
            <a:rPr lang="en-AU" u="none">
              <a:latin typeface="Arial Black" panose="020B0A04020102020204"/>
            </a:rPr>
            <a:t>Chest Interaction: The Player</a:t>
          </a:r>
          <a:r>
            <a:rPr lang="en-AU" u="none"/>
            <a:t> Will interact with chests by entering the chests radius located around the map. This will update the score and change the chest to look open.</a:t>
          </a:r>
          <a:endParaRPr lang="en-US" u="none"/>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B07A4B4B-00AB-4DC9-9383-B473E522B262}">
      <dgm:prSet phldr="0"/>
      <dgm:spPr/>
      <dgm:t>
        <a:bodyPr/>
        <a:lstStyle/>
        <a:p>
          <a:pPr rtl="0"/>
          <a:r>
            <a:rPr lang="en-AU" b="0" u="sng">
              <a:latin typeface="Calibri"/>
              <a:cs typeface="Calibri"/>
            </a:rPr>
            <a:t>Ladder interaction</a:t>
          </a:r>
          <a:r>
            <a:rPr lang="en-AU" b="1" u="sng">
              <a:latin typeface="Calibri"/>
              <a:cs typeface="Calibri"/>
            </a:rPr>
            <a:t>: </a:t>
          </a:r>
          <a:r>
            <a:rPr lang="en-AU" u="none"/>
            <a:t>The player will start at the ladder in the same spot once you have collected all the chests you gain the ability to interact with the ladder and leave by walking next to it you will be told when you can leave.</a:t>
          </a:r>
        </a:p>
      </dgm:t>
    </dgm:pt>
    <dgm:pt modelId="{FB121883-6BC4-4262-AEC0-6BA2D414C4CF}" type="parTrans" cxnId="{4ACB0C83-0355-4891-9ED8-75797942D0DB}">
      <dgm:prSet/>
      <dgm:spPr/>
    </dgm:pt>
    <dgm:pt modelId="{D995BCB7-6FA8-4E9E-A0E0-0744293CF005}" type="sibTrans" cxnId="{4ACB0C83-0355-4891-9ED8-75797942D0DB}">
      <dgm:prSet/>
      <dgm:spPr/>
    </dgm:pt>
    <dgm:pt modelId="{F0B6F908-45C5-44A6-B13C-DC21E280CBC5}">
      <dgm:prSet phldr="0"/>
      <dgm:spPr/>
      <dgm:t>
        <a:bodyPr/>
        <a:lstStyle/>
        <a:p>
          <a:pPr rtl="0"/>
          <a:r>
            <a:rPr lang="en-AU" u="sng">
              <a:latin typeface="Calibri"/>
              <a:cs typeface="Calibri"/>
            </a:rPr>
            <a:t>Goblin interaction: </a:t>
          </a:r>
          <a:r>
            <a:rPr lang="en-AU" u="none"/>
            <a:t>The Main Part of this game is to avoid the Goblins. They will catch you if you stay to close. They don’t know of your presence and are stupid, so they forget about you after a short while and go back to what they were doing. They will go to your last known location when spotted and continue doing so until they lose you.</a:t>
          </a:r>
        </a:p>
      </dgm:t>
    </dgm:pt>
    <dgm:pt modelId="{86E1234E-D3BA-43C0-802C-1D816CF004F9}" type="parTrans" cxnId="{A7CA3F9D-3399-47F0-8295-85AEE259AF31}">
      <dgm:prSet/>
      <dgm:spPr/>
    </dgm:pt>
    <dgm:pt modelId="{BD806000-23FA-4980-85BE-F1FB6C892FCC}" type="sibTrans" cxnId="{A7CA3F9D-3399-47F0-8295-85AEE259AF31}">
      <dgm:prSet/>
      <dgm:spPr/>
    </dgm:pt>
    <dgm:pt modelId="{AFFBC03F-52B7-44DE-A229-B7C4788BEB0C}">
      <dgm:prSet phldr="0"/>
      <dgm:spPr/>
      <dgm:t>
        <a:bodyPr/>
        <a:lstStyle/>
        <a:p>
          <a:pPr rtl="0"/>
          <a:r>
            <a:rPr lang="en-AU" b="1" u="sng">
              <a:latin typeface="Calibri"/>
              <a:cs typeface="Calibri"/>
            </a:rPr>
            <a:t>Wall collision</a:t>
          </a:r>
          <a:r>
            <a:rPr lang="en-AU" b="1" u="none">
              <a:latin typeface="Calibri"/>
              <a:cs typeface="Calibri"/>
            </a:rPr>
            <a:t>:</a:t>
          </a:r>
          <a:r>
            <a:rPr lang="en-AU" u="none">
              <a:latin typeface="Calibri"/>
              <a:cs typeface="Calibri"/>
            </a:rPr>
            <a:t> The player has collision with the walls.</a:t>
          </a:r>
        </a:p>
      </dgm:t>
    </dgm:pt>
    <dgm:pt modelId="{EDBBDC76-C876-41DB-BFD9-6BFD09F38A0A}" type="parTrans" cxnId="{B066650B-AF81-4B32-8963-211A0ACE403B}">
      <dgm:prSet/>
      <dgm:spPr/>
    </dgm:pt>
    <dgm:pt modelId="{A2EA81AF-8A9C-46C1-AE14-200A62F06B9E}" type="sibTrans" cxnId="{B066650B-AF81-4B32-8963-211A0ACE403B}">
      <dgm:prSet/>
      <dgm:spPr/>
    </dgm:pt>
    <dgm:pt modelId="{59774E07-BEEE-4E0F-8E4B-A51933C0BCD0}">
      <dgm:prSet phldr="0"/>
      <dgm:spPr/>
      <dgm:t>
        <a:bodyPr/>
        <a:lstStyle/>
        <a:p>
          <a:pPr algn="l" rtl="0">
            <a:lnSpc>
              <a:spcPct val="90000"/>
            </a:lnSpc>
          </a:pPr>
          <a:r>
            <a:rPr lang="en-AU" u="sng"/>
            <a:t>Keyboard Behaviour:</a:t>
          </a:r>
          <a:r>
            <a:rPr lang="en-AU" u="none"/>
            <a:t> The character on screen will move around the map based on keyboard input.</a:t>
          </a:r>
          <a:r>
            <a:rPr lang="en-AU" u="none">
              <a:latin typeface="Calibri"/>
              <a:cs typeface="Calibri"/>
            </a:rPr>
            <a:t> </a:t>
          </a:r>
          <a:endParaRPr lang="en-AU" u="none"/>
        </a:p>
      </dgm:t>
    </dgm:pt>
    <dgm:pt modelId="{F839D889-2917-456E-BD34-5DC4196F2FE0}" type="parTrans" cxnId="{7DD45B24-6CAA-4771-98F2-1370C9B528BF}">
      <dgm:prSet/>
      <dgm:spPr/>
    </dgm:pt>
    <dgm:pt modelId="{1BDA2831-40B6-4192-B51C-DD90C54369EE}" type="sibTrans" cxnId="{7DD45B24-6CAA-4771-98F2-1370C9B528BF}">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5">
        <dgm:presLayoutVars>
          <dgm:chMax val="0"/>
          <dgm:bulletEnabled val="1"/>
        </dgm:presLayoutVars>
      </dgm:prSet>
      <dgm:spPr/>
    </dgm:pt>
    <dgm:pt modelId="{E8D2914B-084C-43B9-982B-52FC26AD4822}" type="pres">
      <dgm:prSet presAssocID="{3D66E939-FDA5-44AF-9A33-341E39423460}" presName="spacer" presStyleCnt="0"/>
      <dgm:spPr/>
    </dgm:pt>
    <dgm:pt modelId="{8BD29958-2FF5-457A-BCAA-B4485069430D}" type="pres">
      <dgm:prSet presAssocID="{B07A4B4B-00AB-4DC9-9383-B473E522B262}" presName="parentText" presStyleLbl="node1" presStyleIdx="1" presStyleCnt="5">
        <dgm:presLayoutVars>
          <dgm:chMax val="0"/>
          <dgm:bulletEnabled val="1"/>
        </dgm:presLayoutVars>
      </dgm:prSet>
      <dgm:spPr/>
    </dgm:pt>
    <dgm:pt modelId="{3F4FE7CB-9BAC-48F7-9F83-69DB6528047B}" type="pres">
      <dgm:prSet presAssocID="{D995BCB7-6FA8-4E9E-A0E0-0744293CF005}" presName="spacer" presStyleCnt="0"/>
      <dgm:spPr/>
    </dgm:pt>
    <dgm:pt modelId="{AF996EE9-22CE-4EB6-8B9F-E996BD6A6026}" type="pres">
      <dgm:prSet presAssocID="{F0B6F908-45C5-44A6-B13C-DC21E280CBC5}" presName="parentText" presStyleLbl="node1" presStyleIdx="2" presStyleCnt="5">
        <dgm:presLayoutVars>
          <dgm:chMax val="0"/>
          <dgm:bulletEnabled val="1"/>
        </dgm:presLayoutVars>
      </dgm:prSet>
      <dgm:spPr/>
    </dgm:pt>
    <dgm:pt modelId="{8399A906-6ADB-4605-B643-BD2A4A412EBB}" type="pres">
      <dgm:prSet presAssocID="{BD806000-23FA-4980-85BE-F1FB6C892FCC}" presName="spacer" presStyleCnt="0"/>
      <dgm:spPr/>
    </dgm:pt>
    <dgm:pt modelId="{58FEC5D7-B96D-48B5-8481-D4FFF20D94C1}" type="pres">
      <dgm:prSet presAssocID="{AFFBC03F-52B7-44DE-A229-B7C4788BEB0C}" presName="parentText" presStyleLbl="node1" presStyleIdx="3" presStyleCnt="5">
        <dgm:presLayoutVars>
          <dgm:chMax val="0"/>
          <dgm:bulletEnabled val="1"/>
        </dgm:presLayoutVars>
      </dgm:prSet>
      <dgm:spPr/>
    </dgm:pt>
    <dgm:pt modelId="{8AB773D1-5AF4-4C7C-A0A2-51D5A39236E5}" type="pres">
      <dgm:prSet presAssocID="{A2EA81AF-8A9C-46C1-AE14-200A62F06B9E}" presName="spacer" presStyleCnt="0"/>
      <dgm:spPr/>
    </dgm:pt>
    <dgm:pt modelId="{074E6F70-E7BF-4FD9-BBC3-95E92EDEE5ED}" type="pres">
      <dgm:prSet presAssocID="{59774E07-BEEE-4E0F-8E4B-A51933C0BCD0}" presName="parentText" presStyleLbl="node1" presStyleIdx="4" presStyleCnt="5">
        <dgm:presLayoutVars>
          <dgm:chMax val="0"/>
          <dgm:bulletEnabled val="1"/>
        </dgm:presLayoutVars>
      </dgm:prSet>
      <dgm:spPr/>
    </dgm:pt>
  </dgm:ptLst>
  <dgm:cxnLst>
    <dgm:cxn modelId="{B066650B-AF81-4B32-8963-211A0ACE403B}" srcId="{FB1CF53F-4A56-4146-A681-8C8F35AC82F9}" destId="{AFFBC03F-52B7-44DE-A229-B7C4788BEB0C}" srcOrd="3" destOrd="0" parTransId="{EDBBDC76-C876-41DB-BFD9-6BFD09F38A0A}" sibTransId="{A2EA81AF-8A9C-46C1-AE14-200A62F06B9E}"/>
    <dgm:cxn modelId="{0318110C-FDAD-4EAC-B514-D1CA490DA3FF}" type="presOf" srcId="{F0B6F908-45C5-44A6-B13C-DC21E280CBC5}" destId="{AF996EE9-22CE-4EB6-8B9F-E996BD6A6026}" srcOrd="0" destOrd="0" presId="urn:microsoft.com/office/officeart/2005/8/layout/vList2"/>
    <dgm:cxn modelId="{F084D61B-36A1-47CB-BA59-1B86BF8BD89D}" type="presOf" srcId="{8BD474F3-C8F1-4D33-A886-84C4933731FD}" destId="{AC89661C-4327-4190-978E-890390E81E0D}" srcOrd="0" destOrd="0" presId="urn:microsoft.com/office/officeart/2005/8/layout/vList2"/>
    <dgm:cxn modelId="{0BF56E1C-6B91-408E-A85B-C39A7491E117}" srcId="{FB1CF53F-4A56-4146-A681-8C8F35AC82F9}" destId="{8BD474F3-C8F1-4D33-A886-84C4933731FD}" srcOrd="0"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7DD45B24-6CAA-4771-98F2-1370C9B528BF}" srcId="{FB1CF53F-4A56-4146-A681-8C8F35AC82F9}" destId="{59774E07-BEEE-4E0F-8E4B-A51933C0BCD0}" srcOrd="4" destOrd="0" parTransId="{F839D889-2917-456E-BD34-5DC4196F2FE0}" sibTransId="{1BDA2831-40B6-4192-B51C-DD90C54369EE}"/>
    <dgm:cxn modelId="{2D36DD6B-22E9-488C-848D-4E732D80983D}" type="presOf" srcId="{AFFBC03F-52B7-44DE-A229-B7C4788BEB0C}" destId="{58FEC5D7-B96D-48B5-8481-D4FFF20D94C1}" srcOrd="0" destOrd="0" presId="urn:microsoft.com/office/officeart/2005/8/layout/vList2"/>
    <dgm:cxn modelId="{4ACB0C83-0355-4891-9ED8-75797942D0DB}" srcId="{FB1CF53F-4A56-4146-A681-8C8F35AC82F9}" destId="{B07A4B4B-00AB-4DC9-9383-B473E522B262}" srcOrd="1" destOrd="0" parTransId="{FB121883-6BC4-4262-AEC0-6BA2D414C4CF}" sibTransId="{D995BCB7-6FA8-4E9E-A0E0-0744293CF005}"/>
    <dgm:cxn modelId="{A7CA3F9D-3399-47F0-8295-85AEE259AF31}" srcId="{FB1CF53F-4A56-4146-A681-8C8F35AC82F9}" destId="{F0B6F908-45C5-44A6-B13C-DC21E280CBC5}" srcOrd="2" destOrd="0" parTransId="{86E1234E-D3BA-43C0-802C-1D816CF004F9}" sibTransId="{BD806000-23FA-4980-85BE-F1FB6C892FCC}"/>
    <dgm:cxn modelId="{62EA86B5-CBB6-4C63-8963-47CFCAC5854A}" type="presOf" srcId="{59774E07-BEEE-4E0F-8E4B-A51933C0BCD0}" destId="{074E6F70-E7BF-4FD9-BBC3-95E92EDEE5ED}" srcOrd="0" destOrd="0" presId="urn:microsoft.com/office/officeart/2005/8/layout/vList2"/>
    <dgm:cxn modelId="{4E4B2EDC-373D-472D-B9B8-58EAB60C4928}" type="presOf" srcId="{B07A4B4B-00AB-4DC9-9383-B473E522B262}" destId="{8BD29958-2FF5-457A-BCAA-B4485069430D}" srcOrd="0" destOrd="0" presId="urn:microsoft.com/office/officeart/2005/8/layout/vList2"/>
    <dgm:cxn modelId="{2BDB3408-0BD0-4D36-BFC2-0E053345A7CC}" type="presParOf" srcId="{EFA2F190-43ED-451C-9D6F-4C679256DFE6}" destId="{AC89661C-4327-4190-978E-890390E81E0D}" srcOrd="0" destOrd="0" presId="urn:microsoft.com/office/officeart/2005/8/layout/vList2"/>
    <dgm:cxn modelId="{06624D88-5B88-48C1-A44E-91C9F4C70A5A}" type="presParOf" srcId="{EFA2F190-43ED-451C-9D6F-4C679256DFE6}" destId="{E8D2914B-084C-43B9-982B-52FC26AD4822}" srcOrd="1" destOrd="0" presId="urn:microsoft.com/office/officeart/2005/8/layout/vList2"/>
    <dgm:cxn modelId="{6A23500B-AECB-4220-B5A5-86528584CC9B}" type="presParOf" srcId="{EFA2F190-43ED-451C-9D6F-4C679256DFE6}" destId="{8BD29958-2FF5-457A-BCAA-B4485069430D}" srcOrd="2" destOrd="0" presId="urn:microsoft.com/office/officeart/2005/8/layout/vList2"/>
    <dgm:cxn modelId="{082D4CA6-0E42-4288-8C21-550E15D106A8}" type="presParOf" srcId="{EFA2F190-43ED-451C-9D6F-4C679256DFE6}" destId="{3F4FE7CB-9BAC-48F7-9F83-69DB6528047B}" srcOrd="3" destOrd="0" presId="urn:microsoft.com/office/officeart/2005/8/layout/vList2"/>
    <dgm:cxn modelId="{1AFAA380-279D-4C16-BAA3-00BC04158DDC}" type="presParOf" srcId="{EFA2F190-43ED-451C-9D6F-4C679256DFE6}" destId="{AF996EE9-22CE-4EB6-8B9F-E996BD6A6026}" srcOrd="4" destOrd="0" presId="urn:microsoft.com/office/officeart/2005/8/layout/vList2"/>
    <dgm:cxn modelId="{3E6CDE49-679F-46C7-9629-DF819D4EDB4E}" type="presParOf" srcId="{EFA2F190-43ED-451C-9D6F-4C679256DFE6}" destId="{8399A906-6ADB-4605-B643-BD2A4A412EBB}" srcOrd="5" destOrd="0" presId="urn:microsoft.com/office/officeart/2005/8/layout/vList2"/>
    <dgm:cxn modelId="{84500C0A-B06A-446C-ADEC-47A947B392C8}" type="presParOf" srcId="{EFA2F190-43ED-451C-9D6F-4C679256DFE6}" destId="{58FEC5D7-B96D-48B5-8481-D4FFF20D94C1}" srcOrd="6" destOrd="0" presId="urn:microsoft.com/office/officeart/2005/8/layout/vList2"/>
    <dgm:cxn modelId="{D4D1F3D9-9FFE-4E6D-AFB9-EA8BC4300530}" type="presParOf" srcId="{EFA2F190-43ED-451C-9D6F-4C679256DFE6}" destId="{8AB773D1-5AF4-4C7C-A0A2-51D5A39236E5}" srcOrd="7" destOrd="0" presId="urn:microsoft.com/office/officeart/2005/8/layout/vList2"/>
    <dgm:cxn modelId="{5EF6398E-7516-4D6A-B546-61F9A398208E}" type="presParOf" srcId="{EFA2F190-43ED-451C-9D6F-4C679256DFE6}" destId="{074E6F70-E7BF-4FD9-BBC3-95E92EDEE5ED}"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dgm:spPr/>
      <dgm:t>
        <a:bodyPr/>
        <a:lstStyle/>
        <a:p>
          <a:pPr rtl="0"/>
          <a:r>
            <a:rPr lang="en-US" u="sng">
              <a:latin typeface="Arial Black" panose="020B0A04020102020204"/>
            </a:rPr>
            <a:t>The score system is very simple</a:t>
          </a:r>
          <a:r>
            <a:rPr lang="en-US" b="1" u="sng">
              <a:latin typeface="Arial Black" panose="020B0A04020102020204"/>
            </a:rPr>
            <a:t>:</a:t>
          </a:r>
          <a:endParaRPr lang="en-US" b="0" u="sng">
            <a:latin typeface="Arial Black" panose="020B0A04020102020204"/>
          </a:endParaRP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7C5DD463-83CF-4F30-8683-09FCCCC9783D}">
      <dgm:prSet phldr="0"/>
      <dgm:spPr/>
      <dgm:t>
        <a:bodyPr/>
        <a:lstStyle/>
        <a:p>
          <a:pPr rtl="0"/>
          <a:r>
            <a:rPr lang="en-US" b="1" u="none">
              <a:latin typeface="Arial Black" panose="020B0A04020102020204"/>
            </a:rPr>
            <a:t>When the player collides with the chest, a random score is added from 100-500.</a:t>
          </a:r>
        </a:p>
      </dgm:t>
    </dgm:pt>
    <dgm:pt modelId="{B484CF55-A9F2-41D6-9FA8-9A0D3F356D4A}" type="parTrans" cxnId="{8F5216B3-62EA-437B-BCF7-774549DE64AA}">
      <dgm:prSet/>
      <dgm:spPr/>
    </dgm:pt>
    <dgm:pt modelId="{1090A65E-1BB3-4284-8E49-E1C7F1B4F544}" type="sibTrans" cxnId="{8F5216B3-62EA-437B-BCF7-774549DE64AA}">
      <dgm:prSet/>
      <dgm:spPr/>
    </dgm:pt>
    <dgm:pt modelId="{0AEC1220-951D-4790-875F-0AAA2FBB02FF}">
      <dgm:prSet phldr="0"/>
      <dgm:spPr/>
      <dgm:t>
        <a:bodyPr/>
        <a:lstStyle/>
        <a:p>
          <a:pPr rtl="0"/>
          <a:r>
            <a:rPr lang="en-US" b="1" u="none">
              <a:latin typeface="Arial Black" panose="020B0A04020102020204"/>
            </a:rPr>
            <a:t>The score is not saved when the game is completed.</a:t>
          </a:r>
          <a:endParaRPr lang="en-US" b="1" u="none"/>
        </a:p>
      </dgm:t>
    </dgm:pt>
    <dgm:pt modelId="{342922EC-EA11-4346-B374-32C48EDE32BB}" type="parTrans" cxnId="{6270D2E6-8B6D-48AC-BD4D-CBDDAE729B7E}">
      <dgm:prSet/>
      <dgm:spPr/>
    </dgm:pt>
    <dgm:pt modelId="{C5B85972-B7C6-408A-A0BE-EE8FFE79D954}" type="sibTrans" cxnId="{6270D2E6-8B6D-48AC-BD4D-CBDDAE729B7E}">
      <dgm:prSet/>
      <dgm:spPr/>
    </dgm:pt>
    <dgm:pt modelId="{61E4D0C7-D49D-49DB-9BBF-F05C82CA6B79}">
      <dgm:prSet phldr="0"/>
      <dgm:spPr/>
      <dgm:t>
        <a:bodyPr/>
        <a:lstStyle/>
        <a:p>
          <a:pPr rtl="0"/>
          <a:r>
            <a:rPr lang="en-US" b="1" u="none">
              <a:latin typeface="Arial Black" panose="020B0A04020102020204"/>
            </a:rPr>
            <a:t>The score is displayed on the top left of the screen</a:t>
          </a:r>
        </a:p>
      </dgm:t>
    </dgm:pt>
    <dgm:pt modelId="{74D2C665-7548-447A-8AF7-CADE9E8582CA}" type="parTrans" cxnId="{8B4D12A7-D773-41E3-A0CD-AC26E88C8D62}">
      <dgm:prSet/>
      <dgm:spPr/>
    </dgm:pt>
    <dgm:pt modelId="{8AB050E3-767C-423F-8811-B6AAF48C8CBF}" type="sibTrans" cxnId="{8B4D12A7-D773-41E3-A0CD-AC26E88C8D62}">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4">
        <dgm:presLayoutVars>
          <dgm:chMax val="0"/>
          <dgm:bulletEnabled val="1"/>
        </dgm:presLayoutVars>
      </dgm:prSet>
      <dgm:spPr/>
    </dgm:pt>
    <dgm:pt modelId="{2C483D48-B747-496A-B2E9-35C834A94E5E}" type="pres">
      <dgm:prSet presAssocID="{3D66E939-FDA5-44AF-9A33-341E39423460}" presName="spacer" presStyleCnt="0"/>
      <dgm:spPr/>
    </dgm:pt>
    <dgm:pt modelId="{B36CBFA7-855B-408A-A0BE-A769ABB60B91}" type="pres">
      <dgm:prSet presAssocID="{7C5DD463-83CF-4F30-8683-09FCCCC9783D}" presName="parentText" presStyleLbl="node1" presStyleIdx="1" presStyleCnt="4">
        <dgm:presLayoutVars>
          <dgm:chMax val="0"/>
          <dgm:bulletEnabled val="1"/>
        </dgm:presLayoutVars>
      </dgm:prSet>
      <dgm:spPr/>
    </dgm:pt>
    <dgm:pt modelId="{CF24CAA6-AB7C-4925-A969-B9D0023C3009}" type="pres">
      <dgm:prSet presAssocID="{1090A65E-1BB3-4284-8E49-E1C7F1B4F544}" presName="spacer" presStyleCnt="0"/>
      <dgm:spPr/>
    </dgm:pt>
    <dgm:pt modelId="{C65F7371-9CDF-4C4D-8510-B8A0997F09D2}" type="pres">
      <dgm:prSet presAssocID="{0AEC1220-951D-4790-875F-0AAA2FBB02FF}" presName="parentText" presStyleLbl="node1" presStyleIdx="2" presStyleCnt="4">
        <dgm:presLayoutVars>
          <dgm:chMax val="0"/>
          <dgm:bulletEnabled val="1"/>
        </dgm:presLayoutVars>
      </dgm:prSet>
      <dgm:spPr/>
    </dgm:pt>
    <dgm:pt modelId="{7C6D8502-4249-4BD2-8976-F45C99DC726E}" type="pres">
      <dgm:prSet presAssocID="{C5B85972-B7C6-408A-A0BE-EE8FFE79D954}" presName="spacer" presStyleCnt="0"/>
      <dgm:spPr/>
    </dgm:pt>
    <dgm:pt modelId="{A8CE292C-639B-44FA-993B-AB1BAD871C36}" type="pres">
      <dgm:prSet presAssocID="{61E4D0C7-D49D-49DB-9BBF-F05C82CA6B79}" presName="parentText" presStyleLbl="node1" presStyleIdx="3" presStyleCnt="4">
        <dgm:presLayoutVars>
          <dgm:chMax val="0"/>
          <dgm:bulletEnabled val="1"/>
        </dgm:presLayoutVars>
      </dgm:prSet>
      <dgm:spPr/>
    </dgm:pt>
  </dgm:ptLst>
  <dgm:cxnLst>
    <dgm:cxn modelId="{0BF56E1C-6B91-408E-A85B-C39A7491E117}" srcId="{FB1CF53F-4A56-4146-A681-8C8F35AC82F9}" destId="{8BD474F3-C8F1-4D33-A886-84C4933731FD}" srcOrd="0" destOrd="0" parTransId="{3BECC61E-43E5-407F-8CD8-13C088FFCFB1}" sibTransId="{3D66E939-FDA5-44AF-9A33-341E39423460}"/>
    <dgm:cxn modelId="{F0BBCE1E-4034-4ED5-B3C3-64E49CC3398D}" type="presOf" srcId="{0AEC1220-951D-4790-875F-0AAA2FBB02FF}" destId="{C65F7371-9CDF-4C4D-8510-B8A0997F09D2}"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F5E9E026-6635-434C-8513-EE27BED006C7}" type="presOf" srcId="{61E4D0C7-D49D-49DB-9BBF-F05C82CA6B79}" destId="{A8CE292C-639B-44FA-993B-AB1BAD871C36}" srcOrd="0" destOrd="0" presId="urn:microsoft.com/office/officeart/2005/8/layout/vList2"/>
    <dgm:cxn modelId="{2CB2465C-933D-425D-BD31-3FD1414CA560}" type="presOf" srcId="{8BD474F3-C8F1-4D33-A886-84C4933731FD}" destId="{AC89661C-4327-4190-978E-890390E81E0D}" srcOrd="0" destOrd="0" presId="urn:microsoft.com/office/officeart/2005/8/layout/vList2"/>
    <dgm:cxn modelId="{8B4D12A7-D773-41E3-A0CD-AC26E88C8D62}" srcId="{FB1CF53F-4A56-4146-A681-8C8F35AC82F9}" destId="{61E4D0C7-D49D-49DB-9BBF-F05C82CA6B79}" srcOrd="3" destOrd="0" parTransId="{74D2C665-7548-447A-8AF7-CADE9E8582CA}" sibTransId="{8AB050E3-767C-423F-8811-B6AAF48C8CBF}"/>
    <dgm:cxn modelId="{8F5216B3-62EA-437B-BCF7-774549DE64AA}" srcId="{FB1CF53F-4A56-4146-A681-8C8F35AC82F9}" destId="{7C5DD463-83CF-4F30-8683-09FCCCC9783D}" srcOrd="1" destOrd="0" parTransId="{B484CF55-A9F2-41D6-9FA8-9A0D3F356D4A}" sibTransId="{1090A65E-1BB3-4284-8E49-E1C7F1B4F544}"/>
    <dgm:cxn modelId="{6270D2E6-8B6D-48AC-BD4D-CBDDAE729B7E}" srcId="{FB1CF53F-4A56-4146-A681-8C8F35AC82F9}" destId="{0AEC1220-951D-4790-875F-0AAA2FBB02FF}" srcOrd="2" destOrd="0" parTransId="{342922EC-EA11-4346-B374-32C48EDE32BB}" sibTransId="{C5B85972-B7C6-408A-A0BE-EE8FFE79D954}"/>
    <dgm:cxn modelId="{F3D5E4F6-4074-4943-B28A-C198AD96E039}" type="presOf" srcId="{7C5DD463-83CF-4F30-8683-09FCCCC9783D}" destId="{B36CBFA7-855B-408A-A0BE-A769ABB60B91}" srcOrd="0" destOrd="0" presId="urn:microsoft.com/office/officeart/2005/8/layout/vList2"/>
    <dgm:cxn modelId="{C0B336CA-215F-45EC-93EA-215E7FA883EB}" type="presParOf" srcId="{EFA2F190-43ED-451C-9D6F-4C679256DFE6}" destId="{AC89661C-4327-4190-978E-890390E81E0D}" srcOrd="0" destOrd="0" presId="urn:microsoft.com/office/officeart/2005/8/layout/vList2"/>
    <dgm:cxn modelId="{CE9BAF96-B500-439C-9CB5-AE27CA4043A2}" type="presParOf" srcId="{EFA2F190-43ED-451C-9D6F-4C679256DFE6}" destId="{2C483D48-B747-496A-B2E9-35C834A94E5E}" srcOrd="1" destOrd="0" presId="urn:microsoft.com/office/officeart/2005/8/layout/vList2"/>
    <dgm:cxn modelId="{FE88A284-956D-4D73-84A6-D1224B4D178D}" type="presParOf" srcId="{EFA2F190-43ED-451C-9D6F-4C679256DFE6}" destId="{B36CBFA7-855B-408A-A0BE-A769ABB60B91}" srcOrd="2" destOrd="0" presId="urn:microsoft.com/office/officeart/2005/8/layout/vList2"/>
    <dgm:cxn modelId="{D2352C6F-1DE1-4B54-AB1C-F032FC33AF0B}" type="presParOf" srcId="{EFA2F190-43ED-451C-9D6F-4C679256DFE6}" destId="{CF24CAA6-AB7C-4925-A969-B9D0023C3009}" srcOrd="3" destOrd="0" presId="urn:microsoft.com/office/officeart/2005/8/layout/vList2"/>
    <dgm:cxn modelId="{BF443686-B9C2-46E7-927B-14D9571D7B07}" type="presParOf" srcId="{EFA2F190-43ED-451C-9D6F-4C679256DFE6}" destId="{C65F7371-9CDF-4C4D-8510-B8A0997F09D2}" srcOrd="4" destOrd="0" presId="urn:microsoft.com/office/officeart/2005/8/layout/vList2"/>
    <dgm:cxn modelId="{B4B34DBD-DB99-4E17-A92B-B06B0A9E046F}" type="presParOf" srcId="{EFA2F190-43ED-451C-9D6F-4C679256DFE6}" destId="{7C6D8502-4249-4BD2-8976-F45C99DC726E}" srcOrd="5" destOrd="0" presId="urn:microsoft.com/office/officeart/2005/8/layout/vList2"/>
    <dgm:cxn modelId="{945C2001-1913-40FF-8978-2B42E5AB5CCC}" type="presParOf" srcId="{EFA2F190-43ED-451C-9D6F-4C679256DFE6}" destId="{A8CE292C-639B-44FA-993B-AB1BAD871C36}"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phldr="0"/>
      <dgm:spPr/>
      <dgm:t>
        <a:bodyPr/>
        <a:lstStyle/>
        <a:p>
          <a:pPr rtl="0"/>
          <a:r>
            <a:rPr lang="en-US" u="none">
              <a:latin typeface="Arial Black" panose="020B0A04020102020204"/>
            </a:rPr>
            <a:t>The player is using a Keyboard Behavior.</a:t>
          </a: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9C6B1BA1-6AB7-4B77-A247-67C7AB54F8D3}">
      <dgm:prSet phldr="0"/>
      <dgm:spPr/>
      <dgm:t>
        <a:bodyPr/>
        <a:lstStyle/>
        <a:p>
          <a:pPr rtl="0"/>
          <a:r>
            <a:rPr lang="en-US" u="none">
              <a:latin typeface="Arial Black" panose="020B0A04020102020204"/>
            </a:rPr>
            <a:t>It the only entity the player can control.</a:t>
          </a:r>
        </a:p>
      </dgm:t>
    </dgm:pt>
    <dgm:pt modelId="{E0D0A841-7657-4FFB-8629-84CCD2A3F367}" type="parTrans" cxnId="{EF50F9F0-D723-418F-A0E9-14051EFA8B27}">
      <dgm:prSet/>
      <dgm:spPr/>
    </dgm:pt>
    <dgm:pt modelId="{F09ABD05-AABE-4515-945A-F063B881006D}" type="sibTrans" cxnId="{EF50F9F0-D723-418F-A0E9-14051EFA8B27}">
      <dgm:prSet/>
      <dgm:spPr/>
    </dgm:pt>
    <dgm:pt modelId="{F7E4E86B-1C5F-4F24-B6E7-9FC1AB1961E1}">
      <dgm:prSet phldr="0"/>
      <dgm:spPr/>
      <dgm:t>
        <a:bodyPr/>
        <a:lstStyle/>
        <a:p>
          <a:pPr rtl="0"/>
          <a:r>
            <a:rPr lang="en-US" u="none">
              <a:latin typeface="Arial Black" panose="020B0A04020102020204"/>
            </a:rPr>
            <a:t>The player moves via W, A, S, D.</a:t>
          </a:r>
        </a:p>
      </dgm:t>
    </dgm:pt>
    <dgm:pt modelId="{9B35CEF8-3D20-4E5E-8996-5454F2F03FBB}" type="parTrans" cxnId="{4F08A3ED-5A60-4330-B15C-28A526780603}">
      <dgm:prSet/>
      <dgm:spPr/>
    </dgm:pt>
    <dgm:pt modelId="{CB5C27CA-BAFB-4236-AF8F-A0AD5929F83B}" type="sibTrans" cxnId="{4F08A3ED-5A60-4330-B15C-28A526780603}">
      <dgm:prSet/>
      <dgm:spPr/>
    </dgm:pt>
    <dgm:pt modelId="{A0694530-E64B-4455-859D-B92BCCC07531}">
      <dgm:prSet phldr="0"/>
      <dgm:spPr/>
      <dgm:t>
        <a:bodyPr/>
        <a:lstStyle/>
        <a:p>
          <a:pPr rtl="0"/>
          <a:r>
            <a:rPr lang="en-US" u="none">
              <a:latin typeface="Arial Black" panose="020B0A04020102020204"/>
            </a:rPr>
            <a:t>Can pause the game by pressing 'P'.</a:t>
          </a:r>
        </a:p>
      </dgm:t>
    </dgm:pt>
    <dgm:pt modelId="{60B4986A-D24E-4BFE-AFD5-17856DF4A530}" type="parTrans" cxnId="{9BF80CB5-D322-4E79-A35E-6384EBFF4E51}">
      <dgm:prSet/>
      <dgm:spPr/>
    </dgm:pt>
    <dgm:pt modelId="{67C87999-C0D1-476E-95BC-F10E5B3A3A79}" type="sibTrans" cxnId="{9BF80CB5-D322-4E79-A35E-6384EBFF4E51}">
      <dgm:prSet/>
      <dgm:spPr/>
    </dgm:pt>
    <dgm:pt modelId="{4E84A090-B1E5-4AC6-8958-BA816B5F4FA5}">
      <dgm:prSet phldr="0"/>
      <dgm:spPr/>
      <dgm:t>
        <a:bodyPr/>
        <a:lstStyle/>
        <a:p>
          <a:pPr rtl="0"/>
          <a:r>
            <a:rPr lang="en-US" u="none">
              <a:latin typeface="Arial Black" panose="020B0A04020102020204"/>
            </a:rPr>
            <a:t>Can quit by pressing 'T'.</a:t>
          </a:r>
        </a:p>
      </dgm:t>
    </dgm:pt>
    <dgm:pt modelId="{BCF735B0-E472-41E9-A92B-987F93C37040}" type="parTrans" cxnId="{BB298071-F0EB-40BF-88D1-AC9C096144BF}">
      <dgm:prSet/>
      <dgm:spPr/>
    </dgm:pt>
    <dgm:pt modelId="{FD38EB02-EE3B-4DD4-8003-0FD22D22AB98}" type="sibTrans" cxnId="{BB298071-F0EB-40BF-88D1-AC9C096144BF}">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5">
        <dgm:presLayoutVars>
          <dgm:chMax val="0"/>
          <dgm:bulletEnabled val="1"/>
        </dgm:presLayoutVars>
      </dgm:prSet>
      <dgm:spPr/>
    </dgm:pt>
    <dgm:pt modelId="{0D184EA1-E9E8-412D-AB38-7D141DF64E77}" type="pres">
      <dgm:prSet presAssocID="{3D66E939-FDA5-44AF-9A33-341E39423460}" presName="spacer" presStyleCnt="0"/>
      <dgm:spPr/>
    </dgm:pt>
    <dgm:pt modelId="{158DC9C0-6692-44AA-8484-D17E7A30E7E2}" type="pres">
      <dgm:prSet presAssocID="{9C6B1BA1-6AB7-4B77-A247-67C7AB54F8D3}" presName="parentText" presStyleLbl="node1" presStyleIdx="1" presStyleCnt="5">
        <dgm:presLayoutVars>
          <dgm:chMax val="0"/>
          <dgm:bulletEnabled val="1"/>
        </dgm:presLayoutVars>
      </dgm:prSet>
      <dgm:spPr/>
    </dgm:pt>
    <dgm:pt modelId="{F6BA3481-ACC4-43CC-92C3-11303719D3B3}" type="pres">
      <dgm:prSet presAssocID="{F09ABD05-AABE-4515-945A-F063B881006D}" presName="spacer" presStyleCnt="0"/>
      <dgm:spPr/>
    </dgm:pt>
    <dgm:pt modelId="{95CD426C-F35B-4D60-90CC-F38A86E84D11}" type="pres">
      <dgm:prSet presAssocID="{F7E4E86B-1C5F-4F24-B6E7-9FC1AB1961E1}" presName="parentText" presStyleLbl="node1" presStyleIdx="2" presStyleCnt="5">
        <dgm:presLayoutVars>
          <dgm:chMax val="0"/>
          <dgm:bulletEnabled val="1"/>
        </dgm:presLayoutVars>
      </dgm:prSet>
      <dgm:spPr/>
    </dgm:pt>
    <dgm:pt modelId="{7E72501A-AB1A-4D84-9DDE-F011BEA74D7E}" type="pres">
      <dgm:prSet presAssocID="{CB5C27CA-BAFB-4236-AF8F-A0AD5929F83B}" presName="spacer" presStyleCnt="0"/>
      <dgm:spPr/>
    </dgm:pt>
    <dgm:pt modelId="{16370318-8A73-4018-A7AB-0BAED78E7384}" type="pres">
      <dgm:prSet presAssocID="{A0694530-E64B-4455-859D-B92BCCC07531}" presName="parentText" presStyleLbl="node1" presStyleIdx="3" presStyleCnt="5">
        <dgm:presLayoutVars>
          <dgm:chMax val="0"/>
          <dgm:bulletEnabled val="1"/>
        </dgm:presLayoutVars>
      </dgm:prSet>
      <dgm:spPr/>
    </dgm:pt>
    <dgm:pt modelId="{9AD5F32C-C1CA-4CE2-915E-EB2703676895}" type="pres">
      <dgm:prSet presAssocID="{67C87999-C0D1-476E-95BC-F10E5B3A3A79}" presName="spacer" presStyleCnt="0"/>
      <dgm:spPr/>
    </dgm:pt>
    <dgm:pt modelId="{54AC1094-2978-4229-A6C3-B7B45B66B7A4}" type="pres">
      <dgm:prSet presAssocID="{4E84A090-B1E5-4AC6-8958-BA816B5F4FA5}" presName="parentText" presStyleLbl="node1" presStyleIdx="4" presStyleCnt="5">
        <dgm:presLayoutVars>
          <dgm:chMax val="0"/>
          <dgm:bulletEnabled val="1"/>
        </dgm:presLayoutVars>
      </dgm:prSet>
      <dgm:spPr/>
    </dgm:pt>
  </dgm:ptLst>
  <dgm:cxnLst>
    <dgm:cxn modelId="{5395BF13-F341-4CB0-BC63-E89FDC91376D}" type="presOf" srcId="{9C6B1BA1-6AB7-4B77-A247-67C7AB54F8D3}" destId="{158DC9C0-6692-44AA-8484-D17E7A30E7E2}" srcOrd="0" destOrd="0" presId="urn:microsoft.com/office/officeart/2005/8/layout/vList2"/>
    <dgm:cxn modelId="{0BF56E1C-6B91-408E-A85B-C39A7491E117}" srcId="{FB1CF53F-4A56-4146-A681-8C8F35AC82F9}" destId="{8BD474F3-C8F1-4D33-A886-84C4933731FD}" srcOrd="0"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41CF0D68-FC70-4C88-8AE5-53BB8805C899}" type="presOf" srcId="{A0694530-E64B-4455-859D-B92BCCC07531}" destId="{16370318-8A73-4018-A7AB-0BAED78E7384}" srcOrd="0" destOrd="0" presId="urn:microsoft.com/office/officeart/2005/8/layout/vList2"/>
    <dgm:cxn modelId="{BB298071-F0EB-40BF-88D1-AC9C096144BF}" srcId="{FB1CF53F-4A56-4146-A681-8C8F35AC82F9}" destId="{4E84A090-B1E5-4AC6-8958-BA816B5F4FA5}" srcOrd="4" destOrd="0" parTransId="{BCF735B0-E472-41E9-A92B-987F93C37040}" sibTransId="{FD38EB02-EE3B-4DD4-8003-0FD22D22AB98}"/>
    <dgm:cxn modelId="{D1C1EA81-55C7-4918-B682-AA16DE59C477}" type="presOf" srcId="{8BD474F3-C8F1-4D33-A886-84C4933731FD}" destId="{AC89661C-4327-4190-978E-890390E81E0D}" srcOrd="0" destOrd="0" presId="urn:microsoft.com/office/officeart/2005/8/layout/vList2"/>
    <dgm:cxn modelId="{A0993DAB-F191-4105-98CD-FF1FFFA8AAD1}" type="presOf" srcId="{F7E4E86B-1C5F-4F24-B6E7-9FC1AB1961E1}" destId="{95CD426C-F35B-4D60-90CC-F38A86E84D11}" srcOrd="0" destOrd="0" presId="urn:microsoft.com/office/officeart/2005/8/layout/vList2"/>
    <dgm:cxn modelId="{9BF80CB5-D322-4E79-A35E-6384EBFF4E51}" srcId="{FB1CF53F-4A56-4146-A681-8C8F35AC82F9}" destId="{A0694530-E64B-4455-859D-B92BCCC07531}" srcOrd="3" destOrd="0" parTransId="{60B4986A-D24E-4BFE-AFD5-17856DF4A530}" sibTransId="{67C87999-C0D1-476E-95BC-F10E5B3A3A79}"/>
    <dgm:cxn modelId="{2C9002BB-7EA7-4ABD-A7BD-1D21F7128982}" type="presOf" srcId="{4E84A090-B1E5-4AC6-8958-BA816B5F4FA5}" destId="{54AC1094-2978-4229-A6C3-B7B45B66B7A4}" srcOrd="0" destOrd="0" presId="urn:microsoft.com/office/officeart/2005/8/layout/vList2"/>
    <dgm:cxn modelId="{4F08A3ED-5A60-4330-B15C-28A526780603}" srcId="{FB1CF53F-4A56-4146-A681-8C8F35AC82F9}" destId="{F7E4E86B-1C5F-4F24-B6E7-9FC1AB1961E1}" srcOrd="2" destOrd="0" parTransId="{9B35CEF8-3D20-4E5E-8996-5454F2F03FBB}" sibTransId="{CB5C27CA-BAFB-4236-AF8F-A0AD5929F83B}"/>
    <dgm:cxn modelId="{EF50F9F0-D723-418F-A0E9-14051EFA8B27}" srcId="{FB1CF53F-4A56-4146-A681-8C8F35AC82F9}" destId="{9C6B1BA1-6AB7-4B77-A247-67C7AB54F8D3}" srcOrd="1" destOrd="0" parTransId="{E0D0A841-7657-4FFB-8629-84CCD2A3F367}" sibTransId="{F09ABD05-AABE-4515-945A-F063B881006D}"/>
    <dgm:cxn modelId="{F0D8C2E1-28C8-4DEC-8607-59744E2BD9E0}" type="presParOf" srcId="{EFA2F190-43ED-451C-9D6F-4C679256DFE6}" destId="{AC89661C-4327-4190-978E-890390E81E0D}" srcOrd="0" destOrd="0" presId="urn:microsoft.com/office/officeart/2005/8/layout/vList2"/>
    <dgm:cxn modelId="{2DB45059-9ACA-481B-936D-97702839C68E}" type="presParOf" srcId="{EFA2F190-43ED-451C-9D6F-4C679256DFE6}" destId="{0D184EA1-E9E8-412D-AB38-7D141DF64E77}" srcOrd="1" destOrd="0" presId="urn:microsoft.com/office/officeart/2005/8/layout/vList2"/>
    <dgm:cxn modelId="{927B09C1-3260-4964-B02A-BD714B049189}" type="presParOf" srcId="{EFA2F190-43ED-451C-9D6F-4C679256DFE6}" destId="{158DC9C0-6692-44AA-8484-D17E7A30E7E2}" srcOrd="2" destOrd="0" presId="urn:microsoft.com/office/officeart/2005/8/layout/vList2"/>
    <dgm:cxn modelId="{CCA9B93B-B0CF-47AD-BA5C-C46D523347D4}" type="presParOf" srcId="{EFA2F190-43ED-451C-9D6F-4C679256DFE6}" destId="{F6BA3481-ACC4-43CC-92C3-11303719D3B3}" srcOrd="3" destOrd="0" presId="urn:microsoft.com/office/officeart/2005/8/layout/vList2"/>
    <dgm:cxn modelId="{11D76BB1-F77C-4B28-96D0-7B4A17B5B8A1}" type="presParOf" srcId="{EFA2F190-43ED-451C-9D6F-4C679256DFE6}" destId="{95CD426C-F35B-4D60-90CC-F38A86E84D11}" srcOrd="4" destOrd="0" presId="urn:microsoft.com/office/officeart/2005/8/layout/vList2"/>
    <dgm:cxn modelId="{51AB4F99-8369-4802-914F-1C678E28E349}" type="presParOf" srcId="{EFA2F190-43ED-451C-9D6F-4C679256DFE6}" destId="{7E72501A-AB1A-4D84-9DDE-F011BEA74D7E}" srcOrd="5" destOrd="0" presId="urn:microsoft.com/office/officeart/2005/8/layout/vList2"/>
    <dgm:cxn modelId="{EBE9B9C4-88D1-4368-89F2-D7C6BF902762}" type="presParOf" srcId="{EFA2F190-43ED-451C-9D6F-4C679256DFE6}" destId="{16370318-8A73-4018-A7AB-0BAED78E7384}" srcOrd="6" destOrd="0" presId="urn:microsoft.com/office/officeart/2005/8/layout/vList2"/>
    <dgm:cxn modelId="{5A25EAC6-87AB-4194-88AC-5941A9214F7C}" type="presParOf" srcId="{EFA2F190-43ED-451C-9D6F-4C679256DFE6}" destId="{9AD5F32C-C1CA-4CE2-915E-EB2703676895}" srcOrd="7" destOrd="0" presId="urn:microsoft.com/office/officeart/2005/8/layout/vList2"/>
    <dgm:cxn modelId="{CD53A8A9-64A0-4D20-BC93-2E5F752CBE2D}" type="presParOf" srcId="{EFA2F190-43ED-451C-9D6F-4C679256DFE6}" destId="{54AC1094-2978-4229-A6C3-B7B45B66B7A4}"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dgm:spPr/>
      <dgm:t>
        <a:bodyPr/>
        <a:lstStyle/>
        <a:p>
          <a:pPr rtl="0"/>
          <a:r>
            <a:rPr lang="en-US" u="sng">
              <a:latin typeface="Arial Black" panose="020B0A04020102020204"/>
            </a:rPr>
            <a:t>Ladder:</a:t>
          </a: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852B4741-6B85-495C-B99D-27B82049A278}">
      <dgm:prSet phldr="0"/>
      <dgm:spPr/>
      <dgm:t>
        <a:bodyPr/>
        <a:lstStyle/>
        <a:p>
          <a:pPr rtl="0"/>
          <a:r>
            <a:rPr lang="en-US">
              <a:latin typeface="Arial Black" panose="020B0A04020102020204"/>
            </a:rPr>
            <a:t>Spawns on the blue tile and doesn’t move</a:t>
          </a:r>
        </a:p>
      </dgm:t>
    </dgm:pt>
    <dgm:pt modelId="{15F8A408-AF21-4B9D-BEC2-61EFC963EE80}" type="parTrans" cxnId="{B473B50D-B7AD-45C3-B1E3-74C6C95CBC14}">
      <dgm:prSet/>
      <dgm:spPr/>
    </dgm:pt>
    <dgm:pt modelId="{9E22D302-3410-494D-83A4-BF00F0A77879}" type="sibTrans" cxnId="{B473B50D-B7AD-45C3-B1E3-74C6C95CBC14}">
      <dgm:prSet/>
      <dgm:spPr/>
    </dgm:pt>
    <dgm:pt modelId="{AD41BB70-4F29-4CE8-A26B-2FD4DE98DB63}">
      <dgm:prSet phldr="0"/>
      <dgm:spPr/>
      <dgm:t>
        <a:bodyPr/>
        <a:lstStyle/>
        <a:p>
          <a:pPr rtl="0"/>
          <a:r>
            <a:rPr lang="en-US">
              <a:latin typeface="Arial Black" panose="020B0A04020102020204"/>
            </a:rPr>
            <a:t>When all chests are open, the ladder takes you to the game over screen</a:t>
          </a:r>
        </a:p>
      </dgm:t>
    </dgm:pt>
    <dgm:pt modelId="{0DF7E124-D20B-4D95-8A3B-54235BFBA580}" type="parTrans" cxnId="{E996EBE6-E7D6-4696-BB02-B737BA1E02AA}">
      <dgm:prSet/>
      <dgm:spPr/>
    </dgm:pt>
    <dgm:pt modelId="{C5B4D9B9-A02F-4529-9085-424FE1BA8FB9}" type="sibTrans" cxnId="{E996EBE6-E7D6-4696-BB02-B737BA1E02AA}">
      <dgm:prSet/>
      <dgm:spPr/>
    </dgm:pt>
    <dgm:pt modelId="{ABFCE092-DA7D-4BF6-960C-69FF616BBCFB}">
      <dgm:prSet phldr="0"/>
      <dgm:spPr/>
      <dgm:t>
        <a:bodyPr/>
        <a:lstStyle/>
        <a:p>
          <a:pPr rtl="0"/>
          <a:r>
            <a:rPr lang="en-US">
              <a:latin typeface="Arial Black" panose="020B0A04020102020204"/>
            </a:rPr>
            <a:t>When the player gets close to the ladder's radius it can take them to the game over screen</a:t>
          </a:r>
        </a:p>
      </dgm:t>
    </dgm:pt>
    <dgm:pt modelId="{B4047182-DB08-42B0-B5C1-53C9F871321E}" type="parTrans" cxnId="{4001E6B7-414E-41D7-8325-3A3B5DDD62DE}">
      <dgm:prSet/>
      <dgm:spPr/>
    </dgm:pt>
    <dgm:pt modelId="{D5647226-AD68-416C-ABDC-99BD2E0F0AA5}" type="sibTrans" cxnId="{4001E6B7-414E-41D7-8325-3A3B5DDD62DE}">
      <dgm:prSet/>
      <dgm:spPr/>
    </dgm:pt>
    <dgm:pt modelId="{FB7A4580-B322-4A21-AD38-43DCB9D818BC}">
      <dgm:prSet phldr="0"/>
      <dgm:spPr/>
      <dgm:t>
        <a:bodyPr/>
        <a:lstStyle/>
        <a:p>
          <a:pPr rtl="0"/>
          <a:r>
            <a:rPr lang="en-US" b="1" u="sng">
              <a:latin typeface="Arial Black" panose="020B0A04020102020204"/>
            </a:rPr>
            <a:t>Interaction:</a:t>
          </a:r>
        </a:p>
      </dgm:t>
    </dgm:pt>
    <dgm:pt modelId="{7B16DFC4-8DFB-4177-B334-60F392DA4EC0}" type="parTrans" cxnId="{EF4D078A-16FB-41C9-BBCF-0D81666B1DF3}">
      <dgm:prSet/>
      <dgm:spPr/>
    </dgm:pt>
    <dgm:pt modelId="{8471FBF8-9B2D-4D1E-A86A-123D1C70DEDF}" type="sibTrans" cxnId="{EF4D078A-16FB-41C9-BBCF-0D81666B1DF3}">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5">
        <dgm:presLayoutVars>
          <dgm:chMax val="0"/>
          <dgm:bulletEnabled val="1"/>
        </dgm:presLayoutVars>
      </dgm:prSet>
      <dgm:spPr/>
    </dgm:pt>
    <dgm:pt modelId="{705BF9FB-B8B0-4202-9047-487EA59C2F8B}" type="pres">
      <dgm:prSet presAssocID="{3D66E939-FDA5-44AF-9A33-341E39423460}" presName="spacer" presStyleCnt="0"/>
      <dgm:spPr/>
    </dgm:pt>
    <dgm:pt modelId="{7CE0B66E-6051-4489-A687-535E31A9310C}" type="pres">
      <dgm:prSet presAssocID="{852B4741-6B85-495C-B99D-27B82049A278}" presName="parentText" presStyleLbl="node1" presStyleIdx="1" presStyleCnt="5">
        <dgm:presLayoutVars>
          <dgm:chMax val="0"/>
          <dgm:bulletEnabled val="1"/>
        </dgm:presLayoutVars>
      </dgm:prSet>
      <dgm:spPr/>
    </dgm:pt>
    <dgm:pt modelId="{C8331859-1BC0-4D07-8278-BDEBCB86D789}" type="pres">
      <dgm:prSet presAssocID="{9E22D302-3410-494D-83A4-BF00F0A77879}" presName="spacer" presStyleCnt="0"/>
      <dgm:spPr/>
    </dgm:pt>
    <dgm:pt modelId="{F78B8122-C917-4C55-B3C1-BCD17DEF24B3}" type="pres">
      <dgm:prSet presAssocID="{AD41BB70-4F29-4CE8-A26B-2FD4DE98DB63}" presName="parentText" presStyleLbl="node1" presStyleIdx="2" presStyleCnt="5">
        <dgm:presLayoutVars>
          <dgm:chMax val="0"/>
          <dgm:bulletEnabled val="1"/>
        </dgm:presLayoutVars>
      </dgm:prSet>
      <dgm:spPr/>
    </dgm:pt>
    <dgm:pt modelId="{6FBCD8DD-1E37-4BA2-B378-CA9B30618799}" type="pres">
      <dgm:prSet presAssocID="{C5B4D9B9-A02F-4529-9085-424FE1BA8FB9}" presName="spacer" presStyleCnt="0"/>
      <dgm:spPr/>
    </dgm:pt>
    <dgm:pt modelId="{8D42D2C0-4676-40BC-94C9-A71B1FB6A8E3}" type="pres">
      <dgm:prSet presAssocID="{FB7A4580-B322-4A21-AD38-43DCB9D818BC}" presName="parentText" presStyleLbl="node1" presStyleIdx="3" presStyleCnt="5">
        <dgm:presLayoutVars>
          <dgm:chMax val="0"/>
          <dgm:bulletEnabled val="1"/>
        </dgm:presLayoutVars>
      </dgm:prSet>
      <dgm:spPr/>
    </dgm:pt>
    <dgm:pt modelId="{4BB490CF-DE6B-44A7-B506-D02512ED9568}" type="pres">
      <dgm:prSet presAssocID="{8471FBF8-9B2D-4D1E-A86A-123D1C70DEDF}" presName="spacer" presStyleCnt="0"/>
      <dgm:spPr/>
    </dgm:pt>
    <dgm:pt modelId="{E6DCBD79-E512-4C3E-A53A-78AFBE966B0F}" type="pres">
      <dgm:prSet presAssocID="{ABFCE092-DA7D-4BF6-960C-69FF616BBCFB}" presName="parentText" presStyleLbl="node1" presStyleIdx="4" presStyleCnt="5">
        <dgm:presLayoutVars>
          <dgm:chMax val="0"/>
          <dgm:bulletEnabled val="1"/>
        </dgm:presLayoutVars>
      </dgm:prSet>
      <dgm:spPr/>
    </dgm:pt>
  </dgm:ptLst>
  <dgm:cxnLst>
    <dgm:cxn modelId="{B473B50D-B7AD-45C3-B1E3-74C6C95CBC14}" srcId="{FB1CF53F-4A56-4146-A681-8C8F35AC82F9}" destId="{852B4741-6B85-495C-B99D-27B82049A278}" srcOrd="1" destOrd="0" parTransId="{15F8A408-AF21-4B9D-BEC2-61EFC963EE80}" sibTransId="{9E22D302-3410-494D-83A4-BF00F0A77879}"/>
    <dgm:cxn modelId="{0BF56E1C-6B91-408E-A85B-C39A7491E117}" srcId="{FB1CF53F-4A56-4146-A681-8C8F35AC82F9}" destId="{8BD474F3-C8F1-4D33-A886-84C4933731FD}" srcOrd="0" destOrd="0" parTransId="{3BECC61E-43E5-407F-8CD8-13C088FFCFB1}" sibTransId="{3D66E939-FDA5-44AF-9A33-341E39423460}"/>
    <dgm:cxn modelId="{E219CF21-0FF6-4618-85CE-B8DF9FB0B7E6}" type="presOf" srcId="{AD41BB70-4F29-4CE8-A26B-2FD4DE98DB63}" destId="{F78B8122-C917-4C55-B3C1-BCD17DEF24B3}"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3D27E63D-25B0-447D-8671-6E251CFFFEF1}" type="presOf" srcId="{FB7A4580-B322-4A21-AD38-43DCB9D818BC}" destId="{8D42D2C0-4676-40BC-94C9-A71B1FB6A8E3}" srcOrd="0" destOrd="0" presId="urn:microsoft.com/office/officeart/2005/8/layout/vList2"/>
    <dgm:cxn modelId="{15C8FC7D-C974-4229-84D0-A8055D1533F3}" type="presOf" srcId="{ABFCE092-DA7D-4BF6-960C-69FF616BBCFB}" destId="{E6DCBD79-E512-4C3E-A53A-78AFBE966B0F}" srcOrd="0" destOrd="0" presId="urn:microsoft.com/office/officeart/2005/8/layout/vList2"/>
    <dgm:cxn modelId="{EF4D078A-16FB-41C9-BBCF-0D81666B1DF3}" srcId="{FB1CF53F-4A56-4146-A681-8C8F35AC82F9}" destId="{FB7A4580-B322-4A21-AD38-43DCB9D818BC}" srcOrd="3" destOrd="0" parTransId="{7B16DFC4-8DFB-4177-B334-60F392DA4EC0}" sibTransId="{8471FBF8-9B2D-4D1E-A86A-123D1C70DEDF}"/>
    <dgm:cxn modelId="{4001E6B7-414E-41D7-8325-3A3B5DDD62DE}" srcId="{FB1CF53F-4A56-4146-A681-8C8F35AC82F9}" destId="{ABFCE092-DA7D-4BF6-960C-69FF616BBCFB}" srcOrd="4" destOrd="0" parTransId="{B4047182-DB08-42B0-B5C1-53C9F871321E}" sibTransId="{D5647226-AD68-416C-ABDC-99BD2E0F0AA5}"/>
    <dgm:cxn modelId="{5DCD45E2-F1A4-4DD9-BCBF-4CA8F5A8E143}" type="presOf" srcId="{852B4741-6B85-495C-B99D-27B82049A278}" destId="{7CE0B66E-6051-4489-A687-535E31A9310C}" srcOrd="0" destOrd="0" presId="urn:microsoft.com/office/officeart/2005/8/layout/vList2"/>
    <dgm:cxn modelId="{E996EBE6-E7D6-4696-BB02-B737BA1E02AA}" srcId="{FB1CF53F-4A56-4146-A681-8C8F35AC82F9}" destId="{AD41BB70-4F29-4CE8-A26B-2FD4DE98DB63}" srcOrd="2" destOrd="0" parTransId="{0DF7E124-D20B-4D95-8A3B-54235BFBA580}" sibTransId="{C5B4D9B9-A02F-4529-9085-424FE1BA8FB9}"/>
    <dgm:cxn modelId="{551B68F6-FF1D-4612-82E6-D9D58DE896EC}" type="presOf" srcId="{8BD474F3-C8F1-4D33-A886-84C4933731FD}" destId="{AC89661C-4327-4190-978E-890390E81E0D}" srcOrd="0" destOrd="0" presId="urn:microsoft.com/office/officeart/2005/8/layout/vList2"/>
    <dgm:cxn modelId="{51B0660A-34FB-4699-A017-AA6317B44E0D}" type="presParOf" srcId="{EFA2F190-43ED-451C-9D6F-4C679256DFE6}" destId="{AC89661C-4327-4190-978E-890390E81E0D}" srcOrd="0" destOrd="0" presId="urn:microsoft.com/office/officeart/2005/8/layout/vList2"/>
    <dgm:cxn modelId="{35F8C9FD-C8F2-40E8-8A66-AD233823AC84}" type="presParOf" srcId="{EFA2F190-43ED-451C-9D6F-4C679256DFE6}" destId="{705BF9FB-B8B0-4202-9047-487EA59C2F8B}" srcOrd="1" destOrd="0" presId="urn:microsoft.com/office/officeart/2005/8/layout/vList2"/>
    <dgm:cxn modelId="{ED9A2268-5C28-4113-8D42-B7684FD3D966}" type="presParOf" srcId="{EFA2F190-43ED-451C-9D6F-4C679256DFE6}" destId="{7CE0B66E-6051-4489-A687-535E31A9310C}" srcOrd="2" destOrd="0" presId="urn:microsoft.com/office/officeart/2005/8/layout/vList2"/>
    <dgm:cxn modelId="{D51586E4-AA47-4BEE-8456-43D47440047F}" type="presParOf" srcId="{EFA2F190-43ED-451C-9D6F-4C679256DFE6}" destId="{C8331859-1BC0-4D07-8278-BDEBCB86D789}" srcOrd="3" destOrd="0" presId="urn:microsoft.com/office/officeart/2005/8/layout/vList2"/>
    <dgm:cxn modelId="{18DA0A70-4C7A-4EBD-9226-F3A7BEF6A43C}" type="presParOf" srcId="{EFA2F190-43ED-451C-9D6F-4C679256DFE6}" destId="{F78B8122-C917-4C55-B3C1-BCD17DEF24B3}" srcOrd="4" destOrd="0" presId="urn:microsoft.com/office/officeart/2005/8/layout/vList2"/>
    <dgm:cxn modelId="{DE401223-BF2A-4BE1-AC28-3D398241F237}" type="presParOf" srcId="{EFA2F190-43ED-451C-9D6F-4C679256DFE6}" destId="{6FBCD8DD-1E37-4BA2-B378-CA9B30618799}" srcOrd="5" destOrd="0" presId="urn:microsoft.com/office/officeart/2005/8/layout/vList2"/>
    <dgm:cxn modelId="{EA005123-247C-4C4F-A903-8C6EF66A9BA0}" type="presParOf" srcId="{EFA2F190-43ED-451C-9D6F-4C679256DFE6}" destId="{8D42D2C0-4676-40BC-94C9-A71B1FB6A8E3}" srcOrd="6" destOrd="0" presId="urn:microsoft.com/office/officeart/2005/8/layout/vList2"/>
    <dgm:cxn modelId="{04188241-5920-4336-9B2C-623F06D531F2}" type="presParOf" srcId="{EFA2F190-43ED-451C-9D6F-4C679256DFE6}" destId="{4BB490CF-DE6B-44A7-B506-D02512ED9568}" srcOrd="7" destOrd="0" presId="urn:microsoft.com/office/officeart/2005/8/layout/vList2"/>
    <dgm:cxn modelId="{30F9A93E-E63E-488C-A1DF-C01CA3CB33A2}" type="presParOf" srcId="{EFA2F190-43ED-451C-9D6F-4C679256DFE6}" destId="{E6DCBD79-E512-4C3E-A53A-78AFBE966B0F}"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dgm:spPr/>
      <dgm:t>
        <a:bodyPr/>
        <a:lstStyle/>
        <a:p>
          <a:pPr rtl="0"/>
          <a:r>
            <a:rPr lang="en-US">
              <a:latin typeface="Arial Black" panose="020B0A04020102020204"/>
            </a:rPr>
            <a:t>The loot in the game will be represented by Chests.</a:t>
          </a: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phldr="0"/>
      <dgm:spPr/>
      <dgm:t>
        <a:bodyPr/>
        <a:lstStyle/>
        <a:p>
          <a:pPr rtl="0"/>
          <a:r>
            <a:rPr lang="en-US">
              <a:latin typeface="Arial Black" panose="020B0A04020102020204"/>
            </a:rPr>
            <a:t>The loot once collected will give the player an increase in their score</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97494736-4266-4AAE-93E1-43A7DA0F27E2}">
      <dgm:prSet phldr="0"/>
      <dgm:spPr/>
      <dgm:t>
        <a:bodyPr/>
        <a:lstStyle/>
        <a:p>
          <a:pPr rtl="0"/>
          <a:r>
            <a:rPr lang="en-US">
              <a:latin typeface="Arial Black" panose="020B0A04020102020204"/>
            </a:rPr>
            <a:t>Already looted chests will aprear to be open</a:t>
          </a:r>
        </a:p>
      </dgm:t>
    </dgm:pt>
    <dgm:pt modelId="{86B27979-F0E1-46AA-B25F-3CD877456C37}" type="parTrans" cxnId="{12E8B860-EC63-4C56-BE22-9ACE39A58A88}">
      <dgm:prSet/>
      <dgm:spPr/>
    </dgm:pt>
    <dgm:pt modelId="{F5B85636-5B8E-4B12-94E1-1637E06F8B96}" type="sibTrans" cxnId="{12E8B860-EC63-4C56-BE22-9ACE39A58A88}">
      <dgm:prSet/>
      <dgm:spPr/>
    </dgm:pt>
    <dgm:pt modelId="{CC8CD8C3-6B96-47C8-8E5A-E53594F2C1DA}">
      <dgm:prSet phldr="0"/>
      <dgm:spPr/>
      <dgm:t>
        <a:bodyPr/>
        <a:lstStyle/>
        <a:p>
          <a:pPr rtl="0"/>
          <a:r>
            <a:rPr lang="en-US">
              <a:latin typeface="Arial Black" panose="020B0A04020102020204"/>
            </a:rPr>
            <a:t>The chests give points to the player when they walk near the chest</a:t>
          </a:r>
        </a:p>
      </dgm:t>
    </dgm:pt>
    <dgm:pt modelId="{DCC7F17F-2D18-42D5-8D88-EA166EDD7E3D}" type="parTrans" cxnId="{E374F567-7923-4BE9-8A6C-516B46AA4AC1}">
      <dgm:prSet/>
      <dgm:spPr/>
    </dgm:pt>
    <dgm:pt modelId="{452A905A-4C15-4157-84BD-56C296AB5D02}" type="sibTrans" cxnId="{E374F567-7923-4BE9-8A6C-516B46AA4AC1}">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4">
        <dgm:presLayoutVars>
          <dgm:chMax val="0"/>
          <dgm:bulletEnabled val="1"/>
        </dgm:presLayoutVars>
      </dgm:prSet>
      <dgm:spPr/>
    </dgm:pt>
    <dgm:pt modelId="{E02A6927-F59D-4144-82C4-8C2452E8011B}" type="pres">
      <dgm:prSet presAssocID="{3D66E939-FDA5-44AF-9A33-341E39423460}" presName="spacer" presStyleCnt="0"/>
      <dgm:spPr/>
    </dgm:pt>
    <dgm:pt modelId="{07E05E22-0AB4-49C4-9B18-7FCE4C58E82E}" type="pres">
      <dgm:prSet presAssocID="{97494736-4266-4AAE-93E1-43A7DA0F27E2}" presName="parentText" presStyleLbl="node1" presStyleIdx="1" presStyleCnt="4">
        <dgm:presLayoutVars>
          <dgm:chMax val="0"/>
          <dgm:bulletEnabled val="1"/>
        </dgm:presLayoutVars>
      </dgm:prSet>
      <dgm:spPr/>
    </dgm:pt>
    <dgm:pt modelId="{AACB3F9F-BDED-4D36-85BB-3EFD69C59005}" type="pres">
      <dgm:prSet presAssocID="{F5B85636-5B8E-4B12-94E1-1637E06F8B96}" presName="spacer" presStyleCnt="0"/>
      <dgm:spPr/>
    </dgm:pt>
    <dgm:pt modelId="{19E5255D-6995-4898-B6B8-F28C34C882E4}" type="pres">
      <dgm:prSet presAssocID="{A56D1E4E-329B-4B64-9F33-4843B78A2126}" presName="parentText" presStyleLbl="node1" presStyleIdx="2" presStyleCnt="4">
        <dgm:presLayoutVars>
          <dgm:chMax val="0"/>
          <dgm:bulletEnabled val="1"/>
        </dgm:presLayoutVars>
      </dgm:prSet>
      <dgm:spPr/>
    </dgm:pt>
    <dgm:pt modelId="{ED73D1F9-EA2F-4ACE-99DA-DEE995EF7987}" type="pres">
      <dgm:prSet presAssocID="{83510278-5C61-415C-894D-D2F442D7C5CF}" presName="spacer" presStyleCnt="0"/>
      <dgm:spPr/>
    </dgm:pt>
    <dgm:pt modelId="{BB8C4889-F0AB-4C06-8C34-73D69ECCA86E}" type="pres">
      <dgm:prSet presAssocID="{CC8CD8C3-6B96-47C8-8E5A-E53594F2C1DA}" presName="parentText" presStyleLbl="node1" presStyleIdx="3" presStyleCnt="4">
        <dgm:presLayoutVars>
          <dgm:chMax val="0"/>
          <dgm:bulletEnabled val="1"/>
        </dgm:presLayoutVars>
      </dgm:prSet>
      <dgm:spPr/>
    </dgm:pt>
  </dgm:ptLst>
  <dgm:cxnLst>
    <dgm:cxn modelId="{F4A3B018-4A7D-4574-9A7F-9660BDCEE394}" type="presOf" srcId="{97494736-4266-4AAE-93E1-43A7DA0F27E2}" destId="{07E05E22-0AB4-49C4-9B18-7FCE4C58E82E}" srcOrd="0" destOrd="0" presId="urn:microsoft.com/office/officeart/2005/8/layout/vList2"/>
    <dgm:cxn modelId="{0BF56E1C-6B91-408E-A85B-C39A7491E117}" srcId="{FB1CF53F-4A56-4146-A681-8C8F35AC82F9}" destId="{8BD474F3-C8F1-4D33-A886-84C4933731FD}" srcOrd="0"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43E5062A-2C5A-451D-B954-D2BFB08F88BF}" type="presOf" srcId="{8BD474F3-C8F1-4D33-A886-84C4933731FD}" destId="{AC89661C-4327-4190-978E-890390E81E0D}" srcOrd="0" destOrd="0" presId="urn:microsoft.com/office/officeart/2005/8/layout/vList2"/>
    <dgm:cxn modelId="{12E8B860-EC63-4C56-BE22-9ACE39A58A88}" srcId="{FB1CF53F-4A56-4146-A681-8C8F35AC82F9}" destId="{97494736-4266-4AAE-93E1-43A7DA0F27E2}" srcOrd="1" destOrd="0" parTransId="{86B27979-F0E1-46AA-B25F-3CD877456C37}" sibTransId="{F5B85636-5B8E-4B12-94E1-1637E06F8B96}"/>
    <dgm:cxn modelId="{E374F567-7923-4BE9-8A6C-516B46AA4AC1}" srcId="{FB1CF53F-4A56-4146-A681-8C8F35AC82F9}" destId="{CC8CD8C3-6B96-47C8-8E5A-E53594F2C1DA}" srcOrd="3" destOrd="0" parTransId="{DCC7F17F-2D18-42D5-8D88-EA166EDD7E3D}" sibTransId="{452A905A-4C15-4157-84BD-56C296AB5D02}"/>
    <dgm:cxn modelId="{C359B69F-8514-439D-9375-08F893B98620}" type="presOf" srcId="{CC8CD8C3-6B96-47C8-8E5A-E53594F2C1DA}" destId="{BB8C4889-F0AB-4C06-8C34-73D69ECCA86E}" srcOrd="0" destOrd="0" presId="urn:microsoft.com/office/officeart/2005/8/layout/vList2"/>
    <dgm:cxn modelId="{48BD2CBF-FDD9-4CAF-B0ED-C80008A61E09}" srcId="{FB1CF53F-4A56-4146-A681-8C8F35AC82F9}" destId="{A56D1E4E-329B-4B64-9F33-4843B78A2126}" srcOrd="2" destOrd="0" parTransId="{9D05CCA7-9D8E-4BB6-8118-7694D9EE3037}" sibTransId="{83510278-5C61-415C-894D-D2F442D7C5CF}"/>
    <dgm:cxn modelId="{122541E5-474D-4040-ADE7-DD3C1BE50CBD}" type="presOf" srcId="{A56D1E4E-329B-4B64-9F33-4843B78A2126}" destId="{19E5255D-6995-4898-B6B8-F28C34C882E4}" srcOrd="0" destOrd="0" presId="urn:microsoft.com/office/officeart/2005/8/layout/vList2"/>
    <dgm:cxn modelId="{8EFB5BF8-7EE1-46C4-B85C-94A58AA72609}" type="presParOf" srcId="{EFA2F190-43ED-451C-9D6F-4C679256DFE6}" destId="{AC89661C-4327-4190-978E-890390E81E0D}" srcOrd="0" destOrd="0" presId="urn:microsoft.com/office/officeart/2005/8/layout/vList2"/>
    <dgm:cxn modelId="{89946F60-B2A4-43AB-AFC2-6DA694775526}" type="presParOf" srcId="{EFA2F190-43ED-451C-9D6F-4C679256DFE6}" destId="{E02A6927-F59D-4144-82C4-8C2452E8011B}" srcOrd="1" destOrd="0" presId="urn:microsoft.com/office/officeart/2005/8/layout/vList2"/>
    <dgm:cxn modelId="{882E9E59-D762-47A6-9797-12ADBA0FAD9F}" type="presParOf" srcId="{EFA2F190-43ED-451C-9D6F-4C679256DFE6}" destId="{07E05E22-0AB4-49C4-9B18-7FCE4C58E82E}" srcOrd="2" destOrd="0" presId="urn:microsoft.com/office/officeart/2005/8/layout/vList2"/>
    <dgm:cxn modelId="{1235EA07-94BF-4897-BC5C-0025B75214E2}" type="presParOf" srcId="{EFA2F190-43ED-451C-9D6F-4C679256DFE6}" destId="{AACB3F9F-BDED-4D36-85BB-3EFD69C59005}" srcOrd="3" destOrd="0" presId="urn:microsoft.com/office/officeart/2005/8/layout/vList2"/>
    <dgm:cxn modelId="{708CA60D-1210-4F21-946E-0C7952E402E2}" type="presParOf" srcId="{EFA2F190-43ED-451C-9D6F-4C679256DFE6}" destId="{19E5255D-6995-4898-B6B8-F28C34C882E4}" srcOrd="4" destOrd="0" presId="urn:microsoft.com/office/officeart/2005/8/layout/vList2"/>
    <dgm:cxn modelId="{493235FC-702D-4AFD-BF2E-93023E543578}" type="presParOf" srcId="{EFA2F190-43ED-451C-9D6F-4C679256DFE6}" destId="{ED73D1F9-EA2F-4ACE-99DA-DEE995EF7987}" srcOrd="5" destOrd="0" presId="urn:microsoft.com/office/officeart/2005/8/layout/vList2"/>
    <dgm:cxn modelId="{25D67E34-1B25-495B-BE04-78DADD639A6D}" type="presParOf" srcId="{EFA2F190-43ED-451C-9D6F-4C679256DFE6}" destId="{BB8C4889-F0AB-4C06-8C34-73D69ECCA86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dgm:spPr/>
      <dgm:t>
        <a:bodyPr/>
        <a:lstStyle/>
        <a:p>
          <a:r>
            <a:rPr lang="en-US">
              <a:latin typeface="Arial Black" panose="020B0A04020102020204"/>
            </a:rPr>
            <a:t>The Score system is done by adding a random value from 100 – 500</a:t>
          </a: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dgm:spPr/>
      <dgm:t>
        <a:bodyPr/>
        <a:lstStyle/>
        <a:p>
          <a:pPr rtl="0"/>
          <a:r>
            <a:rPr lang="en-US">
              <a:latin typeface="Arial Black" panose="020B0A04020102020204"/>
            </a:rPr>
            <a:t>If you lose the game the chests that are closed don’t add score.</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850377A9-ED2A-4D29-8DA2-511BA1C572D9}">
      <dgm:prSet phldr="0"/>
      <dgm:spPr/>
      <dgm:t>
        <a:bodyPr/>
        <a:lstStyle/>
        <a:p>
          <a:pPr rtl="0"/>
          <a:r>
            <a:rPr lang="en-US">
              <a:latin typeface="Arial Black" panose="020B0A04020102020204"/>
            </a:rPr>
            <a:t>The player 'opens' the chest by reaching the radius of the chest.</a:t>
          </a:r>
          <a:endParaRPr lang="en-US"/>
        </a:p>
      </dgm:t>
    </dgm:pt>
    <dgm:pt modelId="{DA8B9D8F-08F2-4569-9472-EE9D0538D6EC}" type="parTrans" cxnId="{6F0317C1-98E2-4DD0-92F2-C657439047F5}">
      <dgm:prSet/>
      <dgm:spPr/>
    </dgm:pt>
    <dgm:pt modelId="{3429B130-D9C3-42A1-ABD7-8680A24F3E59}" type="sibTrans" cxnId="{6F0317C1-98E2-4DD0-92F2-C657439047F5}">
      <dgm:prSet/>
      <dgm:spPr/>
    </dgm:pt>
    <dgm:pt modelId="{97494736-4266-4AAE-93E1-43A7DA0F27E2}">
      <dgm:prSet phldr="0"/>
      <dgm:spPr/>
      <dgm:t>
        <a:bodyPr/>
        <a:lstStyle/>
        <a:p>
          <a:pPr rtl="0"/>
          <a:r>
            <a:rPr lang="en-US">
              <a:latin typeface="Arial Black" panose="020B0A04020102020204"/>
            </a:rPr>
            <a:t>Once a chest has been looted the asset changes to an open chest</a:t>
          </a:r>
        </a:p>
      </dgm:t>
    </dgm:pt>
    <dgm:pt modelId="{86B27979-F0E1-46AA-B25F-3CD877456C37}" type="parTrans" cxnId="{12E8B860-EC63-4C56-BE22-9ACE39A58A88}">
      <dgm:prSet/>
      <dgm:spPr/>
    </dgm:pt>
    <dgm:pt modelId="{F5B85636-5B8E-4B12-94E1-1637E06F8B96}" type="sibTrans" cxnId="{12E8B860-EC63-4C56-BE22-9ACE39A58A88}">
      <dgm:prSet/>
      <dgm:spPr/>
    </dgm:pt>
    <dgm:pt modelId="{CC8CD8C3-6B96-47C8-8E5A-E53594F2C1DA}">
      <dgm:prSet phldr="0"/>
      <dgm:spPr/>
      <dgm:t>
        <a:bodyPr/>
        <a:lstStyle/>
        <a:p>
          <a:pPr rtl="0"/>
          <a:r>
            <a:rPr lang="en-US">
              <a:latin typeface="Arial Black" panose="020B0A04020102020204"/>
            </a:rPr>
            <a:t>Can only interact with closed chests.</a:t>
          </a:r>
        </a:p>
      </dgm:t>
    </dgm:pt>
    <dgm:pt modelId="{DCC7F17F-2D18-42D5-8D88-EA166EDD7E3D}" type="parTrans" cxnId="{E374F567-7923-4BE9-8A6C-516B46AA4AC1}">
      <dgm:prSet/>
      <dgm:spPr/>
    </dgm:pt>
    <dgm:pt modelId="{452A905A-4C15-4157-84BD-56C296AB5D02}" type="sibTrans" cxnId="{E374F567-7923-4BE9-8A6C-516B46AA4AC1}">
      <dgm:prSet/>
      <dgm:spPr/>
    </dgm:pt>
    <dgm:pt modelId="{12466652-BA38-48A0-9E30-E29CC49325BE}">
      <dgm:prSet phldr="0"/>
      <dgm:spPr/>
      <dgm:t>
        <a:bodyPr/>
        <a:lstStyle/>
        <a:p>
          <a:pPr rtl="0"/>
          <a:r>
            <a:rPr lang="en-US" u="sng">
              <a:latin typeface="Arial Black" panose="020B0A04020102020204"/>
            </a:rPr>
            <a:t>Player Interaction</a:t>
          </a:r>
          <a:r>
            <a:rPr lang="en-US">
              <a:latin typeface="Arial Black" panose="020B0A04020102020204"/>
            </a:rPr>
            <a:t>:</a:t>
          </a:r>
        </a:p>
      </dgm:t>
    </dgm:pt>
    <dgm:pt modelId="{A8EA49D0-E9C6-4E2F-8C18-34443870E040}" type="parTrans" cxnId="{3389D717-E959-4F3F-85B4-EC9D244D8516}">
      <dgm:prSet/>
      <dgm:spPr/>
    </dgm:pt>
    <dgm:pt modelId="{B83D44BB-F79F-436F-A672-5063EEA44D16}" type="sibTrans" cxnId="{3389D717-E959-4F3F-85B4-EC9D244D8516}">
      <dgm:prSet/>
      <dgm:spPr/>
    </dgm:pt>
    <dgm:pt modelId="{1105247F-8ACB-4166-A835-47184B6B4AED}">
      <dgm:prSet phldr="0"/>
      <dgm:spPr/>
      <dgm:t>
        <a:bodyPr/>
        <a:lstStyle/>
        <a:p>
          <a:pPr rtl="0"/>
          <a:r>
            <a:rPr lang="en-US">
              <a:latin typeface="Arial Black" panose="020B0A04020102020204"/>
            </a:rPr>
            <a:t>When you lose the game all chests left closed don’t add score</a:t>
          </a:r>
        </a:p>
      </dgm:t>
    </dgm:pt>
    <dgm:pt modelId="{6394409A-7B52-476D-942C-E3AC3BF4E23F}" type="parTrans" cxnId="{E5C3EB83-51F1-4B29-B5E4-E037F8C3A3E2}">
      <dgm:prSet/>
      <dgm:spPr/>
    </dgm:pt>
    <dgm:pt modelId="{049143ED-9F5F-4DD3-9315-27F361C9600D}" type="sibTrans" cxnId="{E5C3EB83-51F1-4B29-B5E4-E037F8C3A3E2}">
      <dgm:prSet/>
      <dgm:spPr/>
    </dgm:pt>
    <dgm:pt modelId="{EFA2F190-43ED-451C-9D6F-4C679256DFE6}" type="pres">
      <dgm:prSet presAssocID="{FB1CF53F-4A56-4146-A681-8C8F35AC82F9}" presName="linear" presStyleCnt="0">
        <dgm:presLayoutVars>
          <dgm:animLvl val="lvl"/>
          <dgm:resizeHandles val="exact"/>
        </dgm:presLayoutVars>
      </dgm:prSet>
      <dgm:spPr/>
    </dgm:pt>
    <dgm:pt modelId="{8F61F5DE-3F01-4126-BE77-7F88F5B34ED2}" type="pres">
      <dgm:prSet presAssocID="{12466652-BA38-48A0-9E30-E29CC49325BE}" presName="parentText" presStyleLbl="node1" presStyleIdx="0" presStyleCnt="7">
        <dgm:presLayoutVars>
          <dgm:chMax val="0"/>
          <dgm:bulletEnabled val="1"/>
        </dgm:presLayoutVars>
      </dgm:prSet>
      <dgm:spPr/>
    </dgm:pt>
    <dgm:pt modelId="{797DAE19-5F39-416F-A611-3337EBBBEBD8}" type="pres">
      <dgm:prSet presAssocID="{B83D44BB-F79F-436F-A672-5063EEA44D16}" presName="spacer" presStyleCnt="0"/>
      <dgm:spPr/>
    </dgm:pt>
    <dgm:pt modelId="{AC89661C-4327-4190-978E-890390E81E0D}" type="pres">
      <dgm:prSet presAssocID="{8BD474F3-C8F1-4D33-A886-84C4933731FD}" presName="parentText" presStyleLbl="node1" presStyleIdx="1" presStyleCnt="7">
        <dgm:presLayoutVars>
          <dgm:chMax val="0"/>
          <dgm:bulletEnabled val="1"/>
        </dgm:presLayoutVars>
      </dgm:prSet>
      <dgm:spPr/>
    </dgm:pt>
    <dgm:pt modelId="{E02A6927-F59D-4144-82C4-8C2452E8011B}" type="pres">
      <dgm:prSet presAssocID="{3D66E939-FDA5-44AF-9A33-341E39423460}" presName="spacer" presStyleCnt="0"/>
      <dgm:spPr/>
    </dgm:pt>
    <dgm:pt modelId="{50AA6E91-CE60-4D83-AF0D-AE9AB4A00A49}" type="pres">
      <dgm:prSet presAssocID="{850377A9-ED2A-4D29-8DA2-511BA1C572D9}" presName="parentText" presStyleLbl="node1" presStyleIdx="2" presStyleCnt="7">
        <dgm:presLayoutVars>
          <dgm:chMax val="0"/>
          <dgm:bulletEnabled val="1"/>
        </dgm:presLayoutVars>
      </dgm:prSet>
      <dgm:spPr/>
    </dgm:pt>
    <dgm:pt modelId="{AB852490-B98B-491E-A660-F7EC687B5653}" type="pres">
      <dgm:prSet presAssocID="{3429B130-D9C3-42A1-ABD7-8680A24F3E59}" presName="spacer" presStyleCnt="0"/>
      <dgm:spPr/>
    </dgm:pt>
    <dgm:pt modelId="{07E05E22-0AB4-49C4-9B18-7FCE4C58E82E}" type="pres">
      <dgm:prSet presAssocID="{97494736-4266-4AAE-93E1-43A7DA0F27E2}" presName="parentText" presStyleLbl="node1" presStyleIdx="3" presStyleCnt="7">
        <dgm:presLayoutVars>
          <dgm:chMax val="0"/>
          <dgm:bulletEnabled val="1"/>
        </dgm:presLayoutVars>
      </dgm:prSet>
      <dgm:spPr/>
    </dgm:pt>
    <dgm:pt modelId="{AACB3F9F-BDED-4D36-85BB-3EFD69C59005}" type="pres">
      <dgm:prSet presAssocID="{F5B85636-5B8E-4B12-94E1-1637E06F8B96}" presName="spacer" presStyleCnt="0"/>
      <dgm:spPr/>
    </dgm:pt>
    <dgm:pt modelId="{19E5255D-6995-4898-B6B8-F28C34C882E4}" type="pres">
      <dgm:prSet presAssocID="{A56D1E4E-329B-4B64-9F33-4843B78A2126}" presName="parentText" presStyleLbl="node1" presStyleIdx="4" presStyleCnt="7">
        <dgm:presLayoutVars>
          <dgm:chMax val="0"/>
          <dgm:bulletEnabled val="1"/>
        </dgm:presLayoutVars>
      </dgm:prSet>
      <dgm:spPr/>
    </dgm:pt>
    <dgm:pt modelId="{ED73D1F9-EA2F-4ACE-99DA-DEE995EF7987}" type="pres">
      <dgm:prSet presAssocID="{83510278-5C61-415C-894D-D2F442D7C5CF}" presName="spacer" presStyleCnt="0"/>
      <dgm:spPr/>
    </dgm:pt>
    <dgm:pt modelId="{BB8C4889-F0AB-4C06-8C34-73D69ECCA86E}" type="pres">
      <dgm:prSet presAssocID="{CC8CD8C3-6B96-47C8-8E5A-E53594F2C1DA}" presName="parentText" presStyleLbl="node1" presStyleIdx="5" presStyleCnt="7">
        <dgm:presLayoutVars>
          <dgm:chMax val="0"/>
          <dgm:bulletEnabled val="1"/>
        </dgm:presLayoutVars>
      </dgm:prSet>
      <dgm:spPr/>
    </dgm:pt>
    <dgm:pt modelId="{EBBCDAB2-B0AD-4B88-8B6E-F9FD9E9C5EB9}" type="pres">
      <dgm:prSet presAssocID="{452A905A-4C15-4157-84BD-56C296AB5D02}" presName="spacer" presStyleCnt="0"/>
      <dgm:spPr/>
    </dgm:pt>
    <dgm:pt modelId="{0A69C05B-5B9A-4EBC-89CA-6CF1D5ED9EEE}" type="pres">
      <dgm:prSet presAssocID="{1105247F-8ACB-4166-A835-47184B6B4AED}" presName="parentText" presStyleLbl="node1" presStyleIdx="6" presStyleCnt="7">
        <dgm:presLayoutVars>
          <dgm:chMax val="0"/>
          <dgm:bulletEnabled val="1"/>
        </dgm:presLayoutVars>
      </dgm:prSet>
      <dgm:spPr/>
    </dgm:pt>
  </dgm:ptLst>
  <dgm:cxnLst>
    <dgm:cxn modelId="{438C2F14-7484-443D-858D-028F9F1D19C2}" type="presOf" srcId="{850377A9-ED2A-4D29-8DA2-511BA1C572D9}" destId="{50AA6E91-CE60-4D83-AF0D-AE9AB4A00A49}" srcOrd="0" destOrd="0" presId="urn:microsoft.com/office/officeart/2005/8/layout/vList2"/>
    <dgm:cxn modelId="{5CFF1715-F120-4DBA-90BA-889271D573A5}" type="presOf" srcId="{8BD474F3-C8F1-4D33-A886-84C4933731FD}" destId="{AC89661C-4327-4190-978E-890390E81E0D}" srcOrd="0" destOrd="0" presId="urn:microsoft.com/office/officeart/2005/8/layout/vList2"/>
    <dgm:cxn modelId="{3389D717-E959-4F3F-85B4-EC9D244D8516}" srcId="{FB1CF53F-4A56-4146-A681-8C8F35AC82F9}" destId="{12466652-BA38-48A0-9E30-E29CC49325BE}" srcOrd="0" destOrd="0" parTransId="{A8EA49D0-E9C6-4E2F-8C18-34443870E040}" sibTransId="{B83D44BB-F79F-436F-A672-5063EEA44D16}"/>
    <dgm:cxn modelId="{0BF56E1C-6B91-408E-A85B-C39A7491E117}" srcId="{FB1CF53F-4A56-4146-A681-8C8F35AC82F9}" destId="{8BD474F3-C8F1-4D33-A886-84C4933731FD}" srcOrd="1"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7EF9F53C-8B14-4903-9A10-68D069158C34}" type="presOf" srcId="{97494736-4266-4AAE-93E1-43A7DA0F27E2}" destId="{07E05E22-0AB4-49C4-9B18-7FCE4C58E82E}" srcOrd="0" destOrd="0" presId="urn:microsoft.com/office/officeart/2005/8/layout/vList2"/>
    <dgm:cxn modelId="{12E8B860-EC63-4C56-BE22-9ACE39A58A88}" srcId="{FB1CF53F-4A56-4146-A681-8C8F35AC82F9}" destId="{97494736-4266-4AAE-93E1-43A7DA0F27E2}" srcOrd="3" destOrd="0" parTransId="{86B27979-F0E1-46AA-B25F-3CD877456C37}" sibTransId="{F5B85636-5B8E-4B12-94E1-1637E06F8B96}"/>
    <dgm:cxn modelId="{E0920D62-34A0-4D59-BC77-581B0EF0BFDA}" type="presOf" srcId="{CC8CD8C3-6B96-47C8-8E5A-E53594F2C1DA}" destId="{BB8C4889-F0AB-4C06-8C34-73D69ECCA86E}" srcOrd="0" destOrd="0" presId="urn:microsoft.com/office/officeart/2005/8/layout/vList2"/>
    <dgm:cxn modelId="{E374F567-7923-4BE9-8A6C-516B46AA4AC1}" srcId="{FB1CF53F-4A56-4146-A681-8C8F35AC82F9}" destId="{CC8CD8C3-6B96-47C8-8E5A-E53594F2C1DA}" srcOrd="5" destOrd="0" parTransId="{DCC7F17F-2D18-42D5-8D88-EA166EDD7E3D}" sibTransId="{452A905A-4C15-4157-84BD-56C296AB5D02}"/>
    <dgm:cxn modelId="{E5C3EB83-51F1-4B29-B5E4-E037F8C3A3E2}" srcId="{FB1CF53F-4A56-4146-A681-8C8F35AC82F9}" destId="{1105247F-8ACB-4166-A835-47184B6B4AED}" srcOrd="6" destOrd="0" parTransId="{6394409A-7B52-476D-942C-E3AC3BF4E23F}" sibTransId="{049143ED-9F5F-4DD3-9315-27F361C9600D}"/>
    <dgm:cxn modelId="{DBCB8986-5749-4B5D-8269-60E9C6865A09}" type="presOf" srcId="{12466652-BA38-48A0-9E30-E29CC49325BE}" destId="{8F61F5DE-3F01-4126-BE77-7F88F5B34ED2}" srcOrd="0" destOrd="0" presId="urn:microsoft.com/office/officeart/2005/8/layout/vList2"/>
    <dgm:cxn modelId="{11B1C292-8CC9-4678-8685-0961A4984B81}" type="presOf" srcId="{A56D1E4E-329B-4B64-9F33-4843B78A2126}" destId="{19E5255D-6995-4898-B6B8-F28C34C882E4}" srcOrd="0" destOrd="0" presId="urn:microsoft.com/office/officeart/2005/8/layout/vList2"/>
    <dgm:cxn modelId="{23AEBDAB-7E7A-4477-9697-C33E00A872EE}" type="presOf" srcId="{1105247F-8ACB-4166-A835-47184B6B4AED}" destId="{0A69C05B-5B9A-4EBC-89CA-6CF1D5ED9EEE}" srcOrd="0" destOrd="0" presId="urn:microsoft.com/office/officeart/2005/8/layout/vList2"/>
    <dgm:cxn modelId="{48BD2CBF-FDD9-4CAF-B0ED-C80008A61E09}" srcId="{FB1CF53F-4A56-4146-A681-8C8F35AC82F9}" destId="{A56D1E4E-329B-4B64-9F33-4843B78A2126}" srcOrd="4" destOrd="0" parTransId="{9D05CCA7-9D8E-4BB6-8118-7694D9EE3037}" sibTransId="{83510278-5C61-415C-894D-D2F442D7C5CF}"/>
    <dgm:cxn modelId="{6F0317C1-98E2-4DD0-92F2-C657439047F5}" srcId="{FB1CF53F-4A56-4146-A681-8C8F35AC82F9}" destId="{850377A9-ED2A-4D29-8DA2-511BA1C572D9}" srcOrd="2" destOrd="0" parTransId="{DA8B9D8F-08F2-4569-9472-EE9D0538D6EC}" sibTransId="{3429B130-D9C3-42A1-ABD7-8680A24F3E59}"/>
    <dgm:cxn modelId="{D5DBAD97-F02C-4D34-86CF-66A26437DF7E}" type="presParOf" srcId="{EFA2F190-43ED-451C-9D6F-4C679256DFE6}" destId="{8F61F5DE-3F01-4126-BE77-7F88F5B34ED2}" srcOrd="0" destOrd="0" presId="urn:microsoft.com/office/officeart/2005/8/layout/vList2"/>
    <dgm:cxn modelId="{63CEBD17-D459-4D2A-BF4B-EB4F5CDF95F5}" type="presParOf" srcId="{EFA2F190-43ED-451C-9D6F-4C679256DFE6}" destId="{797DAE19-5F39-416F-A611-3337EBBBEBD8}" srcOrd="1" destOrd="0" presId="urn:microsoft.com/office/officeart/2005/8/layout/vList2"/>
    <dgm:cxn modelId="{C7A5DC61-7802-45B3-8E5F-1C232A99860C}" type="presParOf" srcId="{EFA2F190-43ED-451C-9D6F-4C679256DFE6}" destId="{AC89661C-4327-4190-978E-890390E81E0D}" srcOrd="2" destOrd="0" presId="urn:microsoft.com/office/officeart/2005/8/layout/vList2"/>
    <dgm:cxn modelId="{F7CF5C38-5989-4429-9793-E8EED1600D7D}" type="presParOf" srcId="{EFA2F190-43ED-451C-9D6F-4C679256DFE6}" destId="{E02A6927-F59D-4144-82C4-8C2452E8011B}" srcOrd="3" destOrd="0" presId="urn:microsoft.com/office/officeart/2005/8/layout/vList2"/>
    <dgm:cxn modelId="{BED98660-1E9E-49F2-88D7-6EFA1E6D2159}" type="presParOf" srcId="{EFA2F190-43ED-451C-9D6F-4C679256DFE6}" destId="{50AA6E91-CE60-4D83-AF0D-AE9AB4A00A49}" srcOrd="4" destOrd="0" presId="urn:microsoft.com/office/officeart/2005/8/layout/vList2"/>
    <dgm:cxn modelId="{9978D23D-B708-42F8-B7B9-2F05014427C1}" type="presParOf" srcId="{EFA2F190-43ED-451C-9D6F-4C679256DFE6}" destId="{AB852490-B98B-491E-A660-F7EC687B5653}" srcOrd="5" destOrd="0" presId="urn:microsoft.com/office/officeart/2005/8/layout/vList2"/>
    <dgm:cxn modelId="{1A54C726-C62E-4880-9165-2C1E2A0E0D71}" type="presParOf" srcId="{EFA2F190-43ED-451C-9D6F-4C679256DFE6}" destId="{07E05E22-0AB4-49C4-9B18-7FCE4C58E82E}" srcOrd="6" destOrd="0" presId="urn:microsoft.com/office/officeart/2005/8/layout/vList2"/>
    <dgm:cxn modelId="{E492931F-60A4-4E2E-B737-037F4964CB9F}" type="presParOf" srcId="{EFA2F190-43ED-451C-9D6F-4C679256DFE6}" destId="{AACB3F9F-BDED-4D36-85BB-3EFD69C59005}" srcOrd="7" destOrd="0" presId="urn:microsoft.com/office/officeart/2005/8/layout/vList2"/>
    <dgm:cxn modelId="{229205EC-7AE5-4955-8EA2-24D33DEB8D7A}" type="presParOf" srcId="{EFA2F190-43ED-451C-9D6F-4C679256DFE6}" destId="{19E5255D-6995-4898-B6B8-F28C34C882E4}" srcOrd="8" destOrd="0" presId="urn:microsoft.com/office/officeart/2005/8/layout/vList2"/>
    <dgm:cxn modelId="{24F7671A-6DD7-4A71-B436-43344A3742B2}" type="presParOf" srcId="{EFA2F190-43ED-451C-9D6F-4C679256DFE6}" destId="{ED73D1F9-EA2F-4ACE-99DA-DEE995EF7987}" srcOrd="9" destOrd="0" presId="urn:microsoft.com/office/officeart/2005/8/layout/vList2"/>
    <dgm:cxn modelId="{16E16BDF-981E-4D7E-B56A-D70EDE204794}" type="presParOf" srcId="{EFA2F190-43ED-451C-9D6F-4C679256DFE6}" destId="{BB8C4889-F0AB-4C06-8C34-73D69ECCA86E}" srcOrd="10" destOrd="0" presId="urn:microsoft.com/office/officeart/2005/8/layout/vList2"/>
    <dgm:cxn modelId="{A0BAA733-B8FD-4EF6-A96D-88D3CF1C5CDD}" type="presParOf" srcId="{EFA2F190-43ED-451C-9D6F-4C679256DFE6}" destId="{EBBCDAB2-B0AD-4B88-8B6E-F9FD9E9C5EB9}" srcOrd="11" destOrd="0" presId="urn:microsoft.com/office/officeart/2005/8/layout/vList2"/>
    <dgm:cxn modelId="{70CDBECE-1544-430A-BB10-BDA6B3E50EC6}" type="presParOf" srcId="{EFA2F190-43ED-451C-9D6F-4C679256DFE6}" destId="{0A69C05B-5B9A-4EBC-89CA-6CF1D5ED9EEE}"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EDBEF9-1968-4702-BF1F-ED6647293DA1}">
      <dgm:prSet/>
      <dgm:spPr/>
      <dgm:t>
        <a:bodyPr/>
        <a:lstStyle/>
        <a:p>
          <a:r>
            <a:rPr lang="en-US"/>
            <a:t>This will be the Very first screen you see when you start the game</a:t>
          </a:r>
        </a:p>
      </dgm:t>
    </dgm:pt>
    <dgm:pt modelId="{BC2C96E6-C153-40D9-9775-5DCC5669C6E1}" type="parTrans" cxnId="{96962EC7-A7A5-4F9C-BD31-4BCDDACE92D2}">
      <dgm:prSet/>
      <dgm:spPr/>
      <dgm:t>
        <a:bodyPr/>
        <a:lstStyle/>
        <a:p>
          <a:endParaRPr lang="en-US"/>
        </a:p>
      </dgm:t>
    </dgm:pt>
    <dgm:pt modelId="{A050F2AD-23E0-4601-BF55-70941A6C5C10}" type="sibTrans" cxnId="{96962EC7-A7A5-4F9C-BD31-4BCDDACE92D2}">
      <dgm:prSet/>
      <dgm:spPr/>
      <dgm:t>
        <a:bodyPr/>
        <a:lstStyle/>
        <a:p>
          <a:endParaRPr lang="en-US"/>
        </a:p>
      </dgm:t>
    </dgm:pt>
    <dgm:pt modelId="{8BD474F3-C8F1-4D33-A886-84C4933731FD}">
      <dgm:prSet/>
      <dgm:spPr/>
      <dgm:t>
        <a:bodyPr/>
        <a:lstStyle/>
        <a:p>
          <a:r>
            <a:rPr lang="en-US"/>
            <a:t>Using your Keyboard, you can select which state to change to.</a:t>
          </a: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dgm:spPr/>
      <dgm:t>
        <a:bodyPr/>
        <a:lstStyle/>
        <a:p>
          <a:r>
            <a:rPr lang="en-US"/>
            <a:t>Pressing 1 takes you to the guide screen.</a:t>
          </a:r>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E9361487-CB32-41B6-BE75-1064C326FDFD}">
      <dgm:prSet/>
      <dgm:spPr/>
      <dgm:t>
        <a:bodyPr/>
        <a:lstStyle/>
        <a:p>
          <a:r>
            <a:rPr lang="en-US"/>
            <a:t>Pressing p takes you to the play screen</a:t>
          </a:r>
        </a:p>
      </dgm:t>
    </dgm:pt>
    <dgm:pt modelId="{BAAB9025-0DF5-42FA-A9AB-13527EE32892}" type="parTrans" cxnId="{DA3F7261-4035-4FE5-A28B-B3DBFD251D33}">
      <dgm:prSet/>
      <dgm:spPr/>
      <dgm:t>
        <a:bodyPr/>
        <a:lstStyle/>
        <a:p>
          <a:endParaRPr lang="en-US"/>
        </a:p>
      </dgm:t>
    </dgm:pt>
    <dgm:pt modelId="{83234148-235E-441B-8EFD-94A775720A3C}" type="sibTrans" cxnId="{DA3F7261-4035-4FE5-A28B-B3DBFD251D33}">
      <dgm:prSet/>
      <dgm:spPr/>
      <dgm:t>
        <a:bodyPr/>
        <a:lstStyle/>
        <a:p>
          <a:endParaRPr lang="en-US"/>
        </a:p>
      </dgm:t>
    </dgm:pt>
    <dgm:pt modelId="{EFA2F190-43ED-451C-9D6F-4C679256DFE6}" type="pres">
      <dgm:prSet presAssocID="{FB1CF53F-4A56-4146-A681-8C8F35AC82F9}" presName="linear" presStyleCnt="0">
        <dgm:presLayoutVars>
          <dgm:animLvl val="lvl"/>
          <dgm:resizeHandles val="exact"/>
        </dgm:presLayoutVars>
      </dgm:prSet>
      <dgm:spPr/>
    </dgm:pt>
    <dgm:pt modelId="{DB13E5AD-4CC9-4F4B-AEE5-FD16D7C29EE7}" type="pres">
      <dgm:prSet presAssocID="{90EDBEF9-1968-4702-BF1F-ED6647293DA1}" presName="parentText" presStyleLbl="node1" presStyleIdx="0" presStyleCnt="4">
        <dgm:presLayoutVars>
          <dgm:chMax val="0"/>
          <dgm:bulletEnabled val="1"/>
        </dgm:presLayoutVars>
      </dgm:prSet>
      <dgm:spPr/>
    </dgm:pt>
    <dgm:pt modelId="{796C1E78-1801-4329-BF4C-EA216110DF04}" type="pres">
      <dgm:prSet presAssocID="{A050F2AD-23E0-4601-BF55-70941A6C5C10}" presName="spacer" presStyleCnt="0"/>
      <dgm:spPr/>
    </dgm:pt>
    <dgm:pt modelId="{AC89661C-4327-4190-978E-890390E81E0D}" type="pres">
      <dgm:prSet presAssocID="{8BD474F3-C8F1-4D33-A886-84C4933731FD}" presName="parentText" presStyleLbl="node1" presStyleIdx="1" presStyleCnt="4">
        <dgm:presLayoutVars>
          <dgm:chMax val="0"/>
          <dgm:bulletEnabled val="1"/>
        </dgm:presLayoutVars>
      </dgm:prSet>
      <dgm:spPr/>
    </dgm:pt>
    <dgm:pt modelId="{E02A6927-F59D-4144-82C4-8C2452E8011B}" type="pres">
      <dgm:prSet presAssocID="{3D66E939-FDA5-44AF-9A33-341E39423460}" presName="spacer" presStyleCnt="0"/>
      <dgm:spPr/>
    </dgm:pt>
    <dgm:pt modelId="{19E5255D-6995-4898-B6B8-F28C34C882E4}" type="pres">
      <dgm:prSet presAssocID="{A56D1E4E-329B-4B64-9F33-4843B78A2126}" presName="parentText" presStyleLbl="node1" presStyleIdx="2" presStyleCnt="4">
        <dgm:presLayoutVars>
          <dgm:chMax val="0"/>
          <dgm:bulletEnabled val="1"/>
        </dgm:presLayoutVars>
      </dgm:prSet>
      <dgm:spPr/>
    </dgm:pt>
    <dgm:pt modelId="{FB18D2CA-4E1B-4A0D-B5ED-3D172D93EF58}" type="pres">
      <dgm:prSet presAssocID="{83510278-5C61-415C-894D-D2F442D7C5CF}" presName="spacer" presStyleCnt="0"/>
      <dgm:spPr/>
    </dgm:pt>
    <dgm:pt modelId="{06D3B248-C53B-419A-BFC3-A6E857B6BB41}" type="pres">
      <dgm:prSet presAssocID="{E9361487-CB32-41B6-BE75-1064C326FDFD}" presName="parentText" presStyleLbl="node1" presStyleIdx="3" presStyleCnt="4">
        <dgm:presLayoutVars>
          <dgm:chMax val="0"/>
          <dgm:bulletEnabled val="1"/>
        </dgm:presLayoutVars>
      </dgm:prSet>
      <dgm:spPr/>
    </dgm:pt>
  </dgm:ptLst>
  <dgm:cxnLst>
    <dgm:cxn modelId="{0BF56E1C-6B91-408E-A85B-C39A7491E117}" srcId="{FB1CF53F-4A56-4146-A681-8C8F35AC82F9}" destId="{8BD474F3-C8F1-4D33-A886-84C4933731FD}" srcOrd="1" destOrd="0" parTransId="{3BECC61E-43E5-407F-8CD8-13C088FFCFB1}" sibTransId="{3D66E939-FDA5-44AF-9A33-341E39423460}"/>
    <dgm:cxn modelId="{9312011D-36A9-4F9E-A373-D3E7648A4985}" type="presOf" srcId="{E9361487-CB32-41B6-BE75-1064C326FDFD}" destId="{06D3B248-C53B-419A-BFC3-A6E857B6BB41}"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C3996160-3EF6-4193-B06C-921FC019B5DF}" type="presOf" srcId="{A56D1E4E-329B-4B64-9F33-4843B78A2126}" destId="{19E5255D-6995-4898-B6B8-F28C34C882E4}" srcOrd="0" destOrd="0" presId="urn:microsoft.com/office/officeart/2005/8/layout/vList2"/>
    <dgm:cxn modelId="{DA3F7261-4035-4FE5-A28B-B3DBFD251D33}" srcId="{FB1CF53F-4A56-4146-A681-8C8F35AC82F9}" destId="{E9361487-CB32-41B6-BE75-1064C326FDFD}" srcOrd="3" destOrd="0" parTransId="{BAAB9025-0DF5-42FA-A9AB-13527EE32892}" sibTransId="{83234148-235E-441B-8EFD-94A775720A3C}"/>
    <dgm:cxn modelId="{DC66B463-3672-43DB-B90B-DE2AFB14D245}" type="presOf" srcId="{8BD474F3-C8F1-4D33-A886-84C4933731FD}" destId="{AC89661C-4327-4190-978E-890390E81E0D}" srcOrd="0" destOrd="0" presId="urn:microsoft.com/office/officeart/2005/8/layout/vList2"/>
    <dgm:cxn modelId="{48BD2CBF-FDD9-4CAF-B0ED-C80008A61E09}" srcId="{FB1CF53F-4A56-4146-A681-8C8F35AC82F9}" destId="{A56D1E4E-329B-4B64-9F33-4843B78A2126}" srcOrd="2" destOrd="0" parTransId="{9D05CCA7-9D8E-4BB6-8118-7694D9EE3037}" sibTransId="{83510278-5C61-415C-894D-D2F442D7C5CF}"/>
    <dgm:cxn modelId="{96962EC7-A7A5-4F9C-BD31-4BCDDACE92D2}" srcId="{FB1CF53F-4A56-4146-A681-8C8F35AC82F9}" destId="{90EDBEF9-1968-4702-BF1F-ED6647293DA1}" srcOrd="0" destOrd="0" parTransId="{BC2C96E6-C153-40D9-9775-5DCC5669C6E1}" sibTransId="{A050F2AD-23E0-4601-BF55-70941A6C5C10}"/>
    <dgm:cxn modelId="{E82865C8-6F29-4A42-81A3-A7917EC4BD36}" type="presOf" srcId="{90EDBEF9-1968-4702-BF1F-ED6647293DA1}" destId="{DB13E5AD-4CC9-4F4B-AEE5-FD16D7C29EE7}" srcOrd="0" destOrd="0" presId="urn:microsoft.com/office/officeart/2005/8/layout/vList2"/>
    <dgm:cxn modelId="{D2170635-AAA0-4957-9806-2102F01A0E8D}" type="presParOf" srcId="{EFA2F190-43ED-451C-9D6F-4C679256DFE6}" destId="{DB13E5AD-4CC9-4F4B-AEE5-FD16D7C29EE7}" srcOrd="0" destOrd="0" presId="urn:microsoft.com/office/officeart/2005/8/layout/vList2"/>
    <dgm:cxn modelId="{5954F697-7A7D-4EDD-BA25-9BA4C13EE9E8}" type="presParOf" srcId="{EFA2F190-43ED-451C-9D6F-4C679256DFE6}" destId="{796C1E78-1801-4329-BF4C-EA216110DF04}" srcOrd="1" destOrd="0" presId="urn:microsoft.com/office/officeart/2005/8/layout/vList2"/>
    <dgm:cxn modelId="{9B7B1998-6EA2-43AF-BCFC-BDC7650AF5D8}" type="presParOf" srcId="{EFA2F190-43ED-451C-9D6F-4C679256DFE6}" destId="{AC89661C-4327-4190-978E-890390E81E0D}" srcOrd="2" destOrd="0" presId="urn:microsoft.com/office/officeart/2005/8/layout/vList2"/>
    <dgm:cxn modelId="{EDB95EEA-56AC-42B6-ABA7-F4FBFE06BD4A}" type="presParOf" srcId="{EFA2F190-43ED-451C-9D6F-4C679256DFE6}" destId="{E02A6927-F59D-4144-82C4-8C2452E8011B}" srcOrd="3" destOrd="0" presId="urn:microsoft.com/office/officeart/2005/8/layout/vList2"/>
    <dgm:cxn modelId="{111C4FD4-79AB-478F-AB33-73F7D5FAFA56}" type="presParOf" srcId="{EFA2F190-43ED-451C-9D6F-4C679256DFE6}" destId="{19E5255D-6995-4898-B6B8-F28C34C882E4}" srcOrd="4" destOrd="0" presId="urn:microsoft.com/office/officeart/2005/8/layout/vList2"/>
    <dgm:cxn modelId="{E510F901-D229-45EF-AB99-828B1DB1E2B7}" type="presParOf" srcId="{EFA2F190-43ED-451C-9D6F-4C679256DFE6}" destId="{FB18D2CA-4E1B-4A0D-B5ED-3D172D93EF58}" srcOrd="5" destOrd="0" presId="urn:microsoft.com/office/officeart/2005/8/layout/vList2"/>
    <dgm:cxn modelId="{262FBEAB-31A9-45AD-82CF-4BB4116C298D}" type="presParOf" srcId="{EFA2F190-43ED-451C-9D6F-4C679256DFE6}" destId="{06D3B248-C53B-419A-BFC3-A6E857B6BB41}"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EDBEF9-1968-4702-BF1F-ED6647293DA1}">
      <dgm:prSet/>
      <dgm:spPr/>
      <dgm:t>
        <a:bodyPr/>
        <a:lstStyle/>
        <a:p>
          <a:pPr rtl="0"/>
          <a:r>
            <a:rPr lang="en-US">
              <a:latin typeface="Arial Black" panose="020B0A04020102020204"/>
            </a:rPr>
            <a:t>The Guide Screen informs the player the controls and gameplay,</a:t>
          </a:r>
          <a:endParaRPr lang="en-US"/>
        </a:p>
      </dgm:t>
    </dgm:pt>
    <dgm:pt modelId="{BC2C96E6-C153-40D9-9775-5DCC5669C6E1}" type="parTrans" cxnId="{96962EC7-A7A5-4F9C-BD31-4BCDDACE92D2}">
      <dgm:prSet/>
      <dgm:spPr/>
      <dgm:t>
        <a:bodyPr/>
        <a:lstStyle/>
        <a:p>
          <a:endParaRPr lang="en-US"/>
        </a:p>
      </dgm:t>
    </dgm:pt>
    <dgm:pt modelId="{A050F2AD-23E0-4601-BF55-70941A6C5C10}" type="sibTrans" cxnId="{96962EC7-A7A5-4F9C-BD31-4BCDDACE92D2}">
      <dgm:prSet/>
      <dgm:spPr/>
      <dgm:t>
        <a:bodyPr/>
        <a:lstStyle/>
        <a:p>
          <a:endParaRPr lang="en-US"/>
        </a:p>
      </dgm:t>
    </dgm:pt>
    <dgm:pt modelId="{8BD474F3-C8F1-4D33-A886-84C4933731FD}">
      <dgm:prSet/>
      <dgm:spPr/>
      <dgm:t>
        <a:bodyPr/>
        <a:lstStyle/>
        <a:p>
          <a:pPr rtl="0"/>
          <a:r>
            <a:rPr lang="en-US">
              <a:latin typeface="Arial Black" panose="020B0A04020102020204"/>
            </a:rPr>
            <a:t>This screen is only accessed from the menu before you start playing</a:t>
          </a:r>
          <a:endParaRPr lang="en-US"/>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phldr="0"/>
      <dgm:spPr/>
      <dgm:t>
        <a:bodyPr/>
        <a:lstStyle/>
        <a:p>
          <a:pPr rtl="0"/>
          <a:r>
            <a:rPr lang="en-US">
              <a:latin typeface="Arial Black" panose="020B0A04020102020204"/>
            </a:rPr>
            <a:t>Can take you back to the Main Menu screen</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EFA2F190-43ED-451C-9D6F-4C679256DFE6}" type="pres">
      <dgm:prSet presAssocID="{FB1CF53F-4A56-4146-A681-8C8F35AC82F9}" presName="linear" presStyleCnt="0">
        <dgm:presLayoutVars>
          <dgm:animLvl val="lvl"/>
          <dgm:resizeHandles val="exact"/>
        </dgm:presLayoutVars>
      </dgm:prSet>
      <dgm:spPr/>
    </dgm:pt>
    <dgm:pt modelId="{DB13E5AD-4CC9-4F4B-AEE5-FD16D7C29EE7}" type="pres">
      <dgm:prSet presAssocID="{90EDBEF9-1968-4702-BF1F-ED6647293DA1}" presName="parentText" presStyleLbl="node1" presStyleIdx="0" presStyleCnt="3">
        <dgm:presLayoutVars>
          <dgm:chMax val="0"/>
          <dgm:bulletEnabled val="1"/>
        </dgm:presLayoutVars>
      </dgm:prSet>
      <dgm:spPr/>
    </dgm:pt>
    <dgm:pt modelId="{796C1E78-1801-4329-BF4C-EA216110DF04}" type="pres">
      <dgm:prSet presAssocID="{A050F2AD-23E0-4601-BF55-70941A6C5C10}" presName="spacer" presStyleCnt="0"/>
      <dgm:spPr/>
    </dgm:pt>
    <dgm:pt modelId="{AC89661C-4327-4190-978E-890390E81E0D}" type="pres">
      <dgm:prSet presAssocID="{8BD474F3-C8F1-4D33-A886-84C4933731FD}" presName="parentText" presStyleLbl="node1" presStyleIdx="1" presStyleCnt="3">
        <dgm:presLayoutVars>
          <dgm:chMax val="0"/>
          <dgm:bulletEnabled val="1"/>
        </dgm:presLayoutVars>
      </dgm:prSet>
      <dgm:spPr/>
    </dgm:pt>
    <dgm:pt modelId="{E02A6927-F59D-4144-82C4-8C2452E8011B}" type="pres">
      <dgm:prSet presAssocID="{3D66E939-FDA5-44AF-9A33-341E39423460}" presName="spacer" presStyleCnt="0"/>
      <dgm:spPr/>
    </dgm:pt>
    <dgm:pt modelId="{19E5255D-6995-4898-B6B8-F28C34C882E4}" type="pres">
      <dgm:prSet presAssocID="{A56D1E4E-329B-4B64-9F33-4843B78A2126}" presName="parentText" presStyleLbl="node1" presStyleIdx="2" presStyleCnt="3">
        <dgm:presLayoutVars>
          <dgm:chMax val="0"/>
          <dgm:bulletEnabled val="1"/>
        </dgm:presLayoutVars>
      </dgm:prSet>
      <dgm:spPr/>
    </dgm:pt>
  </dgm:ptLst>
  <dgm:cxnLst>
    <dgm:cxn modelId="{7FDCE803-6C6B-4971-A02F-96A4DA5E9155}" type="presOf" srcId="{8BD474F3-C8F1-4D33-A886-84C4933731FD}" destId="{AC89661C-4327-4190-978E-890390E81E0D}" srcOrd="0" destOrd="0" presId="urn:microsoft.com/office/officeart/2005/8/layout/vList2"/>
    <dgm:cxn modelId="{0BF56E1C-6B91-408E-A85B-C39A7491E117}" srcId="{FB1CF53F-4A56-4146-A681-8C8F35AC82F9}" destId="{8BD474F3-C8F1-4D33-A886-84C4933731FD}" srcOrd="1"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48BD2CBF-FDD9-4CAF-B0ED-C80008A61E09}" srcId="{FB1CF53F-4A56-4146-A681-8C8F35AC82F9}" destId="{A56D1E4E-329B-4B64-9F33-4843B78A2126}" srcOrd="2" destOrd="0" parTransId="{9D05CCA7-9D8E-4BB6-8118-7694D9EE3037}" sibTransId="{83510278-5C61-415C-894D-D2F442D7C5CF}"/>
    <dgm:cxn modelId="{96962EC7-A7A5-4F9C-BD31-4BCDDACE92D2}" srcId="{FB1CF53F-4A56-4146-A681-8C8F35AC82F9}" destId="{90EDBEF9-1968-4702-BF1F-ED6647293DA1}" srcOrd="0" destOrd="0" parTransId="{BC2C96E6-C153-40D9-9775-5DCC5669C6E1}" sibTransId="{A050F2AD-23E0-4601-BF55-70941A6C5C10}"/>
    <dgm:cxn modelId="{5933A3E8-B800-4161-A9EE-CC9D192F83B4}" type="presOf" srcId="{90EDBEF9-1968-4702-BF1F-ED6647293DA1}" destId="{DB13E5AD-4CC9-4F4B-AEE5-FD16D7C29EE7}" srcOrd="0" destOrd="0" presId="urn:microsoft.com/office/officeart/2005/8/layout/vList2"/>
    <dgm:cxn modelId="{901292FD-A83E-4236-949F-16C50176D7AA}" type="presOf" srcId="{A56D1E4E-329B-4B64-9F33-4843B78A2126}" destId="{19E5255D-6995-4898-B6B8-F28C34C882E4}" srcOrd="0" destOrd="0" presId="urn:microsoft.com/office/officeart/2005/8/layout/vList2"/>
    <dgm:cxn modelId="{09D12765-21BE-4C3F-B704-A538571EAD8E}" type="presParOf" srcId="{EFA2F190-43ED-451C-9D6F-4C679256DFE6}" destId="{DB13E5AD-4CC9-4F4B-AEE5-FD16D7C29EE7}" srcOrd="0" destOrd="0" presId="urn:microsoft.com/office/officeart/2005/8/layout/vList2"/>
    <dgm:cxn modelId="{586A7EFB-7398-4B81-8168-B9257D3DE596}" type="presParOf" srcId="{EFA2F190-43ED-451C-9D6F-4C679256DFE6}" destId="{796C1E78-1801-4329-BF4C-EA216110DF04}" srcOrd="1" destOrd="0" presId="urn:microsoft.com/office/officeart/2005/8/layout/vList2"/>
    <dgm:cxn modelId="{52632DD1-9DCD-49CB-B548-0FE5820A9C4A}" type="presParOf" srcId="{EFA2F190-43ED-451C-9D6F-4C679256DFE6}" destId="{AC89661C-4327-4190-978E-890390E81E0D}" srcOrd="2" destOrd="0" presId="urn:microsoft.com/office/officeart/2005/8/layout/vList2"/>
    <dgm:cxn modelId="{22AFF8DC-D525-45C5-AADB-4B365788730D}" type="presParOf" srcId="{EFA2F190-43ED-451C-9D6F-4C679256DFE6}" destId="{E02A6927-F59D-4144-82C4-8C2452E8011B}" srcOrd="3" destOrd="0" presId="urn:microsoft.com/office/officeart/2005/8/layout/vList2"/>
    <dgm:cxn modelId="{9F4C32A9-9DD1-4431-8DA1-476FC61465C9}" type="presParOf" srcId="{EFA2F190-43ED-451C-9D6F-4C679256DFE6}" destId="{19E5255D-6995-4898-B6B8-F28C34C882E4}"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EDBEF9-1968-4702-BF1F-ED6647293DA1}">
      <dgm:prSet/>
      <dgm:spPr/>
      <dgm:t>
        <a:bodyPr/>
        <a:lstStyle/>
        <a:p>
          <a:pPr rtl="0"/>
          <a:r>
            <a:rPr lang="en-US">
              <a:latin typeface="Arial Black" panose="020B0A04020102020204"/>
            </a:rPr>
            <a:t>This is the main part of the game.</a:t>
          </a:r>
          <a:endParaRPr lang="en-US"/>
        </a:p>
      </dgm:t>
    </dgm:pt>
    <dgm:pt modelId="{BC2C96E6-C153-40D9-9775-5DCC5669C6E1}" type="parTrans" cxnId="{96962EC7-A7A5-4F9C-BD31-4BCDDACE92D2}">
      <dgm:prSet/>
      <dgm:spPr/>
      <dgm:t>
        <a:bodyPr/>
        <a:lstStyle/>
        <a:p>
          <a:endParaRPr lang="en-US"/>
        </a:p>
      </dgm:t>
    </dgm:pt>
    <dgm:pt modelId="{A050F2AD-23E0-4601-BF55-70941A6C5C10}" type="sibTrans" cxnId="{96962EC7-A7A5-4F9C-BD31-4BCDDACE92D2}">
      <dgm:prSet/>
      <dgm:spPr/>
      <dgm:t>
        <a:bodyPr/>
        <a:lstStyle/>
        <a:p>
          <a:endParaRPr lang="en-US"/>
        </a:p>
      </dgm:t>
    </dgm:pt>
    <dgm:pt modelId="{8BD474F3-C8F1-4D33-A886-84C4933731FD}">
      <dgm:prSet phldr="0"/>
      <dgm:spPr/>
      <dgm:t>
        <a:bodyPr/>
        <a:lstStyle/>
        <a:p>
          <a:pPr rtl="0"/>
          <a:r>
            <a:rPr lang="en-US">
              <a:latin typeface="Arial Black" panose="020B0A04020102020204"/>
            </a:rPr>
            <a:t>This state will load all entities.</a:t>
          </a:r>
          <a:endParaRPr lang="en-US"/>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dgm:spPr/>
      <dgm:t>
        <a:bodyPr/>
        <a:lstStyle/>
        <a:p>
          <a:pPr rtl="0"/>
          <a:r>
            <a:rPr lang="en-US">
              <a:latin typeface="Arial Black" panose="020B0A04020102020204"/>
            </a:rPr>
            <a:t>Allow you to control your player.</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E9361487-CB32-41B6-BE75-1064C326FDFD}">
      <dgm:prSet phldr="0"/>
      <dgm:spPr/>
      <dgm:t>
        <a:bodyPr/>
        <a:lstStyle/>
        <a:p>
          <a:pPr rtl="0"/>
          <a:r>
            <a:rPr lang="en-US">
              <a:latin typeface="Arial Black" panose="020B0A04020102020204"/>
            </a:rPr>
            <a:t>Takes you to Game over Screen when you lose and win.</a:t>
          </a:r>
          <a:endParaRPr lang="en-US"/>
        </a:p>
      </dgm:t>
    </dgm:pt>
    <dgm:pt modelId="{BAAB9025-0DF5-42FA-A9AB-13527EE32892}" type="parTrans" cxnId="{DA3F7261-4035-4FE5-A28B-B3DBFD251D33}">
      <dgm:prSet/>
      <dgm:spPr/>
      <dgm:t>
        <a:bodyPr/>
        <a:lstStyle/>
        <a:p>
          <a:endParaRPr lang="en-US"/>
        </a:p>
      </dgm:t>
    </dgm:pt>
    <dgm:pt modelId="{83234148-235E-441B-8EFD-94A775720A3C}" type="sibTrans" cxnId="{DA3F7261-4035-4FE5-A28B-B3DBFD251D33}">
      <dgm:prSet/>
      <dgm:spPr/>
      <dgm:t>
        <a:bodyPr/>
        <a:lstStyle/>
        <a:p>
          <a:endParaRPr lang="en-US"/>
        </a:p>
      </dgm:t>
    </dgm:pt>
    <dgm:pt modelId="{165ED407-8E32-424E-AB8B-5B6C8E4A1031}">
      <dgm:prSet phldr="0"/>
      <dgm:spPr/>
      <dgm:t>
        <a:bodyPr/>
        <a:lstStyle/>
        <a:p>
          <a:pPr rtl="0"/>
          <a:r>
            <a:rPr lang="en-US">
              <a:latin typeface="Arial Black" panose="020B0A04020102020204"/>
            </a:rPr>
            <a:t>Show </a:t>
          </a:r>
          <a:r>
            <a:rPr lang="en-US" err="1">
              <a:latin typeface="Arial Black" panose="020B0A04020102020204"/>
            </a:rPr>
            <a:t>currunt</a:t>
          </a:r>
          <a:r>
            <a:rPr lang="en-US">
              <a:latin typeface="Arial Black" panose="020B0A04020102020204"/>
            </a:rPr>
            <a:t> score in the top left of the screen.</a:t>
          </a:r>
        </a:p>
      </dgm:t>
    </dgm:pt>
    <dgm:pt modelId="{8408B220-E039-4EAA-9288-B51EBFFDD92B}" type="parTrans" cxnId="{243ACBE0-EF49-4BA5-8257-93E444D4AE66}">
      <dgm:prSet/>
      <dgm:spPr/>
    </dgm:pt>
    <dgm:pt modelId="{8DB2D327-BE81-40C5-AA27-1A4A39A39106}" type="sibTrans" cxnId="{243ACBE0-EF49-4BA5-8257-93E444D4AE66}">
      <dgm:prSet/>
      <dgm:spPr/>
    </dgm:pt>
    <dgm:pt modelId="{EFA2F190-43ED-451C-9D6F-4C679256DFE6}" type="pres">
      <dgm:prSet presAssocID="{FB1CF53F-4A56-4146-A681-8C8F35AC82F9}" presName="linear" presStyleCnt="0">
        <dgm:presLayoutVars>
          <dgm:animLvl val="lvl"/>
          <dgm:resizeHandles val="exact"/>
        </dgm:presLayoutVars>
      </dgm:prSet>
      <dgm:spPr/>
    </dgm:pt>
    <dgm:pt modelId="{DB13E5AD-4CC9-4F4B-AEE5-FD16D7C29EE7}" type="pres">
      <dgm:prSet presAssocID="{90EDBEF9-1968-4702-BF1F-ED6647293DA1}" presName="parentText" presStyleLbl="node1" presStyleIdx="0" presStyleCnt="5">
        <dgm:presLayoutVars>
          <dgm:chMax val="0"/>
          <dgm:bulletEnabled val="1"/>
        </dgm:presLayoutVars>
      </dgm:prSet>
      <dgm:spPr/>
    </dgm:pt>
    <dgm:pt modelId="{796C1E78-1801-4329-BF4C-EA216110DF04}" type="pres">
      <dgm:prSet presAssocID="{A050F2AD-23E0-4601-BF55-70941A6C5C10}" presName="spacer" presStyleCnt="0"/>
      <dgm:spPr/>
    </dgm:pt>
    <dgm:pt modelId="{AC89661C-4327-4190-978E-890390E81E0D}" type="pres">
      <dgm:prSet presAssocID="{8BD474F3-C8F1-4D33-A886-84C4933731FD}" presName="parentText" presStyleLbl="node1" presStyleIdx="1" presStyleCnt="5">
        <dgm:presLayoutVars>
          <dgm:chMax val="0"/>
          <dgm:bulletEnabled val="1"/>
        </dgm:presLayoutVars>
      </dgm:prSet>
      <dgm:spPr/>
    </dgm:pt>
    <dgm:pt modelId="{E02A6927-F59D-4144-82C4-8C2452E8011B}" type="pres">
      <dgm:prSet presAssocID="{3D66E939-FDA5-44AF-9A33-341E39423460}" presName="spacer" presStyleCnt="0"/>
      <dgm:spPr/>
    </dgm:pt>
    <dgm:pt modelId="{19E5255D-6995-4898-B6B8-F28C34C882E4}" type="pres">
      <dgm:prSet presAssocID="{A56D1E4E-329B-4B64-9F33-4843B78A2126}" presName="parentText" presStyleLbl="node1" presStyleIdx="2" presStyleCnt="5">
        <dgm:presLayoutVars>
          <dgm:chMax val="0"/>
          <dgm:bulletEnabled val="1"/>
        </dgm:presLayoutVars>
      </dgm:prSet>
      <dgm:spPr/>
    </dgm:pt>
    <dgm:pt modelId="{FB18D2CA-4E1B-4A0D-B5ED-3D172D93EF58}" type="pres">
      <dgm:prSet presAssocID="{83510278-5C61-415C-894D-D2F442D7C5CF}" presName="spacer" presStyleCnt="0"/>
      <dgm:spPr/>
    </dgm:pt>
    <dgm:pt modelId="{06D3B248-C53B-419A-BFC3-A6E857B6BB41}" type="pres">
      <dgm:prSet presAssocID="{E9361487-CB32-41B6-BE75-1064C326FDFD}" presName="parentText" presStyleLbl="node1" presStyleIdx="3" presStyleCnt="5">
        <dgm:presLayoutVars>
          <dgm:chMax val="0"/>
          <dgm:bulletEnabled val="1"/>
        </dgm:presLayoutVars>
      </dgm:prSet>
      <dgm:spPr/>
    </dgm:pt>
    <dgm:pt modelId="{CACD849C-1F9D-4E79-AF3F-4CDC3D8E7533}" type="pres">
      <dgm:prSet presAssocID="{83234148-235E-441B-8EFD-94A775720A3C}" presName="spacer" presStyleCnt="0"/>
      <dgm:spPr/>
    </dgm:pt>
    <dgm:pt modelId="{33275C94-247A-41B9-9075-0F5F04E1B73F}" type="pres">
      <dgm:prSet presAssocID="{165ED407-8E32-424E-AB8B-5B6C8E4A1031}" presName="parentText" presStyleLbl="node1" presStyleIdx="4" presStyleCnt="5">
        <dgm:presLayoutVars>
          <dgm:chMax val="0"/>
          <dgm:bulletEnabled val="1"/>
        </dgm:presLayoutVars>
      </dgm:prSet>
      <dgm:spPr/>
    </dgm:pt>
  </dgm:ptLst>
  <dgm:cxnLst>
    <dgm:cxn modelId="{0BF56E1C-6B91-408E-A85B-C39A7491E117}" srcId="{FB1CF53F-4A56-4146-A681-8C8F35AC82F9}" destId="{8BD474F3-C8F1-4D33-A886-84C4933731FD}" srcOrd="1"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6F45CF2C-3088-4C33-9DC8-2ABFCE5DC633}" type="presOf" srcId="{90EDBEF9-1968-4702-BF1F-ED6647293DA1}" destId="{DB13E5AD-4CC9-4F4B-AEE5-FD16D7C29EE7}" srcOrd="0" destOrd="0" presId="urn:microsoft.com/office/officeart/2005/8/layout/vList2"/>
    <dgm:cxn modelId="{FC444B3C-2AC5-4ECD-AC35-D44EFE7EC366}" type="presOf" srcId="{165ED407-8E32-424E-AB8B-5B6C8E4A1031}" destId="{33275C94-247A-41B9-9075-0F5F04E1B73F}" srcOrd="0" destOrd="0" presId="urn:microsoft.com/office/officeart/2005/8/layout/vList2"/>
    <dgm:cxn modelId="{DA3F7261-4035-4FE5-A28B-B3DBFD251D33}" srcId="{FB1CF53F-4A56-4146-A681-8C8F35AC82F9}" destId="{E9361487-CB32-41B6-BE75-1064C326FDFD}" srcOrd="3" destOrd="0" parTransId="{BAAB9025-0DF5-42FA-A9AB-13527EE32892}" sibTransId="{83234148-235E-441B-8EFD-94A775720A3C}"/>
    <dgm:cxn modelId="{3002BB68-9F27-44FD-AD42-A728EAEDB4CE}" type="presOf" srcId="{E9361487-CB32-41B6-BE75-1064C326FDFD}" destId="{06D3B248-C53B-419A-BFC3-A6E857B6BB41}" srcOrd="0" destOrd="0" presId="urn:microsoft.com/office/officeart/2005/8/layout/vList2"/>
    <dgm:cxn modelId="{D567576B-A82D-49FC-BC15-BF192FC69A50}" type="presOf" srcId="{A56D1E4E-329B-4B64-9F33-4843B78A2126}" destId="{19E5255D-6995-4898-B6B8-F28C34C882E4}" srcOrd="0" destOrd="0" presId="urn:microsoft.com/office/officeart/2005/8/layout/vList2"/>
    <dgm:cxn modelId="{8D2C2B82-CD0E-42F9-AF55-BE5791E113F9}" type="presOf" srcId="{8BD474F3-C8F1-4D33-A886-84C4933731FD}" destId="{AC89661C-4327-4190-978E-890390E81E0D}" srcOrd="0" destOrd="0" presId="urn:microsoft.com/office/officeart/2005/8/layout/vList2"/>
    <dgm:cxn modelId="{48BD2CBF-FDD9-4CAF-B0ED-C80008A61E09}" srcId="{FB1CF53F-4A56-4146-A681-8C8F35AC82F9}" destId="{A56D1E4E-329B-4B64-9F33-4843B78A2126}" srcOrd="2" destOrd="0" parTransId="{9D05CCA7-9D8E-4BB6-8118-7694D9EE3037}" sibTransId="{83510278-5C61-415C-894D-D2F442D7C5CF}"/>
    <dgm:cxn modelId="{96962EC7-A7A5-4F9C-BD31-4BCDDACE92D2}" srcId="{FB1CF53F-4A56-4146-A681-8C8F35AC82F9}" destId="{90EDBEF9-1968-4702-BF1F-ED6647293DA1}" srcOrd="0" destOrd="0" parTransId="{BC2C96E6-C153-40D9-9775-5DCC5669C6E1}" sibTransId="{A050F2AD-23E0-4601-BF55-70941A6C5C10}"/>
    <dgm:cxn modelId="{243ACBE0-EF49-4BA5-8257-93E444D4AE66}" srcId="{FB1CF53F-4A56-4146-A681-8C8F35AC82F9}" destId="{165ED407-8E32-424E-AB8B-5B6C8E4A1031}" srcOrd="4" destOrd="0" parTransId="{8408B220-E039-4EAA-9288-B51EBFFDD92B}" sibTransId="{8DB2D327-BE81-40C5-AA27-1A4A39A39106}"/>
    <dgm:cxn modelId="{BB7DB886-7AF0-48B8-94A8-AB2D6528B2EB}" type="presParOf" srcId="{EFA2F190-43ED-451C-9D6F-4C679256DFE6}" destId="{DB13E5AD-4CC9-4F4B-AEE5-FD16D7C29EE7}" srcOrd="0" destOrd="0" presId="urn:microsoft.com/office/officeart/2005/8/layout/vList2"/>
    <dgm:cxn modelId="{340BC76A-A2CC-49A0-B86D-ECB9413A6285}" type="presParOf" srcId="{EFA2F190-43ED-451C-9D6F-4C679256DFE6}" destId="{796C1E78-1801-4329-BF4C-EA216110DF04}" srcOrd="1" destOrd="0" presId="urn:microsoft.com/office/officeart/2005/8/layout/vList2"/>
    <dgm:cxn modelId="{7137B364-767A-496E-999C-BE63BA210CB3}" type="presParOf" srcId="{EFA2F190-43ED-451C-9D6F-4C679256DFE6}" destId="{AC89661C-4327-4190-978E-890390E81E0D}" srcOrd="2" destOrd="0" presId="urn:microsoft.com/office/officeart/2005/8/layout/vList2"/>
    <dgm:cxn modelId="{6D48EFF8-4048-4C1B-BFCD-6D4134E429E6}" type="presParOf" srcId="{EFA2F190-43ED-451C-9D6F-4C679256DFE6}" destId="{E02A6927-F59D-4144-82C4-8C2452E8011B}" srcOrd="3" destOrd="0" presId="urn:microsoft.com/office/officeart/2005/8/layout/vList2"/>
    <dgm:cxn modelId="{EC855CAA-266C-44B3-BD73-CA73D52B2369}" type="presParOf" srcId="{EFA2F190-43ED-451C-9D6F-4C679256DFE6}" destId="{19E5255D-6995-4898-B6B8-F28C34C882E4}" srcOrd="4" destOrd="0" presId="urn:microsoft.com/office/officeart/2005/8/layout/vList2"/>
    <dgm:cxn modelId="{41C87676-C5F8-44B2-AFB1-993CEEC604D8}" type="presParOf" srcId="{EFA2F190-43ED-451C-9D6F-4C679256DFE6}" destId="{FB18D2CA-4E1B-4A0D-B5ED-3D172D93EF58}" srcOrd="5" destOrd="0" presId="urn:microsoft.com/office/officeart/2005/8/layout/vList2"/>
    <dgm:cxn modelId="{98E79BBC-2944-49E6-B77B-73A1E7B3E678}" type="presParOf" srcId="{EFA2F190-43ED-451C-9D6F-4C679256DFE6}" destId="{06D3B248-C53B-419A-BFC3-A6E857B6BB41}" srcOrd="6" destOrd="0" presId="urn:microsoft.com/office/officeart/2005/8/layout/vList2"/>
    <dgm:cxn modelId="{80C557C2-7885-4062-B2B1-7B07CC335E76}" type="presParOf" srcId="{EFA2F190-43ED-451C-9D6F-4C679256DFE6}" destId="{CACD849C-1F9D-4E79-AF3F-4CDC3D8E7533}" srcOrd="7" destOrd="0" presId="urn:microsoft.com/office/officeart/2005/8/layout/vList2"/>
    <dgm:cxn modelId="{B09438F2-65B7-4448-87B1-1416EA612ADB}" type="presParOf" srcId="{EFA2F190-43ED-451C-9D6F-4C679256DFE6}" destId="{33275C94-247A-41B9-9075-0F5F04E1B73F}"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00DB65-E94F-4D73-94EC-0D2D9149BB04}">
      <dgm:prSet phldr="0"/>
      <dgm:spPr/>
      <dgm:t>
        <a:bodyPr/>
        <a:lstStyle/>
        <a:p>
          <a:pPr rtl="0"/>
          <a:r>
            <a:rPr lang="en-AU" dirty="0">
              <a:latin typeface="Arial Black" panose="020B0A04020102020204"/>
            </a:rPr>
            <a:t>Good Luck :)</a:t>
          </a:r>
          <a:endParaRPr lang="en-AU" dirty="0"/>
        </a:p>
      </dgm:t>
    </dgm:pt>
    <dgm:pt modelId="{D053B6B8-0F75-458D-89E9-BCD5F80FDA0A}" type="parTrans" cxnId="{DD373ABA-7D5F-4F34-B4D1-4493C7C9A979}">
      <dgm:prSet/>
      <dgm:spPr/>
    </dgm:pt>
    <dgm:pt modelId="{EC21067D-3027-42C8-92A8-0C7226A353D8}" type="sibTrans" cxnId="{DD373ABA-7D5F-4F34-B4D1-4493C7C9A979}">
      <dgm:prSet/>
      <dgm:spPr/>
    </dgm:pt>
    <dgm:pt modelId="{EFA2F190-43ED-451C-9D6F-4C679256DFE6}" type="pres">
      <dgm:prSet presAssocID="{FB1CF53F-4A56-4146-A681-8C8F35AC82F9}" presName="linear" presStyleCnt="0">
        <dgm:presLayoutVars>
          <dgm:animLvl val="lvl"/>
          <dgm:resizeHandles val="exact"/>
        </dgm:presLayoutVars>
      </dgm:prSet>
      <dgm:spPr/>
    </dgm:pt>
    <dgm:pt modelId="{BA44D631-EB48-4192-8CC6-CDBA4E07A9D1}" type="pres">
      <dgm:prSet presAssocID="{9900DB65-E94F-4D73-94EC-0D2D9149BB04}" presName="parentText" presStyleLbl="node1" presStyleIdx="0" presStyleCnt="1">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F3E8BE92-A5B7-408A-8350-BBCB886C4AA2}" type="presOf" srcId="{9900DB65-E94F-4D73-94EC-0D2D9149BB04}" destId="{BA44D631-EB48-4192-8CC6-CDBA4E07A9D1}" srcOrd="0" destOrd="0" presId="urn:microsoft.com/office/officeart/2005/8/layout/vList2"/>
    <dgm:cxn modelId="{DD373ABA-7D5F-4F34-B4D1-4493C7C9A979}" srcId="{FB1CF53F-4A56-4146-A681-8C8F35AC82F9}" destId="{9900DB65-E94F-4D73-94EC-0D2D9149BB04}" srcOrd="0" destOrd="0" parTransId="{D053B6B8-0F75-458D-89E9-BCD5F80FDA0A}" sibTransId="{EC21067D-3027-42C8-92A8-0C7226A353D8}"/>
    <dgm:cxn modelId="{B292AD83-395E-4E84-AB9B-C19CD07BE55B}" type="presParOf" srcId="{EFA2F190-43ED-451C-9D6F-4C679256DFE6}" destId="{BA44D631-EB48-4192-8CC6-CDBA4E07A9D1}"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EDBEF9-1968-4702-BF1F-ED6647293DA1}">
      <dgm:prSet phldr="0"/>
      <dgm:spPr/>
      <dgm:t>
        <a:bodyPr/>
        <a:lstStyle/>
        <a:p>
          <a:pPr rtl="0"/>
          <a:r>
            <a:rPr lang="en-US">
              <a:latin typeface="Arial Black" panose="020B0A04020102020204"/>
            </a:rPr>
            <a:t>Will overlay "Game Paused on the screen</a:t>
          </a:r>
          <a:endParaRPr lang="en-US"/>
        </a:p>
      </dgm:t>
    </dgm:pt>
    <dgm:pt modelId="{BC2C96E6-C153-40D9-9775-5DCC5669C6E1}" type="parTrans" cxnId="{96962EC7-A7A5-4F9C-BD31-4BCDDACE92D2}">
      <dgm:prSet/>
      <dgm:spPr/>
      <dgm:t>
        <a:bodyPr/>
        <a:lstStyle/>
        <a:p>
          <a:endParaRPr lang="en-US"/>
        </a:p>
      </dgm:t>
    </dgm:pt>
    <dgm:pt modelId="{A050F2AD-23E0-4601-BF55-70941A6C5C10}" type="sibTrans" cxnId="{96962EC7-A7A5-4F9C-BD31-4BCDDACE92D2}">
      <dgm:prSet/>
      <dgm:spPr/>
      <dgm:t>
        <a:bodyPr/>
        <a:lstStyle/>
        <a:p>
          <a:endParaRPr lang="en-US"/>
        </a:p>
      </dgm:t>
    </dgm:pt>
    <dgm:pt modelId="{8BD474F3-C8F1-4D33-A886-84C4933731FD}">
      <dgm:prSet phldr="0"/>
      <dgm:spPr/>
      <dgm:t>
        <a:bodyPr/>
        <a:lstStyle/>
        <a:p>
          <a:pPr rtl="0"/>
          <a:r>
            <a:rPr lang="en-US">
              <a:latin typeface="Arial Black" panose="020B0A04020102020204"/>
            </a:rPr>
            <a:t>Only able to pause when the play state is active by pressing state.</a:t>
          </a:r>
          <a:endParaRPr lang="en-US"/>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phldr="0"/>
      <dgm:spPr/>
      <dgm:t>
        <a:bodyPr/>
        <a:lstStyle/>
        <a:p>
          <a:pPr rtl="0"/>
          <a:r>
            <a:rPr lang="en-US">
              <a:latin typeface="Arial Black" panose="020B0A04020102020204"/>
            </a:rPr>
            <a:t>When pressing space inside the pause state, it resumed the game.</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EFA2F190-43ED-451C-9D6F-4C679256DFE6}" type="pres">
      <dgm:prSet presAssocID="{FB1CF53F-4A56-4146-A681-8C8F35AC82F9}" presName="linear" presStyleCnt="0">
        <dgm:presLayoutVars>
          <dgm:animLvl val="lvl"/>
          <dgm:resizeHandles val="exact"/>
        </dgm:presLayoutVars>
      </dgm:prSet>
      <dgm:spPr/>
    </dgm:pt>
    <dgm:pt modelId="{DB13E5AD-4CC9-4F4B-AEE5-FD16D7C29EE7}" type="pres">
      <dgm:prSet presAssocID="{90EDBEF9-1968-4702-BF1F-ED6647293DA1}" presName="parentText" presStyleLbl="node1" presStyleIdx="0" presStyleCnt="3">
        <dgm:presLayoutVars>
          <dgm:chMax val="0"/>
          <dgm:bulletEnabled val="1"/>
        </dgm:presLayoutVars>
      </dgm:prSet>
      <dgm:spPr/>
    </dgm:pt>
    <dgm:pt modelId="{796C1E78-1801-4329-BF4C-EA216110DF04}" type="pres">
      <dgm:prSet presAssocID="{A050F2AD-23E0-4601-BF55-70941A6C5C10}" presName="spacer" presStyleCnt="0"/>
      <dgm:spPr/>
    </dgm:pt>
    <dgm:pt modelId="{AC89661C-4327-4190-978E-890390E81E0D}" type="pres">
      <dgm:prSet presAssocID="{8BD474F3-C8F1-4D33-A886-84C4933731FD}" presName="parentText" presStyleLbl="node1" presStyleIdx="1" presStyleCnt="3">
        <dgm:presLayoutVars>
          <dgm:chMax val="0"/>
          <dgm:bulletEnabled val="1"/>
        </dgm:presLayoutVars>
      </dgm:prSet>
      <dgm:spPr/>
    </dgm:pt>
    <dgm:pt modelId="{E02A6927-F59D-4144-82C4-8C2452E8011B}" type="pres">
      <dgm:prSet presAssocID="{3D66E939-FDA5-44AF-9A33-341E39423460}" presName="spacer" presStyleCnt="0"/>
      <dgm:spPr/>
    </dgm:pt>
    <dgm:pt modelId="{19E5255D-6995-4898-B6B8-F28C34C882E4}" type="pres">
      <dgm:prSet presAssocID="{A56D1E4E-329B-4B64-9F33-4843B78A2126}" presName="parentText" presStyleLbl="node1" presStyleIdx="2" presStyleCnt="3">
        <dgm:presLayoutVars>
          <dgm:chMax val="0"/>
          <dgm:bulletEnabled val="1"/>
        </dgm:presLayoutVars>
      </dgm:prSet>
      <dgm:spPr/>
    </dgm:pt>
  </dgm:ptLst>
  <dgm:cxnLst>
    <dgm:cxn modelId="{0BF56E1C-6B91-408E-A85B-C39A7491E117}" srcId="{FB1CF53F-4A56-4146-A681-8C8F35AC82F9}" destId="{8BD474F3-C8F1-4D33-A886-84C4933731FD}" srcOrd="1"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C3996160-3EF6-4193-B06C-921FC019B5DF}" type="presOf" srcId="{A56D1E4E-329B-4B64-9F33-4843B78A2126}" destId="{19E5255D-6995-4898-B6B8-F28C34C882E4}" srcOrd="0" destOrd="0" presId="urn:microsoft.com/office/officeart/2005/8/layout/vList2"/>
    <dgm:cxn modelId="{DC66B463-3672-43DB-B90B-DE2AFB14D245}" type="presOf" srcId="{8BD474F3-C8F1-4D33-A886-84C4933731FD}" destId="{AC89661C-4327-4190-978E-890390E81E0D}" srcOrd="0" destOrd="0" presId="urn:microsoft.com/office/officeart/2005/8/layout/vList2"/>
    <dgm:cxn modelId="{48BD2CBF-FDD9-4CAF-B0ED-C80008A61E09}" srcId="{FB1CF53F-4A56-4146-A681-8C8F35AC82F9}" destId="{A56D1E4E-329B-4B64-9F33-4843B78A2126}" srcOrd="2" destOrd="0" parTransId="{9D05CCA7-9D8E-4BB6-8118-7694D9EE3037}" sibTransId="{83510278-5C61-415C-894D-D2F442D7C5CF}"/>
    <dgm:cxn modelId="{96962EC7-A7A5-4F9C-BD31-4BCDDACE92D2}" srcId="{FB1CF53F-4A56-4146-A681-8C8F35AC82F9}" destId="{90EDBEF9-1968-4702-BF1F-ED6647293DA1}" srcOrd="0" destOrd="0" parTransId="{BC2C96E6-C153-40D9-9775-5DCC5669C6E1}" sibTransId="{A050F2AD-23E0-4601-BF55-70941A6C5C10}"/>
    <dgm:cxn modelId="{E82865C8-6F29-4A42-81A3-A7917EC4BD36}" type="presOf" srcId="{90EDBEF9-1968-4702-BF1F-ED6647293DA1}" destId="{DB13E5AD-4CC9-4F4B-AEE5-FD16D7C29EE7}" srcOrd="0" destOrd="0" presId="urn:microsoft.com/office/officeart/2005/8/layout/vList2"/>
    <dgm:cxn modelId="{D2170635-AAA0-4957-9806-2102F01A0E8D}" type="presParOf" srcId="{EFA2F190-43ED-451C-9D6F-4C679256DFE6}" destId="{DB13E5AD-4CC9-4F4B-AEE5-FD16D7C29EE7}" srcOrd="0" destOrd="0" presId="urn:microsoft.com/office/officeart/2005/8/layout/vList2"/>
    <dgm:cxn modelId="{5954F697-7A7D-4EDD-BA25-9BA4C13EE9E8}" type="presParOf" srcId="{EFA2F190-43ED-451C-9D6F-4C679256DFE6}" destId="{796C1E78-1801-4329-BF4C-EA216110DF04}" srcOrd="1" destOrd="0" presId="urn:microsoft.com/office/officeart/2005/8/layout/vList2"/>
    <dgm:cxn modelId="{9B7B1998-6EA2-43AF-BCFC-BDC7650AF5D8}" type="presParOf" srcId="{EFA2F190-43ED-451C-9D6F-4C679256DFE6}" destId="{AC89661C-4327-4190-978E-890390E81E0D}" srcOrd="2" destOrd="0" presId="urn:microsoft.com/office/officeart/2005/8/layout/vList2"/>
    <dgm:cxn modelId="{EDB95EEA-56AC-42B6-ABA7-F4FBFE06BD4A}" type="presParOf" srcId="{EFA2F190-43ED-451C-9D6F-4C679256DFE6}" destId="{E02A6927-F59D-4144-82C4-8C2452E8011B}" srcOrd="3" destOrd="0" presId="urn:microsoft.com/office/officeart/2005/8/layout/vList2"/>
    <dgm:cxn modelId="{111C4FD4-79AB-478F-AB33-73F7D5FAFA56}" type="presParOf" srcId="{EFA2F190-43ED-451C-9D6F-4C679256DFE6}" destId="{19E5255D-6995-4898-B6B8-F28C34C882E4}"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EDBEF9-1968-4702-BF1F-ED6647293DA1}">
      <dgm:prSet phldr="0"/>
      <dgm:spPr/>
      <dgm:t>
        <a:bodyPr/>
        <a:lstStyle/>
        <a:p>
          <a:pPr rtl="0"/>
          <a:r>
            <a:rPr lang="en-US">
              <a:latin typeface="Arial Black" panose="020B0A04020102020204"/>
            </a:rPr>
            <a:t>This Screen indicates the game is over</a:t>
          </a:r>
          <a:endParaRPr lang="en-US"/>
        </a:p>
      </dgm:t>
    </dgm:pt>
    <dgm:pt modelId="{BC2C96E6-C153-40D9-9775-5DCC5669C6E1}" type="parTrans" cxnId="{96962EC7-A7A5-4F9C-BD31-4BCDDACE92D2}">
      <dgm:prSet/>
      <dgm:spPr/>
      <dgm:t>
        <a:bodyPr/>
        <a:lstStyle/>
        <a:p>
          <a:endParaRPr lang="en-US"/>
        </a:p>
      </dgm:t>
    </dgm:pt>
    <dgm:pt modelId="{A050F2AD-23E0-4601-BF55-70941A6C5C10}" type="sibTrans" cxnId="{96962EC7-A7A5-4F9C-BD31-4BCDDACE92D2}">
      <dgm:prSet/>
      <dgm:spPr/>
      <dgm:t>
        <a:bodyPr/>
        <a:lstStyle/>
        <a:p>
          <a:endParaRPr lang="en-US"/>
        </a:p>
      </dgm:t>
    </dgm:pt>
    <dgm:pt modelId="{8BD474F3-C8F1-4D33-A886-84C4933731FD}">
      <dgm:prSet phldr="0"/>
      <dgm:spPr/>
      <dgm:t>
        <a:bodyPr/>
        <a:lstStyle/>
        <a:p>
          <a:pPr rtl="0"/>
          <a:r>
            <a:rPr lang="en-US">
              <a:latin typeface="Arial Black" panose="020B0A04020102020204"/>
            </a:rPr>
            <a:t>Has a button to take the player back to the menu</a:t>
          </a:r>
          <a:endParaRPr lang="en-US"/>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91ED7B2F-4D3F-4E52-981A-5A93FA2CA3F3}">
      <dgm:prSet phldr="0"/>
      <dgm:spPr/>
      <dgm:t>
        <a:bodyPr/>
        <a:lstStyle/>
        <a:p>
          <a:pPr rtl="0"/>
          <a:r>
            <a:rPr lang="en-US">
              <a:latin typeface="Arial Black" panose="020B0A04020102020204"/>
            </a:rPr>
            <a:t>Thanks for playing :)</a:t>
          </a:r>
        </a:p>
      </dgm:t>
    </dgm:pt>
    <dgm:pt modelId="{F39B0124-030E-4D35-9DAD-71FE7D4B2AA4}" type="parTrans" cxnId="{8740D8B1-DF0F-4F76-9EE5-32B786D77378}">
      <dgm:prSet/>
      <dgm:spPr/>
    </dgm:pt>
    <dgm:pt modelId="{5125571E-157C-4BA9-8A33-001C68862D52}" type="sibTrans" cxnId="{8740D8B1-DF0F-4F76-9EE5-32B786D77378}">
      <dgm:prSet/>
      <dgm:spPr/>
    </dgm:pt>
    <dgm:pt modelId="{EFA2F190-43ED-451C-9D6F-4C679256DFE6}" type="pres">
      <dgm:prSet presAssocID="{FB1CF53F-4A56-4146-A681-8C8F35AC82F9}" presName="linear" presStyleCnt="0">
        <dgm:presLayoutVars>
          <dgm:animLvl val="lvl"/>
          <dgm:resizeHandles val="exact"/>
        </dgm:presLayoutVars>
      </dgm:prSet>
      <dgm:spPr/>
    </dgm:pt>
    <dgm:pt modelId="{DB13E5AD-4CC9-4F4B-AEE5-FD16D7C29EE7}" type="pres">
      <dgm:prSet presAssocID="{90EDBEF9-1968-4702-BF1F-ED6647293DA1}" presName="parentText" presStyleLbl="node1" presStyleIdx="0" presStyleCnt="3">
        <dgm:presLayoutVars>
          <dgm:chMax val="0"/>
          <dgm:bulletEnabled val="1"/>
        </dgm:presLayoutVars>
      </dgm:prSet>
      <dgm:spPr/>
    </dgm:pt>
    <dgm:pt modelId="{796C1E78-1801-4329-BF4C-EA216110DF04}" type="pres">
      <dgm:prSet presAssocID="{A050F2AD-23E0-4601-BF55-70941A6C5C10}" presName="spacer" presStyleCnt="0"/>
      <dgm:spPr/>
    </dgm:pt>
    <dgm:pt modelId="{AC89661C-4327-4190-978E-890390E81E0D}" type="pres">
      <dgm:prSet presAssocID="{8BD474F3-C8F1-4D33-A886-84C4933731FD}" presName="parentText" presStyleLbl="node1" presStyleIdx="1" presStyleCnt="3">
        <dgm:presLayoutVars>
          <dgm:chMax val="0"/>
          <dgm:bulletEnabled val="1"/>
        </dgm:presLayoutVars>
      </dgm:prSet>
      <dgm:spPr/>
    </dgm:pt>
    <dgm:pt modelId="{985C419D-5E69-438C-8117-5AE8C599C3D4}" type="pres">
      <dgm:prSet presAssocID="{3D66E939-FDA5-44AF-9A33-341E39423460}" presName="spacer" presStyleCnt="0"/>
      <dgm:spPr/>
    </dgm:pt>
    <dgm:pt modelId="{373B64D7-B07C-4BD7-AC04-772CB5581371}" type="pres">
      <dgm:prSet presAssocID="{91ED7B2F-4D3F-4E52-981A-5A93FA2CA3F3}" presName="parentText" presStyleLbl="node1" presStyleIdx="2" presStyleCnt="3">
        <dgm:presLayoutVars>
          <dgm:chMax val="0"/>
          <dgm:bulletEnabled val="1"/>
        </dgm:presLayoutVars>
      </dgm:prSet>
      <dgm:spPr/>
    </dgm:pt>
  </dgm:ptLst>
  <dgm:cxnLst>
    <dgm:cxn modelId="{DEDCFC12-4C92-47D4-AE86-C1326E3ABEB4}" type="presOf" srcId="{91ED7B2F-4D3F-4E52-981A-5A93FA2CA3F3}" destId="{373B64D7-B07C-4BD7-AC04-772CB5581371}" srcOrd="0" destOrd="0" presId="urn:microsoft.com/office/officeart/2005/8/layout/vList2"/>
    <dgm:cxn modelId="{0BF56E1C-6B91-408E-A85B-C39A7491E117}" srcId="{FB1CF53F-4A56-4146-A681-8C8F35AC82F9}" destId="{8BD474F3-C8F1-4D33-A886-84C4933731FD}" srcOrd="1" destOrd="0" parTransId="{3BECC61E-43E5-407F-8CD8-13C088FFCFB1}" sibTransId="{3D66E939-FDA5-44AF-9A33-341E39423460}"/>
    <dgm:cxn modelId="{863D4C23-D860-43DB-9A52-857EAB635426}" type="presOf" srcId="{8BD474F3-C8F1-4D33-A886-84C4933731FD}" destId="{AC89661C-4327-4190-978E-890390E81E0D}"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8740D8B1-DF0F-4F76-9EE5-32B786D77378}" srcId="{FB1CF53F-4A56-4146-A681-8C8F35AC82F9}" destId="{91ED7B2F-4D3F-4E52-981A-5A93FA2CA3F3}" srcOrd="2" destOrd="0" parTransId="{F39B0124-030E-4D35-9DAD-71FE7D4B2AA4}" sibTransId="{5125571E-157C-4BA9-8A33-001C68862D52}"/>
    <dgm:cxn modelId="{4E0F02BD-4B9B-4894-81F9-2142032CEF0B}" type="presOf" srcId="{90EDBEF9-1968-4702-BF1F-ED6647293DA1}" destId="{DB13E5AD-4CC9-4F4B-AEE5-FD16D7C29EE7}" srcOrd="0" destOrd="0" presId="urn:microsoft.com/office/officeart/2005/8/layout/vList2"/>
    <dgm:cxn modelId="{96962EC7-A7A5-4F9C-BD31-4BCDDACE92D2}" srcId="{FB1CF53F-4A56-4146-A681-8C8F35AC82F9}" destId="{90EDBEF9-1968-4702-BF1F-ED6647293DA1}" srcOrd="0" destOrd="0" parTransId="{BC2C96E6-C153-40D9-9775-5DCC5669C6E1}" sibTransId="{A050F2AD-23E0-4601-BF55-70941A6C5C10}"/>
    <dgm:cxn modelId="{2D479F55-C30A-4DFA-9C8E-78515AAE5B20}" type="presParOf" srcId="{EFA2F190-43ED-451C-9D6F-4C679256DFE6}" destId="{DB13E5AD-4CC9-4F4B-AEE5-FD16D7C29EE7}" srcOrd="0" destOrd="0" presId="urn:microsoft.com/office/officeart/2005/8/layout/vList2"/>
    <dgm:cxn modelId="{1ABE50DD-76DB-44DB-88AF-6F8AC0CBE447}" type="presParOf" srcId="{EFA2F190-43ED-451C-9D6F-4C679256DFE6}" destId="{796C1E78-1801-4329-BF4C-EA216110DF04}" srcOrd="1" destOrd="0" presId="urn:microsoft.com/office/officeart/2005/8/layout/vList2"/>
    <dgm:cxn modelId="{B713D0BD-D667-418A-B90D-30B2437B2DB9}" type="presParOf" srcId="{EFA2F190-43ED-451C-9D6F-4C679256DFE6}" destId="{AC89661C-4327-4190-978E-890390E81E0D}" srcOrd="2" destOrd="0" presId="urn:microsoft.com/office/officeart/2005/8/layout/vList2"/>
    <dgm:cxn modelId="{D4243A66-A77F-4B44-8F7A-81FEE6BA2048}" type="presParOf" srcId="{EFA2F190-43ED-451C-9D6F-4C679256DFE6}" destId="{985C419D-5E69-438C-8117-5AE8C599C3D4}" srcOrd="3" destOrd="0" presId="urn:microsoft.com/office/officeart/2005/8/layout/vList2"/>
    <dgm:cxn modelId="{DFD4EB7B-0226-4652-8FF7-A14B80F676C3}" type="presParOf" srcId="{EFA2F190-43ED-451C-9D6F-4C679256DFE6}" destId="{373B64D7-B07C-4BD7-AC04-772CB5581371}"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6D1E4E-329B-4B64-9F33-4843B78A2126}">
      <dgm:prSet phldr="0"/>
      <dgm:spPr/>
      <dgm:t>
        <a:bodyPr/>
        <a:lstStyle/>
        <a:p>
          <a:pPr rtl="0"/>
          <a:r>
            <a:rPr lang="en-US">
              <a:latin typeface="Arial Black" panose="020B0A04020102020204"/>
            </a:rPr>
            <a:t>Visual studio - 2019</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E9361487-CB32-41B6-BE75-1064C326FDFD}">
      <dgm:prSet/>
      <dgm:spPr/>
      <dgm:t>
        <a:bodyPr/>
        <a:lstStyle/>
        <a:p>
          <a:r>
            <a:rPr lang="en-US">
              <a:latin typeface="Arial Black" panose="020B0A04020102020204"/>
            </a:rPr>
            <a:t>Raylib</a:t>
          </a:r>
          <a:endParaRPr lang="en-US"/>
        </a:p>
      </dgm:t>
    </dgm:pt>
    <dgm:pt modelId="{BAAB9025-0DF5-42FA-A9AB-13527EE32892}" type="parTrans" cxnId="{DA3F7261-4035-4FE5-A28B-B3DBFD251D33}">
      <dgm:prSet/>
      <dgm:spPr/>
      <dgm:t>
        <a:bodyPr/>
        <a:lstStyle/>
        <a:p>
          <a:endParaRPr lang="en-US"/>
        </a:p>
      </dgm:t>
    </dgm:pt>
    <dgm:pt modelId="{83234148-235E-441B-8EFD-94A775720A3C}" type="sibTrans" cxnId="{DA3F7261-4035-4FE5-A28B-B3DBFD251D33}">
      <dgm:prSet/>
      <dgm:spPr/>
      <dgm:t>
        <a:bodyPr/>
        <a:lstStyle/>
        <a:p>
          <a:endParaRPr lang="en-US"/>
        </a:p>
      </dgm:t>
    </dgm:pt>
    <dgm:pt modelId="{6850CF44-E43D-4E54-A8C9-FD169DDEB888}">
      <dgm:prSet phldr="0"/>
      <dgm:spPr/>
      <dgm:t>
        <a:bodyPr/>
        <a:lstStyle/>
        <a:p>
          <a:pPr rtl="0"/>
          <a:r>
            <a:rPr lang="en-US" u="sng">
              <a:latin typeface="Arial Black" panose="020B0A04020102020204"/>
            </a:rPr>
            <a:t>Everything used to make the game</a:t>
          </a:r>
        </a:p>
      </dgm:t>
    </dgm:pt>
    <dgm:pt modelId="{6AB36795-BF4D-4C4F-BAA9-C4287E7D030F}" type="parTrans" cxnId="{E90EF8B5-888B-4AA4-9C32-FF4C8F19042D}">
      <dgm:prSet/>
      <dgm:spPr/>
    </dgm:pt>
    <dgm:pt modelId="{2E85AD46-122E-43C5-9044-8F33290B630F}" type="sibTrans" cxnId="{E90EF8B5-888B-4AA4-9C32-FF4C8F19042D}">
      <dgm:prSet/>
      <dgm:spPr/>
    </dgm:pt>
    <dgm:pt modelId="{D358C57C-962F-4F4A-A8F7-2930235651FE}">
      <dgm:prSet phldr="0"/>
      <dgm:spPr/>
      <dgm:t>
        <a:bodyPr/>
        <a:lstStyle/>
        <a:p>
          <a:r>
            <a:rPr lang="en-US">
              <a:latin typeface="Arial Black" panose="020B0A04020102020204"/>
            </a:rPr>
            <a:t>Tilemaker</a:t>
          </a:r>
        </a:p>
      </dgm:t>
    </dgm:pt>
    <dgm:pt modelId="{07891ED7-2E67-488B-AE26-FD3A64D75072}" type="parTrans" cxnId="{D81E3B12-701C-4167-95A6-CB91E48E7FE4}">
      <dgm:prSet/>
      <dgm:spPr/>
    </dgm:pt>
    <dgm:pt modelId="{468E3952-E248-4497-9180-CD5531941446}" type="sibTrans" cxnId="{D81E3B12-701C-4167-95A6-CB91E48E7FE4}">
      <dgm:prSet/>
      <dgm:spPr/>
    </dgm:pt>
    <dgm:pt modelId="{7B57FE68-CF42-4102-9578-8489B45FF731}">
      <dgm:prSet phldr="0"/>
      <dgm:spPr/>
      <dgm:t>
        <a:bodyPr/>
        <a:lstStyle/>
        <a:p>
          <a:r>
            <a:rPr lang="en-US">
              <a:latin typeface="Arial Black" panose="020B0A04020102020204"/>
            </a:rPr>
            <a:t>Paint.net</a:t>
          </a:r>
        </a:p>
      </dgm:t>
    </dgm:pt>
    <dgm:pt modelId="{2C66B833-8626-48AA-BD7E-44694D58808A}" type="parTrans" cxnId="{B0BD69F4-BEF5-4FB2-87C8-E127DC367BF7}">
      <dgm:prSet/>
      <dgm:spPr/>
    </dgm:pt>
    <dgm:pt modelId="{9FA722C2-8C06-48AF-8900-52254DC1AEF5}" type="sibTrans" cxnId="{B0BD69F4-BEF5-4FB2-87C8-E127DC367BF7}">
      <dgm:prSet/>
      <dgm:spPr/>
    </dgm:pt>
    <dgm:pt modelId="{EFA2F190-43ED-451C-9D6F-4C679256DFE6}" type="pres">
      <dgm:prSet presAssocID="{FB1CF53F-4A56-4146-A681-8C8F35AC82F9}" presName="linear" presStyleCnt="0">
        <dgm:presLayoutVars>
          <dgm:animLvl val="lvl"/>
          <dgm:resizeHandles val="exact"/>
        </dgm:presLayoutVars>
      </dgm:prSet>
      <dgm:spPr/>
    </dgm:pt>
    <dgm:pt modelId="{C1AA8D06-F13A-4DE9-8ABB-72451404E8A3}" type="pres">
      <dgm:prSet presAssocID="{6850CF44-E43D-4E54-A8C9-FD169DDEB888}" presName="parentText" presStyleLbl="node1" presStyleIdx="0" presStyleCnt="5">
        <dgm:presLayoutVars>
          <dgm:chMax val="0"/>
          <dgm:bulletEnabled val="1"/>
        </dgm:presLayoutVars>
      </dgm:prSet>
      <dgm:spPr/>
    </dgm:pt>
    <dgm:pt modelId="{D783A540-A14F-4C26-A58B-AEAEDF8586DF}" type="pres">
      <dgm:prSet presAssocID="{2E85AD46-122E-43C5-9044-8F33290B630F}" presName="spacer" presStyleCnt="0"/>
      <dgm:spPr/>
    </dgm:pt>
    <dgm:pt modelId="{19E5255D-6995-4898-B6B8-F28C34C882E4}" type="pres">
      <dgm:prSet presAssocID="{A56D1E4E-329B-4B64-9F33-4843B78A2126}" presName="parentText" presStyleLbl="node1" presStyleIdx="1" presStyleCnt="5">
        <dgm:presLayoutVars>
          <dgm:chMax val="0"/>
          <dgm:bulletEnabled val="1"/>
        </dgm:presLayoutVars>
      </dgm:prSet>
      <dgm:spPr/>
    </dgm:pt>
    <dgm:pt modelId="{FB18D2CA-4E1B-4A0D-B5ED-3D172D93EF58}" type="pres">
      <dgm:prSet presAssocID="{83510278-5C61-415C-894D-D2F442D7C5CF}" presName="spacer" presStyleCnt="0"/>
      <dgm:spPr/>
    </dgm:pt>
    <dgm:pt modelId="{06D3B248-C53B-419A-BFC3-A6E857B6BB41}" type="pres">
      <dgm:prSet presAssocID="{E9361487-CB32-41B6-BE75-1064C326FDFD}" presName="parentText" presStyleLbl="node1" presStyleIdx="2" presStyleCnt="5">
        <dgm:presLayoutVars>
          <dgm:chMax val="0"/>
          <dgm:bulletEnabled val="1"/>
        </dgm:presLayoutVars>
      </dgm:prSet>
      <dgm:spPr/>
    </dgm:pt>
    <dgm:pt modelId="{08BB0BB2-05C9-4B68-BFD7-A295156D1A6A}" type="pres">
      <dgm:prSet presAssocID="{83234148-235E-441B-8EFD-94A775720A3C}" presName="spacer" presStyleCnt="0"/>
      <dgm:spPr/>
    </dgm:pt>
    <dgm:pt modelId="{6FA83105-3530-4BED-85B3-849DE847C66E}" type="pres">
      <dgm:prSet presAssocID="{D358C57C-962F-4F4A-A8F7-2930235651FE}" presName="parentText" presStyleLbl="node1" presStyleIdx="3" presStyleCnt="5">
        <dgm:presLayoutVars>
          <dgm:chMax val="0"/>
          <dgm:bulletEnabled val="1"/>
        </dgm:presLayoutVars>
      </dgm:prSet>
      <dgm:spPr/>
    </dgm:pt>
    <dgm:pt modelId="{F16DA9F9-3662-4237-97C2-71F5323FB5B6}" type="pres">
      <dgm:prSet presAssocID="{468E3952-E248-4497-9180-CD5531941446}" presName="spacer" presStyleCnt="0"/>
      <dgm:spPr/>
    </dgm:pt>
    <dgm:pt modelId="{5FBFF78E-EBEF-495A-ADF2-AF0D1738626B}" type="pres">
      <dgm:prSet presAssocID="{7B57FE68-CF42-4102-9578-8489B45FF731}" presName="parentText" presStyleLbl="node1" presStyleIdx="4" presStyleCnt="5">
        <dgm:presLayoutVars>
          <dgm:chMax val="0"/>
          <dgm:bulletEnabled val="1"/>
        </dgm:presLayoutVars>
      </dgm:prSet>
      <dgm:spPr/>
    </dgm:pt>
  </dgm:ptLst>
  <dgm:cxnLst>
    <dgm:cxn modelId="{5E7A1803-C95E-422A-B2A3-54EB9BAAB996}" type="presOf" srcId="{7B57FE68-CF42-4102-9578-8489B45FF731}" destId="{5FBFF78E-EBEF-495A-ADF2-AF0D1738626B}" srcOrd="0" destOrd="0" presId="urn:microsoft.com/office/officeart/2005/8/layout/vList2"/>
    <dgm:cxn modelId="{3D553A0A-22E5-4BE1-BBDC-265F6C9D259A}" type="presOf" srcId="{E9361487-CB32-41B6-BE75-1064C326FDFD}" destId="{06D3B248-C53B-419A-BFC3-A6E857B6BB41}" srcOrd="0" destOrd="0" presId="urn:microsoft.com/office/officeart/2005/8/layout/vList2"/>
    <dgm:cxn modelId="{D81E3B12-701C-4167-95A6-CB91E48E7FE4}" srcId="{FB1CF53F-4A56-4146-A681-8C8F35AC82F9}" destId="{D358C57C-962F-4F4A-A8F7-2930235651FE}" srcOrd="3" destOrd="0" parTransId="{07891ED7-2E67-488B-AE26-FD3A64D75072}" sibTransId="{468E3952-E248-4497-9180-CD5531941446}"/>
    <dgm:cxn modelId="{8A84D723-7325-4394-8DD2-BDEE2D5BC6CC}" type="presOf" srcId="{FB1CF53F-4A56-4146-A681-8C8F35AC82F9}" destId="{EFA2F190-43ED-451C-9D6F-4C679256DFE6}" srcOrd="0" destOrd="0" presId="urn:microsoft.com/office/officeart/2005/8/layout/vList2"/>
    <dgm:cxn modelId="{0310C72E-3264-476D-B82D-9F1717BCE6C9}" type="presOf" srcId="{D358C57C-962F-4F4A-A8F7-2930235651FE}" destId="{6FA83105-3530-4BED-85B3-849DE847C66E}" srcOrd="0" destOrd="0" presId="urn:microsoft.com/office/officeart/2005/8/layout/vList2"/>
    <dgm:cxn modelId="{DA3F7261-4035-4FE5-A28B-B3DBFD251D33}" srcId="{FB1CF53F-4A56-4146-A681-8C8F35AC82F9}" destId="{E9361487-CB32-41B6-BE75-1064C326FDFD}" srcOrd="2" destOrd="0" parTransId="{BAAB9025-0DF5-42FA-A9AB-13527EE32892}" sibTransId="{83234148-235E-441B-8EFD-94A775720A3C}"/>
    <dgm:cxn modelId="{8E5DBB54-DD6D-4D92-ACAF-2D147A75B966}" type="presOf" srcId="{6850CF44-E43D-4E54-A8C9-FD169DDEB888}" destId="{C1AA8D06-F13A-4DE9-8ABB-72451404E8A3}" srcOrd="0" destOrd="0" presId="urn:microsoft.com/office/officeart/2005/8/layout/vList2"/>
    <dgm:cxn modelId="{CFF06E83-0D63-4B9A-B413-BB944490F919}" type="presOf" srcId="{A56D1E4E-329B-4B64-9F33-4843B78A2126}" destId="{19E5255D-6995-4898-B6B8-F28C34C882E4}" srcOrd="0" destOrd="0" presId="urn:microsoft.com/office/officeart/2005/8/layout/vList2"/>
    <dgm:cxn modelId="{E90EF8B5-888B-4AA4-9C32-FF4C8F19042D}" srcId="{FB1CF53F-4A56-4146-A681-8C8F35AC82F9}" destId="{6850CF44-E43D-4E54-A8C9-FD169DDEB888}" srcOrd="0" destOrd="0" parTransId="{6AB36795-BF4D-4C4F-BAA9-C4287E7D030F}" sibTransId="{2E85AD46-122E-43C5-9044-8F33290B630F}"/>
    <dgm:cxn modelId="{48BD2CBF-FDD9-4CAF-B0ED-C80008A61E09}" srcId="{FB1CF53F-4A56-4146-A681-8C8F35AC82F9}" destId="{A56D1E4E-329B-4B64-9F33-4843B78A2126}" srcOrd="1" destOrd="0" parTransId="{9D05CCA7-9D8E-4BB6-8118-7694D9EE3037}" sibTransId="{83510278-5C61-415C-894D-D2F442D7C5CF}"/>
    <dgm:cxn modelId="{B0BD69F4-BEF5-4FB2-87C8-E127DC367BF7}" srcId="{FB1CF53F-4A56-4146-A681-8C8F35AC82F9}" destId="{7B57FE68-CF42-4102-9578-8489B45FF731}" srcOrd="4" destOrd="0" parTransId="{2C66B833-8626-48AA-BD7E-44694D58808A}" sibTransId="{9FA722C2-8C06-48AF-8900-52254DC1AEF5}"/>
    <dgm:cxn modelId="{F8690523-D7B9-4DCB-9AD3-2DD4B35990C7}" type="presParOf" srcId="{EFA2F190-43ED-451C-9D6F-4C679256DFE6}" destId="{C1AA8D06-F13A-4DE9-8ABB-72451404E8A3}" srcOrd="0" destOrd="0" presId="urn:microsoft.com/office/officeart/2005/8/layout/vList2"/>
    <dgm:cxn modelId="{1B575F08-9339-43D2-A4C2-467AEED769AB}" type="presParOf" srcId="{EFA2F190-43ED-451C-9D6F-4C679256DFE6}" destId="{D783A540-A14F-4C26-A58B-AEAEDF8586DF}" srcOrd="1" destOrd="0" presId="urn:microsoft.com/office/officeart/2005/8/layout/vList2"/>
    <dgm:cxn modelId="{1FD70BE8-08B2-4355-9349-911F7AB838F0}" type="presParOf" srcId="{EFA2F190-43ED-451C-9D6F-4C679256DFE6}" destId="{19E5255D-6995-4898-B6B8-F28C34C882E4}" srcOrd="2" destOrd="0" presId="urn:microsoft.com/office/officeart/2005/8/layout/vList2"/>
    <dgm:cxn modelId="{00DCE810-7FEC-4B21-AB88-DB322980E471}" type="presParOf" srcId="{EFA2F190-43ED-451C-9D6F-4C679256DFE6}" destId="{FB18D2CA-4E1B-4A0D-B5ED-3D172D93EF58}" srcOrd="3" destOrd="0" presId="urn:microsoft.com/office/officeart/2005/8/layout/vList2"/>
    <dgm:cxn modelId="{98ABA84C-B98C-4EE4-900F-3DF05C3BA94F}" type="presParOf" srcId="{EFA2F190-43ED-451C-9D6F-4C679256DFE6}" destId="{06D3B248-C53B-419A-BFC3-A6E857B6BB41}" srcOrd="4" destOrd="0" presId="urn:microsoft.com/office/officeart/2005/8/layout/vList2"/>
    <dgm:cxn modelId="{54253D83-E8D1-4393-B52E-AE53FBD35857}" type="presParOf" srcId="{EFA2F190-43ED-451C-9D6F-4C679256DFE6}" destId="{08BB0BB2-05C9-4B68-BFD7-A295156D1A6A}" srcOrd="5" destOrd="0" presId="urn:microsoft.com/office/officeart/2005/8/layout/vList2"/>
    <dgm:cxn modelId="{3BDAF027-BE26-4F28-B470-A732A18F1421}" type="presParOf" srcId="{EFA2F190-43ED-451C-9D6F-4C679256DFE6}" destId="{6FA83105-3530-4BED-85B3-849DE847C66E}" srcOrd="6" destOrd="0" presId="urn:microsoft.com/office/officeart/2005/8/layout/vList2"/>
    <dgm:cxn modelId="{D0E8607A-1CF3-4E84-8A27-6E978AAB8889}" type="presParOf" srcId="{EFA2F190-43ED-451C-9D6F-4C679256DFE6}" destId="{F16DA9F9-3662-4237-97C2-71F5323FB5B6}" srcOrd="7" destOrd="0" presId="urn:microsoft.com/office/officeart/2005/8/layout/vList2"/>
    <dgm:cxn modelId="{C59A26C1-942B-420E-9445-FE43DAD172F5}" type="presParOf" srcId="{EFA2F190-43ED-451C-9D6F-4C679256DFE6}" destId="{5FBFF78E-EBEF-495A-ADF2-AF0D1738626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00DB65-E94F-4D73-94EC-0D2D9149BB04}">
      <dgm:prSet phldr="0"/>
      <dgm:spPr/>
      <dgm:t>
        <a:bodyPr/>
        <a:lstStyle/>
        <a:p>
          <a:pPr rtl="0">
            <a:lnSpc>
              <a:spcPct val="100000"/>
            </a:lnSpc>
          </a:pPr>
          <a:r>
            <a:rPr lang="en-US" b="1" u="none" dirty="0"/>
            <a:t>All Assets I use in the project are free to use and edit.</a:t>
          </a:r>
        </a:p>
      </dgm:t>
    </dgm:pt>
    <dgm:pt modelId="{D053B6B8-0F75-458D-89E9-BCD5F80FDA0A}" type="parTrans" cxnId="{DD373ABA-7D5F-4F34-B4D1-4493C7C9A979}">
      <dgm:prSet/>
      <dgm:spPr/>
      <dgm:t>
        <a:bodyPr/>
        <a:lstStyle/>
        <a:p>
          <a:endParaRPr lang="en-AU"/>
        </a:p>
      </dgm:t>
    </dgm:pt>
    <dgm:pt modelId="{EC21067D-3027-42C8-92A8-0C7226A353D8}" type="sibTrans" cxnId="{DD373ABA-7D5F-4F34-B4D1-4493C7C9A979}">
      <dgm:prSet/>
      <dgm:spPr/>
      <dgm:t>
        <a:bodyPr/>
        <a:lstStyle/>
        <a:p>
          <a:endParaRPr lang="en-AU"/>
        </a:p>
      </dgm:t>
    </dgm:pt>
    <dgm:pt modelId="{EFA2F190-43ED-451C-9D6F-4C679256DFE6}" type="pres">
      <dgm:prSet presAssocID="{FB1CF53F-4A56-4146-A681-8C8F35AC82F9}" presName="linear" presStyleCnt="0">
        <dgm:presLayoutVars>
          <dgm:animLvl val="lvl"/>
          <dgm:resizeHandles val="exact"/>
        </dgm:presLayoutVars>
      </dgm:prSet>
      <dgm:spPr/>
    </dgm:pt>
    <dgm:pt modelId="{BA44D631-EB48-4192-8CC6-CDBA4E07A9D1}" type="pres">
      <dgm:prSet presAssocID="{9900DB65-E94F-4D73-94EC-0D2D9149BB04}" presName="parentText" presStyleLbl="node1" presStyleIdx="0" presStyleCnt="1">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F3E8BE92-A5B7-408A-8350-BBCB886C4AA2}" type="presOf" srcId="{9900DB65-E94F-4D73-94EC-0D2D9149BB04}" destId="{BA44D631-EB48-4192-8CC6-CDBA4E07A9D1}" srcOrd="0" destOrd="0" presId="urn:microsoft.com/office/officeart/2005/8/layout/vList2"/>
    <dgm:cxn modelId="{DD373ABA-7D5F-4F34-B4D1-4493C7C9A979}" srcId="{FB1CF53F-4A56-4146-A681-8C8F35AC82F9}" destId="{9900DB65-E94F-4D73-94EC-0D2D9149BB04}" srcOrd="0" destOrd="0" parTransId="{D053B6B8-0F75-458D-89E9-BCD5F80FDA0A}" sibTransId="{EC21067D-3027-42C8-92A8-0C7226A353D8}"/>
    <dgm:cxn modelId="{B292AD83-395E-4E84-AB9B-C19CD07BE55B}" type="presParOf" srcId="{EFA2F190-43ED-451C-9D6F-4C679256DFE6}" destId="{BA44D631-EB48-4192-8CC6-CDBA4E07A9D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E429BE-199B-46C1-AC20-E38FF81223FE}">
      <dgm:prSet phldr="0"/>
      <dgm:spPr/>
      <dgm:t>
        <a:bodyPr/>
        <a:lstStyle/>
        <a:p>
          <a:pPr>
            <a:lnSpc>
              <a:spcPct val="100000"/>
            </a:lnSpc>
          </a:pPr>
          <a:r>
            <a:rPr lang="en-AU" u="none" dirty="0">
              <a:latin typeface="Arial"/>
              <a:cs typeface="Arial"/>
            </a:rPr>
            <a:t>The</a:t>
          </a:r>
          <a:r>
            <a:rPr lang="en-AU" b="0" u="none" dirty="0">
              <a:latin typeface="Arial"/>
              <a:cs typeface="Arial"/>
            </a:rPr>
            <a:t> design of the game is a simple and easy to play. Right off you will be put </a:t>
          </a:r>
          <a:r>
            <a:rPr lang="en-AU" dirty="0">
              <a:latin typeface="Arial"/>
              <a:cs typeface="Arial"/>
            </a:rPr>
            <a:t>in an environment that feels like a dungeon stealth. It is important to understand what Is a risk and the interactions needed to beat the game.</a:t>
          </a:r>
          <a:endParaRPr lang="en-US" dirty="0"/>
        </a:p>
      </dgm:t>
    </dgm:pt>
    <dgm:pt modelId="{D8762269-1CE3-403F-9F69-BDFDB1DCD9B9}" type="parTrans" cxnId="{96B534CA-F2AD-4A52-9CAA-F5F5E019B802}">
      <dgm:prSet/>
      <dgm:spPr/>
    </dgm:pt>
    <dgm:pt modelId="{49D400CF-4D6A-4DA2-8640-B8AB79D99F0A}" type="sibTrans" cxnId="{96B534CA-F2AD-4A52-9CAA-F5F5E019B802}">
      <dgm:prSet/>
      <dgm:spPr/>
    </dgm:pt>
    <dgm:pt modelId="{EFA2F190-43ED-451C-9D6F-4C679256DFE6}" type="pres">
      <dgm:prSet presAssocID="{FB1CF53F-4A56-4146-A681-8C8F35AC82F9}" presName="linear" presStyleCnt="0">
        <dgm:presLayoutVars>
          <dgm:animLvl val="lvl"/>
          <dgm:resizeHandles val="exact"/>
        </dgm:presLayoutVars>
      </dgm:prSet>
      <dgm:spPr/>
    </dgm:pt>
    <dgm:pt modelId="{D778F74C-7AD6-438D-B07D-464DFB46B04A}" type="pres">
      <dgm:prSet presAssocID="{0EE429BE-199B-46C1-AC20-E38FF81223FE}" presName="parentText" presStyleLbl="node1" presStyleIdx="0" presStyleCnt="1">
        <dgm:presLayoutVars>
          <dgm:chMax val="0"/>
          <dgm:bulletEnabled val="1"/>
        </dgm:presLayoutVars>
      </dgm:prSet>
      <dgm:spPr/>
    </dgm:pt>
  </dgm:ptLst>
  <dgm:cxnLst>
    <dgm:cxn modelId="{5534B508-09E1-4DAB-8C0D-7B1CCBC427D2}" type="presOf" srcId="{0EE429BE-199B-46C1-AC20-E38FF81223FE}" destId="{D778F74C-7AD6-438D-B07D-464DFB46B04A}"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96B534CA-F2AD-4A52-9CAA-F5F5E019B802}" srcId="{FB1CF53F-4A56-4146-A681-8C8F35AC82F9}" destId="{0EE429BE-199B-46C1-AC20-E38FF81223FE}" srcOrd="0" destOrd="0" parTransId="{D8762269-1CE3-403F-9F69-BDFDB1DCD9B9}" sibTransId="{49D400CF-4D6A-4DA2-8640-B8AB79D99F0A}"/>
    <dgm:cxn modelId="{F3D28D58-5C95-4857-BD07-73FB7CA5DEF0}" type="presParOf" srcId="{EFA2F190-43ED-451C-9D6F-4C679256DFE6}" destId="{D778F74C-7AD6-438D-B07D-464DFB46B04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774E07-BEEE-4E0F-8E4B-A51933C0BCD0}">
      <dgm:prSet phldr="0"/>
      <dgm:spPr/>
      <dgm:t>
        <a:bodyPr/>
        <a:lstStyle/>
        <a:p>
          <a:pPr rtl="0">
            <a:lnSpc>
              <a:spcPct val="100000"/>
            </a:lnSpc>
          </a:pPr>
          <a:r>
            <a:rPr lang="en-US" u="sng">
              <a:latin typeface="Arial Black" panose="020B0A04020102020204"/>
            </a:rPr>
            <a:t>Red Tile</a:t>
          </a:r>
          <a:r>
            <a:rPr lang="en-US" b="0" u="none">
              <a:latin typeface="Arial Black" panose="020B0A04020102020204"/>
            </a:rPr>
            <a:t>– Chest's spawn locations.</a:t>
          </a:r>
        </a:p>
      </dgm:t>
    </dgm:pt>
    <dgm:pt modelId="{F839D889-2917-456E-BD34-5DC4196F2FE0}" type="parTrans" cxnId="{7DD45B24-6CAA-4771-98F2-1370C9B528BF}">
      <dgm:prSet/>
      <dgm:spPr/>
    </dgm:pt>
    <dgm:pt modelId="{1BDA2831-40B6-4192-B51C-DD90C54369EE}" type="sibTrans" cxnId="{7DD45B24-6CAA-4771-98F2-1370C9B528BF}">
      <dgm:prSet/>
      <dgm:spPr/>
    </dgm:pt>
    <dgm:pt modelId="{23002EBD-4A53-46F7-BE34-FDD682238EC6}">
      <dgm:prSet phldr="0"/>
      <dgm:spPr/>
      <dgm:t>
        <a:bodyPr/>
        <a:lstStyle/>
        <a:p>
          <a:pPr rtl="0">
            <a:lnSpc>
              <a:spcPct val="100000"/>
            </a:lnSpc>
          </a:pPr>
          <a:r>
            <a:rPr lang="en-US" b="0" u="sng">
              <a:latin typeface="Arial Black" panose="020B0A04020102020204"/>
            </a:rPr>
            <a:t>Black Tile</a:t>
          </a:r>
          <a:r>
            <a:rPr lang="en-US" b="0" u="none">
              <a:latin typeface="Arial Black" panose="020B0A04020102020204"/>
            </a:rPr>
            <a:t>– Out of bounds / Walls.</a:t>
          </a:r>
        </a:p>
      </dgm:t>
    </dgm:pt>
    <dgm:pt modelId="{4B9F535C-8F12-486F-93C9-C44BB904D87D}" type="parTrans" cxnId="{44076619-D138-4529-96AC-7152F1703205}">
      <dgm:prSet/>
      <dgm:spPr/>
    </dgm:pt>
    <dgm:pt modelId="{57774870-1F4B-4B87-9308-FD6C91B4E637}" type="sibTrans" cxnId="{44076619-D138-4529-96AC-7152F1703205}">
      <dgm:prSet/>
      <dgm:spPr/>
    </dgm:pt>
    <dgm:pt modelId="{9D3534DF-AE0C-426B-9C44-F270FE13147B}">
      <dgm:prSet phldr="0"/>
      <dgm:spPr/>
      <dgm:t>
        <a:bodyPr/>
        <a:lstStyle/>
        <a:p>
          <a:pPr rtl="0">
            <a:lnSpc>
              <a:spcPct val="100000"/>
            </a:lnSpc>
          </a:pPr>
          <a:r>
            <a:rPr lang="en-US" b="0" u="sng">
              <a:latin typeface="Arial Black" panose="020B0A04020102020204"/>
            </a:rPr>
            <a:t>White Tile</a:t>
          </a:r>
          <a:r>
            <a:rPr lang="en-US" b="0" u="none">
              <a:latin typeface="Arial Black" panose="020B0A04020102020204"/>
            </a:rPr>
            <a:t>– Walkable Space for goblins and the player.</a:t>
          </a:r>
        </a:p>
      </dgm:t>
    </dgm:pt>
    <dgm:pt modelId="{963E4432-D255-4B6D-997D-EE08099FED98}" type="parTrans" cxnId="{20048613-A9F6-4655-AE12-10461B14DD47}">
      <dgm:prSet/>
      <dgm:spPr/>
    </dgm:pt>
    <dgm:pt modelId="{32020908-09DA-4D83-8E39-30FD2D7202FA}" type="sibTrans" cxnId="{20048613-A9F6-4655-AE12-10461B14DD47}">
      <dgm:prSet/>
      <dgm:spPr/>
    </dgm:pt>
    <dgm:pt modelId="{08A57E23-4FF8-417B-9B70-BEA624FFE3A0}">
      <dgm:prSet phldr="0"/>
      <dgm:spPr/>
      <dgm:t>
        <a:bodyPr/>
        <a:lstStyle/>
        <a:p>
          <a:pPr rtl="0">
            <a:lnSpc>
              <a:spcPct val="100000"/>
            </a:lnSpc>
          </a:pPr>
          <a:r>
            <a:rPr lang="en-US" b="0" u="sng">
              <a:latin typeface="Arial Black" panose="020B0A04020102020204"/>
            </a:rPr>
            <a:t>Green Tile</a:t>
          </a:r>
          <a:r>
            <a:rPr lang="en-US" b="0" u="none">
              <a:latin typeface="Arial Black" panose="020B0A04020102020204"/>
            </a:rPr>
            <a:t>–Goblin's spawn Locations.</a:t>
          </a:r>
        </a:p>
      </dgm:t>
    </dgm:pt>
    <dgm:pt modelId="{9701C862-C6DD-4003-88D3-827BFE555E48}" type="parTrans" cxnId="{7FA794B4-32C5-4AD7-A2AF-667BC1E8DA08}">
      <dgm:prSet/>
      <dgm:spPr/>
    </dgm:pt>
    <dgm:pt modelId="{B8BB8566-A1AE-43A0-8B06-4150F40AD403}" type="sibTrans" cxnId="{7FA794B4-32C5-4AD7-A2AF-667BC1E8DA08}">
      <dgm:prSet/>
      <dgm:spPr/>
    </dgm:pt>
    <dgm:pt modelId="{DBA34269-6D30-4AAF-BA61-CCA53C1603ED}">
      <dgm:prSet phldr="0"/>
      <dgm:spPr/>
      <dgm:t>
        <a:bodyPr/>
        <a:lstStyle/>
        <a:p>
          <a:pPr rtl="0">
            <a:lnSpc>
              <a:spcPct val="100000"/>
            </a:lnSpc>
          </a:pPr>
          <a:r>
            <a:rPr lang="en-US" b="0" u="sng">
              <a:latin typeface="Arial Black" panose="020B0A04020102020204"/>
            </a:rPr>
            <a:t>Blue Tile</a:t>
          </a:r>
          <a:r>
            <a:rPr lang="en-US" b="0" u="none">
              <a:latin typeface="Arial Black" panose="020B0A04020102020204"/>
            </a:rPr>
            <a:t>– Where the ladder is located.</a:t>
          </a:r>
        </a:p>
      </dgm:t>
    </dgm:pt>
    <dgm:pt modelId="{143FC606-58A0-4197-B622-092024367F31}" type="parTrans" cxnId="{009A9A7C-A5C6-44C3-AB2A-47FCA3B6983A}">
      <dgm:prSet/>
      <dgm:spPr/>
    </dgm:pt>
    <dgm:pt modelId="{4F91FACA-DB09-4DC5-AFB9-EF993220F19B}" type="sibTrans" cxnId="{009A9A7C-A5C6-44C3-AB2A-47FCA3B6983A}">
      <dgm:prSet/>
      <dgm:spPr/>
    </dgm:pt>
    <dgm:pt modelId="{F4644795-5E3D-4DDD-B13F-021D67571BE1}">
      <dgm:prSet phldr="0"/>
      <dgm:spPr/>
      <dgm:t>
        <a:bodyPr/>
        <a:lstStyle/>
        <a:p>
          <a:pPr rtl="0"/>
          <a:r>
            <a:rPr lang="en-US" u="sng">
              <a:latin typeface="Arial Black" panose="020B0A04020102020204"/>
            </a:rPr>
            <a:t>Yellow Tile</a:t>
          </a:r>
          <a:r>
            <a:rPr lang="en-US">
              <a:latin typeface="Arial Black" panose="020B0A04020102020204"/>
            </a:rPr>
            <a:t> – Patrol goblins go between the yellow tile and the green tile they spawned on</a:t>
          </a:r>
          <a:endParaRPr lang="en-US"/>
        </a:p>
      </dgm:t>
    </dgm:pt>
    <dgm:pt modelId="{4343D4C1-8163-4284-B708-C954461CEDEA}" type="parTrans" cxnId="{365C7746-9830-499A-96BD-7E42750FE677}">
      <dgm:prSet/>
      <dgm:spPr/>
    </dgm:pt>
    <dgm:pt modelId="{22A218AF-7D1A-4FB1-9189-81325DF81E9A}" type="sibTrans" cxnId="{365C7746-9830-499A-96BD-7E42750FE677}">
      <dgm:prSet/>
      <dgm:spPr/>
    </dgm:pt>
    <dgm:pt modelId="{EFA2F190-43ED-451C-9D6F-4C679256DFE6}" type="pres">
      <dgm:prSet presAssocID="{FB1CF53F-4A56-4146-A681-8C8F35AC82F9}" presName="linear" presStyleCnt="0">
        <dgm:presLayoutVars>
          <dgm:animLvl val="lvl"/>
          <dgm:resizeHandles val="exact"/>
        </dgm:presLayoutVars>
      </dgm:prSet>
      <dgm:spPr/>
    </dgm:pt>
    <dgm:pt modelId="{074E6F70-E7BF-4FD9-BBC3-95E92EDEE5ED}" type="pres">
      <dgm:prSet presAssocID="{59774E07-BEEE-4E0F-8E4B-A51933C0BCD0}" presName="parentText" presStyleLbl="node1" presStyleIdx="0" presStyleCnt="6">
        <dgm:presLayoutVars>
          <dgm:chMax val="0"/>
          <dgm:bulletEnabled val="1"/>
        </dgm:presLayoutVars>
      </dgm:prSet>
      <dgm:spPr/>
    </dgm:pt>
    <dgm:pt modelId="{18D130B9-675C-404C-854D-773680A175E3}" type="pres">
      <dgm:prSet presAssocID="{1BDA2831-40B6-4192-B51C-DD90C54369EE}" presName="spacer" presStyleCnt="0"/>
      <dgm:spPr/>
    </dgm:pt>
    <dgm:pt modelId="{660E6A72-4D91-4A00-8F0F-5DC4F3717B6C}" type="pres">
      <dgm:prSet presAssocID="{23002EBD-4A53-46F7-BE34-FDD682238EC6}" presName="parentText" presStyleLbl="node1" presStyleIdx="1" presStyleCnt="6">
        <dgm:presLayoutVars>
          <dgm:chMax val="0"/>
          <dgm:bulletEnabled val="1"/>
        </dgm:presLayoutVars>
      </dgm:prSet>
      <dgm:spPr/>
    </dgm:pt>
    <dgm:pt modelId="{5A1D649C-3AF3-4B4C-AF37-097C3FEDA607}" type="pres">
      <dgm:prSet presAssocID="{57774870-1F4B-4B87-9308-FD6C91B4E637}" presName="spacer" presStyleCnt="0"/>
      <dgm:spPr/>
    </dgm:pt>
    <dgm:pt modelId="{B0A330C0-0F9D-4341-8369-D7733256062D}" type="pres">
      <dgm:prSet presAssocID="{9D3534DF-AE0C-426B-9C44-F270FE13147B}" presName="parentText" presStyleLbl="node1" presStyleIdx="2" presStyleCnt="6">
        <dgm:presLayoutVars>
          <dgm:chMax val="0"/>
          <dgm:bulletEnabled val="1"/>
        </dgm:presLayoutVars>
      </dgm:prSet>
      <dgm:spPr/>
    </dgm:pt>
    <dgm:pt modelId="{68417EA4-BC0B-4599-94B2-95F329B354D9}" type="pres">
      <dgm:prSet presAssocID="{32020908-09DA-4D83-8E39-30FD2D7202FA}" presName="spacer" presStyleCnt="0"/>
      <dgm:spPr/>
    </dgm:pt>
    <dgm:pt modelId="{A2AAB903-F1D3-4D99-A454-685FD89EEB8E}" type="pres">
      <dgm:prSet presAssocID="{08A57E23-4FF8-417B-9B70-BEA624FFE3A0}" presName="parentText" presStyleLbl="node1" presStyleIdx="3" presStyleCnt="6">
        <dgm:presLayoutVars>
          <dgm:chMax val="0"/>
          <dgm:bulletEnabled val="1"/>
        </dgm:presLayoutVars>
      </dgm:prSet>
      <dgm:spPr/>
    </dgm:pt>
    <dgm:pt modelId="{F3BA56D4-D53D-4E4D-BF5B-A9EB6DC3308F}" type="pres">
      <dgm:prSet presAssocID="{B8BB8566-A1AE-43A0-8B06-4150F40AD403}" presName="spacer" presStyleCnt="0"/>
      <dgm:spPr/>
    </dgm:pt>
    <dgm:pt modelId="{EAED0C30-0FF4-4744-AB5F-5854DA27E86B}" type="pres">
      <dgm:prSet presAssocID="{DBA34269-6D30-4AAF-BA61-CCA53C1603ED}" presName="parentText" presStyleLbl="node1" presStyleIdx="4" presStyleCnt="6">
        <dgm:presLayoutVars>
          <dgm:chMax val="0"/>
          <dgm:bulletEnabled val="1"/>
        </dgm:presLayoutVars>
      </dgm:prSet>
      <dgm:spPr/>
    </dgm:pt>
    <dgm:pt modelId="{82E2810C-3B10-4761-B9E9-DF9B2C03ADFB}" type="pres">
      <dgm:prSet presAssocID="{4F91FACA-DB09-4DC5-AFB9-EF993220F19B}" presName="spacer" presStyleCnt="0"/>
      <dgm:spPr/>
    </dgm:pt>
    <dgm:pt modelId="{1C2DA104-2B47-4101-9DBC-57B45BC3BC7B}" type="pres">
      <dgm:prSet presAssocID="{F4644795-5E3D-4DDD-B13F-021D67571BE1}" presName="parentText" presStyleLbl="node1" presStyleIdx="5" presStyleCnt="6">
        <dgm:presLayoutVars>
          <dgm:chMax val="0"/>
          <dgm:bulletEnabled val="1"/>
        </dgm:presLayoutVars>
      </dgm:prSet>
      <dgm:spPr/>
    </dgm:pt>
  </dgm:ptLst>
  <dgm:cxnLst>
    <dgm:cxn modelId="{CF443209-347C-4FF6-AA46-CD9245962026}" type="presOf" srcId="{23002EBD-4A53-46F7-BE34-FDD682238EC6}" destId="{660E6A72-4D91-4A00-8F0F-5DC4F3717B6C}" srcOrd="0" destOrd="0" presId="urn:microsoft.com/office/officeart/2005/8/layout/vList2"/>
    <dgm:cxn modelId="{20048613-A9F6-4655-AE12-10461B14DD47}" srcId="{FB1CF53F-4A56-4146-A681-8C8F35AC82F9}" destId="{9D3534DF-AE0C-426B-9C44-F270FE13147B}" srcOrd="2" destOrd="0" parTransId="{963E4432-D255-4B6D-997D-EE08099FED98}" sibTransId="{32020908-09DA-4D83-8E39-30FD2D7202FA}"/>
    <dgm:cxn modelId="{44076619-D138-4529-96AC-7152F1703205}" srcId="{FB1CF53F-4A56-4146-A681-8C8F35AC82F9}" destId="{23002EBD-4A53-46F7-BE34-FDD682238EC6}" srcOrd="1" destOrd="0" parTransId="{4B9F535C-8F12-486F-93C9-C44BB904D87D}" sibTransId="{57774870-1F4B-4B87-9308-FD6C91B4E637}"/>
    <dgm:cxn modelId="{ECEEC01C-99EB-44D6-964C-A4CE711B1ED7}" type="presOf" srcId="{08A57E23-4FF8-417B-9B70-BEA624FFE3A0}" destId="{A2AAB903-F1D3-4D99-A454-685FD89EEB8E}" srcOrd="0" destOrd="0" presId="urn:microsoft.com/office/officeart/2005/8/layout/vList2"/>
    <dgm:cxn modelId="{1E7F131D-F90E-4F0B-83F2-E8434F8AD960}" type="presOf" srcId="{9D3534DF-AE0C-426B-9C44-F270FE13147B}" destId="{B0A330C0-0F9D-4341-8369-D7733256062D}"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7DD45B24-6CAA-4771-98F2-1370C9B528BF}" srcId="{FB1CF53F-4A56-4146-A681-8C8F35AC82F9}" destId="{59774E07-BEEE-4E0F-8E4B-A51933C0BCD0}" srcOrd="0" destOrd="0" parTransId="{F839D889-2917-456E-BD34-5DC4196F2FE0}" sibTransId="{1BDA2831-40B6-4192-B51C-DD90C54369EE}"/>
    <dgm:cxn modelId="{365C7746-9830-499A-96BD-7E42750FE677}" srcId="{FB1CF53F-4A56-4146-A681-8C8F35AC82F9}" destId="{F4644795-5E3D-4DDD-B13F-021D67571BE1}" srcOrd="5" destOrd="0" parTransId="{4343D4C1-8163-4284-B708-C954461CEDEA}" sibTransId="{22A218AF-7D1A-4FB1-9189-81325DF81E9A}"/>
    <dgm:cxn modelId="{009A9A7C-A5C6-44C3-AB2A-47FCA3B6983A}" srcId="{FB1CF53F-4A56-4146-A681-8C8F35AC82F9}" destId="{DBA34269-6D30-4AAF-BA61-CCA53C1603ED}" srcOrd="4" destOrd="0" parTransId="{143FC606-58A0-4197-B622-092024367F31}" sibTransId="{4F91FACA-DB09-4DC5-AFB9-EF993220F19B}"/>
    <dgm:cxn modelId="{F8E64BAF-1213-44BA-8C31-209BF80D3F86}" type="presOf" srcId="{DBA34269-6D30-4AAF-BA61-CCA53C1603ED}" destId="{EAED0C30-0FF4-4744-AB5F-5854DA27E86B}" srcOrd="0" destOrd="0" presId="urn:microsoft.com/office/officeart/2005/8/layout/vList2"/>
    <dgm:cxn modelId="{7FA794B4-32C5-4AD7-A2AF-667BC1E8DA08}" srcId="{FB1CF53F-4A56-4146-A681-8C8F35AC82F9}" destId="{08A57E23-4FF8-417B-9B70-BEA624FFE3A0}" srcOrd="3" destOrd="0" parTransId="{9701C862-C6DD-4003-88D3-827BFE555E48}" sibTransId="{B8BB8566-A1AE-43A0-8B06-4150F40AD403}"/>
    <dgm:cxn modelId="{2E3266C4-7B13-4FAA-890B-E6CE63BF4E82}" type="presOf" srcId="{F4644795-5E3D-4DDD-B13F-021D67571BE1}" destId="{1C2DA104-2B47-4101-9DBC-57B45BC3BC7B}" srcOrd="0" destOrd="0" presId="urn:microsoft.com/office/officeart/2005/8/layout/vList2"/>
    <dgm:cxn modelId="{B14AEFE0-FF74-475C-8ED7-F91BC1DAAD6C}" type="presOf" srcId="{59774E07-BEEE-4E0F-8E4B-A51933C0BCD0}" destId="{074E6F70-E7BF-4FD9-BBC3-95E92EDEE5ED}" srcOrd="0" destOrd="0" presId="urn:microsoft.com/office/officeart/2005/8/layout/vList2"/>
    <dgm:cxn modelId="{CFC791AD-24E3-4FCF-BBFA-511E91EB2D14}" type="presParOf" srcId="{EFA2F190-43ED-451C-9D6F-4C679256DFE6}" destId="{074E6F70-E7BF-4FD9-BBC3-95E92EDEE5ED}" srcOrd="0" destOrd="0" presId="urn:microsoft.com/office/officeart/2005/8/layout/vList2"/>
    <dgm:cxn modelId="{AA20E3F3-EB9A-439E-9E0F-FB07A0A68E92}" type="presParOf" srcId="{EFA2F190-43ED-451C-9D6F-4C679256DFE6}" destId="{18D130B9-675C-404C-854D-773680A175E3}" srcOrd="1" destOrd="0" presId="urn:microsoft.com/office/officeart/2005/8/layout/vList2"/>
    <dgm:cxn modelId="{F0B3B8F4-C1E6-454D-BE94-BC861D5BC473}" type="presParOf" srcId="{EFA2F190-43ED-451C-9D6F-4C679256DFE6}" destId="{660E6A72-4D91-4A00-8F0F-5DC4F3717B6C}" srcOrd="2" destOrd="0" presId="urn:microsoft.com/office/officeart/2005/8/layout/vList2"/>
    <dgm:cxn modelId="{DB9AA487-634E-41D1-82BB-D35F4F4608E9}" type="presParOf" srcId="{EFA2F190-43ED-451C-9D6F-4C679256DFE6}" destId="{5A1D649C-3AF3-4B4C-AF37-097C3FEDA607}" srcOrd="3" destOrd="0" presId="urn:microsoft.com/office/officeart/2005/8/layout/vList2"/>
    <dgm:cxn modelId="{B514C80F-C367-4328-9305-FE52C70F4CBA}" type="presParOf" srcId="{EFA2F190-43ED-451C-9D6F-4C679256DFE6}" destId="{B0A330C0-0F9D-4341-8369-D7733256062D}" srcOrd="4" destOrd="0" presId="urn:microsoft.com/office/officeart/2005/8/layout/vList2"/>
    <dgm:cxn modelId="{E7049960-A74A-4A59-A229-9611816CE12A}" type="presParOf" srcId="{EFA2F190-43ED-451C-9D6F-4C679256DFE6}" destId="{68417EA4-BC0B-4599-94B2-95F329B354D9}" srcOrd="5" destOrd="0" presId="urn:microsoft.com/office/officeart/2005/8/layout/vList2"/>
    <dgm:cxn modelId="{E675CA05-43AB-460A-977E-278264C73054}" type="presParOf" srcId="{EFA2F190-43ED-451C-9D6F-4C679256DFE6}" destId="{A2AAB903-F1D3-4D99-A454-685FD89EEB8E}" srcOrd="6" destOrd="0" presId="urn:microsoft.com/office/officeart/2005/8/layout/vList2"/>
    <dgm:cxn modelId="{9EE0FCBA-D8ED-4C20-8DD1-2C0515D95D2E}" type="presParOf" srcId="{EFA2F190-43ED-451C-9D6F-4C679256DFE6}" destId="{F3BA56D4-D53D-4E4D-BF5B-A9EB6DC3308F}" srcOrd="7" destOrd="0" presId="urn:microsoft.com/office/officeart/2005/8/layout/vList2"/>
    <dgm:cxn modelId="{E8419A66-21CE-4CC1-88ED-81AF38E5BB4D}" type="presParOf" srcId="{EFA2F190-43ED-451C-9D6F-4C679256DFE6}" destId="{EAED0C30-0FF4-4744-AB5F-5854DA27E86B}" srcOrd="8" destOrd="0" presId="urn:microsoft.com/office/officeart/2005/8/layout/vList2"/>
    <dgm:cxn modelId="{087CA9BB-86CB-45EA-9610-6128959050FE}" type="presParOf" srcId="{EFA2F190-43ED-451C-9D6F-4C679256DFE6}" destId="{82E2810C-3B10-4761-B9E9-DF9B2C03ADFB}" srcOrd="9" destOrd="0" presId="urn:microsoft.com/office/officeart/2005/8/layout/vList2"/>
    <dgm:cxn modelId="{D199FF88-5FA4-4D6E-99AA-479F37394E8D}" type="presParOf" srcId="{EFA2F190-43ED-451C-9D6F-4C679256DFE6}" destId="{1C2DA104-2B47-4101-9DBC-57B45BC3BC7B}"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774E07-BEEE-4E0F-8E4B-A51933C0BCD0}">
      <dgm:prSet phldr="0"/>
      <dgm:spPr/>
      <dgm:t>
        <a:bodyPr/>
        <a:lstStyle/>
        <a:p>
          <a:pPr rtl="0">
            <a:lnSpc>
              <a:spcPct val="100000"/>
            </a:lnSpc>
          </a:pPr>
          <a:r>
            <a:rPr lang="en-US" u="none">
              <a:latin typeface="Arial Black" panose="020B0A04020102020204"/>
            </a:rPr>
            <a:t>Both Wandering and</a:t>
          </a:r>
          <a:r>
            <a:rPr lang="en-US" b="0" u="none">
              <a:latin typeface="Arial Black" panose="020B0A04020102020204"/>
            </a:rPr>
            <a:t> Patrol path goblins use this tree.</a:t>
          </a:r>
        </a:p>
      </dgm:t>
    </dgm:pt>
    <dgm:pt modelId="{F839D889-2917-456E-BD34-5DC4196F2FE0}" type="parTrans" cxnId="{7DD45B24-6CAA-4771-98F2-1370C9B528BF}">
      <dgm:prSet/>
      <dgm:spPr/>
    </dgm:pt>
    <dgm:pt modelId="{1BDA2831-40B6-4192-B51C-DD90C54369EE}" type="sibTrans" cxnId="{7DD45B24-6CAA-4771-98F2-1370C9B528BF}">
      <dgm:prSet/>
      <dgm:spPr/>
    </dgm:pt>
    <dgm:pt modelId="{0EE429BE-199B-46C1-AC20-E38FF81223FE}">
      <dgm:prSet phldr="0"/>
      <dgm:spPr/>
      <dgm:t>
        <a:bodyPr/>
        <a:lstStyle/>
        <a:p>
          <a:pPr rtl="0">
            <a:lnSpc>
              <a:spcPct val="100000"/>
            </a:lnSpc>
          </a:pPr>
          <a:r>
            <a:rPr lang="en-US" b="0" u="none">
              <a:latin typeface="Arial Black" panose="020B0A04020102020204"/>
            </a:rPr>
            <a:t>When the players position is known they change behaviour to seek.</a:t>
          </a:r>
        </a:p>
      </dgm:t>
    </dgm:pt>
    <dgm:pt modelId="{D8762269-1CE3-403F-9F69-BDFDB1DCD9B9}" type="parTrans" cxnId="{96B534CA-F2AD-4A52-9CAA-F5F5E019B802}">
      <dgm:prSet/>
      <dgm:spPr/>
    </dgm:pt>
    <dgm:pt modelId="{49D400CF-4D6A-4DA2-8640-B8AB79D99F0A}" type="sibTrans" cxnId="{96B534CA-F2AD-4A52-9CAA-F5F5E019B802}">
      <dgm:prSet/>
      <dgm:spPr/>
    </dgm:pt>
    <dgm:pt modelId="{0A14765E-2E78-4A1F-9942-466B6A4EBC39}">
      <dgm:prSet phldr="0"/>
      <dgm:spPr/>
      <dgm:t>
        <a:bodyPr/>
        <a:lstStyle/>
        <a:p>
          <a:pPr rtl="0"/>
          <a:r>
            <a:rPr lang="en-US">
              <a:latin typeface="Arial Black" panose="020B0A04020102020204"/>
            </a:rPr>
            <a:t>Goblins spawn in with a 50% chance to become a wander goblin</a:t>
          </a:r>
        </a:p>
      </dgm:t>
    </dgm:pt>
    <dgm:pt modelId="{B4A5FB11-37E7-4F59-BB7D-62EDF28C56BA}" type="parTrans" cxnId="{B35D00C3-5730-4C94-A650-521CFC66F708}">
      <dgm:prSet/>
      <dgm:spPr/>
    </dgm:pt>
    <dgm:pt modelId="{B9266FAD-B319-4392-9EB0-7C1EDABC3D43}" type="sibTrans" cxnId="{B35D00C3-5730-4C94-A650-521CFC66F708}">
      <dgm:prSet/>
      <dgm:spPr/>
    </dgm:pt>
    <dgm:pt modelId="{0176B754-850A-4293-90FA-00D871F833D2}">
      <dgm:prSet phldr="0"/>
      <dgm:spPr/>
      <dgm:t>
        <a:bodyPr/>
        <a:lstStyle/>
        <a:p>
          <a:pPr rtl="0"/>
          <a:r>
            <a:rPr lang="en-US">
              <a:latin typeface="Arial Black" panose="020B0A04020102020204"/>
            </a:rPr>
            <a:t>If the goblin isn't in a week or wandering behavior it will be defualted to patrol behavior</a:t>
          </a:r>
          <a:endParaRPr lang="en-US"/>
        </a:p>
      </dgm:t>
    </dgm:pt>
    <dgm:pt modelId="{F508AA50-FEAE-4574-BEB5-DFE9ED2A5362}" type="parTrans" cxnId="{1541165C-87B2-46DB-AB15-D01384680162}">
      <dgm:prSet/>
      <dgm:spPr/>
    </dgm:pt>
    <dgm:pt modelId="{5153C1BC-17C2-46F3-A18E-755C74471CBA}" type="sibTrans" cxnId="{1541165C-87B2-46DB-AB15-D01384680162}">
      <dgm:prSet/>
      <dgm:spPr/>
    </dgm:pt>
    <dgm:pt modelId="{EFA2F190-43ED-451C-9D6F-4C679256DFE6}" type="pres">
      <dgm:prSet presAssocID="{FB1CF53F-4A56-4146-A681-8C8F35AC82F9}" presName="linear" presStyleCnt="0">
        <dgm:presLayoutVars>
          <dgm:animLvl val="lvl"/>
          <dgm:resizeHandles val="exact"/>
        </dgm:presLayoutVars>
      </dgm:prSet>
      <dgm:spPr/>
    </dgm:pt>
    <dgm:pt modelId="{074E6F70-E7BF-4FD9-BBC3-95E92EDEE5ED}" type="pres">
      <dgm:prSet presAssocID="{59774E07-BEEE-4E0F-8E4B-A51933C0BCD0}" presName="parentText" presStyleLbl="node1" presStyleIdx="0" presStyleCnt="4">
        <dgm:presLayoutVars>
          <dgm:chMax val="0"/>
          <dgm:bulletEnabled val="1"/>
        </dgm:presLayoutVars>
      </dgm:prSet>
      <dgm:spPr/>
    </dgm:pt>
    <dgm:pt modelId="{EF94DCEA-542A-49EB-83E8-1C71D8A66821}" type="pres">
      <dgm:prSet presAssocID="{1BDA2831-40B6-4192-B51C-DD90C54369EE}" presName="spacer" presStyleCnt="0"/>
      <dgm:spPr/>
    </dgm:pt>
    <dgm:pt modelId="{D778F74C-7AD6-438D-B07D-464DFB46B04A}" type="pres">
      <dgm:prSet presAssocID="{0EE429BE-199B-46C1-AC20-E38FF81223FE}" presName="parentText" presStyleLbl="node1" presStyleIdx="1" presStyleCnt="4">
        <dgm:presLayoutVars>
          <dgm:chMax val="0"/>
          <dgm:bulletEnabled val="1"/>
        </dgm:presLayoutVars>
      </dgm:prSet>
      <dgm:spPr/>
    </dgm:pt>
    <dgm:pt modelId="{15BC04BE-2A6A-49D0-AFEB-F957698B7918}" type="pres">
      <dgm:prSet presAssocID="{49D400CF-4D6A-4DA2-8640-B8AB79D99F0A}" presName="spacer" presStyleCnt="0"/>
      <dgm:spPr/>
    </dgm:pt>
    <dgm:pt modelId="{0F555D52-DA73-48B5-BB1D-E945D126B238}" type="pres">
      <dgm:prSet presAssocID="{0A14765E-2E78-4A1F-9942-466B6A4EBC39}" presName="parentText" presStyleLbl="node1" presStyleIdx="2" presStyleCnt="4">
        <dgm:presLayoutVars>
          <dgm:chMax val="0"/>
          <dgm:bulletEnabled val="1"/>
        </dgm:presLayoutVars>
      </dgm:prSet>
      <dgm:spPr/>
    </dgm:pt>
    <dgm:pt modelId="{7CECA905-9421-4489-801C-11C05E3F1D48}" type="pres">
      <dgm:prSet presAssocID="{B9266FAD-B319-4392-9EB0-7C1EDABC3D43}" presName="spacer" presStyleCnt="0"/>
      <dgm:spPr/>
    </dgm:pt>
    <dgm:pt modelId="{712577A1-59F6-4384-843F-C4AB47D6CD2D}" type="pres">
      <dgm:prSet presAssocID="{0176B754-850A-4293-90FA-00D871F833D2}" presName="parentText" presStyleLbl="node1" presStyleIdx="3" presStyleCnt="4">
        <dgm:presLayoutVars>
          <dgm:chMax val="0"/>
          <dgm:bulletEnabled val="1"/>
        </dgm:presLayoutVars>
      </dgm:prSet>
      <dgm:spPr/>
    </dgm:pt>
  </dgm:ptLst>
  <dgm:cxnLst>
    <dgm:cxn modelId="{5534B508-09E1-4DAB-8C0D-7B1CCBC427D2}" type="presOf" srcId="{0EE429BE-199B-46C1-AC20-E38FF81223FE}" destId="{D778F74C-7AD6-438D-B07D-464DFB46B04A}"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7DD45B24-6CAA-4771-98F2-1370C9B528BF}" srcId="{FB1CF53F-4A56-4146-A681-8C8F35AC82F9}" destId="{59774E07-BEEE-4E0F-8E4B-A51933C0BCD0}" srcOrd="0" destOrd="0" parTransId="{F839D889-2917-456E-BD34-5DC4196F2FE0}" sibTransId="{1BDA2831-40B6-4192-B51C-DD90C54369EE}"/>
    <dgm:cxn modelId="{98A94026-260D-4D25-AA4E-3BE60A6B6CFD}" type="presOf" srcId="{0176B754-850A-4293-90FA-00D871F833D2}" destId="{712577A1-59F6-4384-843F-C4AB47D6CD2D}" srcOrd="0" destOrd="0" presId="urn:microsoft.com/office/officeart/2005/8/layout/vList2"/>
    <dgm:cxn modelId="{1541165C-87B2-46DB-AB15-D01384680162}" srcId="{FB1CF53F-4A56-4146-A681-8C8F35AC82F9}" destId="{0176B754-850A-4293-90FA-00D871F833D2}" srcOrd="3" destOrd="0" parTransId="{F508AA50-FEAE-4574-BEB5-DFE9ED2A5362}" sibTransId="{5153C1BC-17C2-46F3-A18E-755C74471CBA}"/>
    <dgm:cxn modelId="{5DE920AA-C404-43EE-96BE-842FAC035F7B}" type="presOf" srcId="{0A14765E-2E78-4A1F-9942-466B6A4EBC39}" destId="{0F555D52-DA73-48B5-BB1D-E945D126B238}" srcOrd="0" destOrd="0" presId="urn:microsoft.com/office/officeart/2005/8/layout/vList2"/>
    <dgm:cxn modelId="{B35D00C3-5730-4C94-A650-521CFC66F708}" srcId="{FB1CF53F-4A56-4146-A681-8C8F35AC82F9}" destId="{0A14765E-2E78-4A1F-9942-466B6A4EBC39}" srcOrd="2" destOrd="0" parTransId="{B4A5FB11-37E7-4F59-BB7D-62EDF28C56BA}" sibTransId="{B9266FAD-B319-4392-9EB0-7C1EDABC3D43}"/>
    <dgm:cxn modelId="{96B534CA-F2AD-4A52-9CAA-F5F5E019B802}" srcId="{FB1CF53F-4A56-4146-A681-8C8F35AC82F9}" destId="{0EE429BE-199B-46C1-AC20-E38FF81223FE}" srcOrd="1" destOrd="0" parTransId="{D8762269-1CE3-403F-9F69-BDFDB1DCD9B9}" sibTransId="{49D400CF-4D6A-4DA2-8640-B8AB79D99F0A}"/>
    <dgm:cxn modelId="{38BD51D7-C51D-4469-B3C2-45BEE058DFDB}" type="presOf" srcId="{59774E07-BEEE-4E0F-8E4B-A51933C0BCD0}" destId="{074E6F70-E7BF-4FD9-BBC3-95E92EDEE5ED}" srcOrd="0" destOrd="0" presId="urn:microsoft.com/office/officeart/2005/8/layout/vList2"/>
    <dgm:cxn modelId="{EAB7917D-6CFF-4DFA-8CAC-AD5C5FC8FB50}" type="presParOf" srcId="{EFA2F190-43ED-451C-9D6F-4C679256DFE6}" destId="{074E6F70-E7BF-4FD9-BBC3-95E92EDEE5ED}" srcOrd="0" destOrd="0" presId="urn:microsoft.com/office/officeart/2005/8/layout/vList2"/>
    <dgm:cxn modelId="{F12B99EE-6CEB-4B3E-B253-394F3EE5A47B}" type="presParOf" srcId="{EFA2F190-43ED-451C-9D6F-4C679256DFE6}" destId="{EF94DCEA-542A-49EB-83E8-1C71D8A66821}" srcOrd="1" destOrd="0" presId="urn:microsoft.com/office/officeart/2005/8/layout/vList2"/>
    <dgm:cxn modelId="{F3D28D58-5C95-4857-BD07-73FB7CA5DEF0}" type="presParOf" srcId="{EFA2F190-43ED-451C-9D6F-4C679256DFE6}" destId="{D778F74C-7AD6-438D-B07D-464DFB46B04A}" srcOrd="2" destOrd="0" presId="urn:microsoft.com/office/officeart/2005/8/layout/vList2"/>
    <dgm:cxn modelId="{34B897D5-83B4-4D3E-B02F-B455FCB1FAFF}" type="presParOf" srcId="{EFA2F190-43ED-451C-9D6F-4C679256DFE6}" destId="{15BC04BE-2A6A-49D0-AFEB-F957698B7918}" srcOrd="3" destOrd="0" presId="urn:microsoft.com/office/officeart/2005/8/layout/vList2"/>
    <dgm:cxn modelId="{F1587DED-EE79-45CC-8C0D-755EE99A7B64}" type="presParOf" srcId="{EFA2F190-43ED-451C-9D6F-4C679256DFE6}" destId="{0F555D52-DA73-48B5-BB1D-E945D126B238}" srcOrd="4" destOrd="0" presId="urn:microsoft.com/office/officeart/2005/8/layout/vList2"/>
    <dgm:cxn modelId="{FCDB304F-107F-47DB-8B61-C569989B6BF9}" type="presParOf" srcId="{EFA2F190-43ED-451C-9D6F-4C679256DFE6}" destId="{7CECA905-9421-4489-801C-11C05E3F1D48}" srcOrd="5" destOrd="0" presId="urn:microsoft.com/office/officeart/2005/8/layout/vList2"/>
    <dgm:cxn modelId="{94099E24-E8E5-4E81-AFCB-308020497C88}" type="presParOf" srcId="{EFA2F190-43ED-451C-9D6F-4C679256DFE6}" destId="{712577A1-59F6-4384-843F-C4AB47D6CD2D}"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1A01847-335D-47A4-9891-9AB6471ED3A8}">
      <dgm:prSet phldr="0"/>
      <dgm:spPr/>
      <dgm:t>
        <a:bodyPr/>
        <a:lstStyle/>
        <a:p>
          <a:pPr rtl="0">
            <a:lnSpc>
              <a:spcPct val="100000"/>
            </a:lnSpc>
          </a:pPr>
          <a:r>
            <a:rPr lang="en-US" b="0" u="none">
              <a:latin typeface="Arial Black" panose="020B0A04020102020204"/>
            </a:rPr>
            <a:t>The Blackboard's communication system transfers information between entities such as:</a:t>
          </a:r>
          <a:endParaRPr lang="en-US" b="0" u="none"/>
        </a:p>
      </dgm:t>
    </dgm:pt>
    <dgm:pt modelId="{33403AB7-C2BA-407B-B554-F2CE6927A24C}" type="parTrans" cxnId="{C9D3143E-C3CA-4BD5-B035-6FEEF231A4E4}">
      <dgm:prSet/>
      <dgm:spPr/>
    </dgm:pt>
    <dgm:pt modelId="{D38F897F-8548-40BC-AFC3-40AE0F4C63D7}" type="sibTrans" cxnId="{C9D3143E-C3CA-4BD5-B035-6FEEF231A4E4}">
      <dgm:prSet/>
      <dgm:spPr/>
    </dgm:pt>
    <dgm:pt modelId="{B3436C48-9595-4CDC-8BD3-ADEC90032DCE}">
      <dgm:prSet phldr="0"/>
      <dgm:spPr/>
      <dgm:t>
        <a:bodyPr/>
        <a:lstStyle/>
        <a:p>
          <a:pPr rtl="0">
            <a:lnSpc>
              <a:spcPct val="100000"/>
            </a:lnSpc>
          </a:pPr>
          <a:r>
            <a:rPr lang="en-US" b="0" u="none">
              <a:latin typeface="Arial Black" panose="020B0A04020102020204"/>
            </a:rPr>
            <a:t>The players position.</a:t>
          </a:r>
        </a:p>
      </dgm:t>
    </dgm:pt>
    <dgm:pt modelId="{990A0142-3E96-40FE-B252-C08FDE51321C}" type="parTrans" cxnId="{3334DF07-7516-48EE-8485-E42D4B142D00}">
      <dgm:prSet/>
      <dgm:spPr/>
    </dgm:pt>
    <dgm:pt modelId="{382CACF3-16E4-4213-81FD-CBEB50012AA4}" type="sibTrans" cxnId="{3334DF07-7516-48EE-8485-E42D4B142D00}">
      <dgm:prSet/>
      <dgm:spPr/>
    </dgm:pt>
    <dgm:pt modelId="{2ABFB4E0-7890-415D-8D77-01057F79B4D1}">
      <dgm:prSet phldr="0"/>
      <dgm:spPr/>
      <dgm:t>
        <a:bodyPr/>
        <a:lstStyle/>
        <a:p>
          <a:pPr rtl="0">
            <a:lnSpc>
              <a:spcPct val="100000"/>
            </a:lnSpc>
          </a:pPr>
          <a:r>
            <a:rPr lang="en-US" b="0" u="none">
              <a:latin typeface="Arial Black" panose="020B0A04020102020204"/>
            </a:rPr>
            <a:t>If the players position is known by any goblin.</a:t>
          </a:r>
        </a:p>
      </dgm:t>
    </dgm:pt>
    <dgm:pt modelId="{3681FEDC-063F-4BFC-8FF5-A83FA5BA33B6}" type="parTrans" cxnId="{6631B3BF-C509-4193-A1D2-3BA846A11139}">
      <dgm:prSet/>
      <dgm:spPr/>
    </dgm:pt>
    <dgm:pt modelId="{6A217B27-87EE-4EF2-903D-CAABF90BBF86}" type="sibTrans" cxnId="{6631B3BF-C509-4193-A1D2-3BA846A11139}">
      <dgm:prSet/>
      <dgm:spPr/>
    </dgm:pt>
    <dgm:pt modelId="{EFA2F190-43ED-451C-9D6F-4C679256DFE6}" type="pres">
      <dgm:prSet presAssocID="{FB1CF53F-4A56-4146-A681-8C8F35AC82F9}" presName="linear" presStyleCnt="0">
        <dgm:presLayoutVars>
          <dgm:animLvl val="lvl"/>
          <dgm:resizeHandles val="exact"/>
        </dgm:presLayoutVars>
      </dgm:prSet>
      <dgm:spPr/>
    </dgm:pt>
    <dgm:pt modelId="{26768CEB-734F-43EB-A0B0-DA83FA9CBDFB}" type="pres">
      <dgm:prSet presAssocID="{F1A01847-335D-47A4-9891-9AB6471ED3A8}" presName="parentText" presStyleLbl="node1" presStyleIdx="0" presStyleCnt="3">
        <dgm:presLayoutVars>
          <dgm:chMax val="0"/>
          <dgm:bulletEnabled val="1"/>
        </dgm:presLayoutVars>
      </dgm:prSet>
      <dgm:spPr/>
    </dgm:pt>
    <dgm:pt modelId="{80D8F253-7A5C-45B1-A762-8EE7D9DCF2C2}" type="pres">
      <dgm:prSet presAssocID="{D38F897F-8548-40BC-AFC3-40AE0F4C63D7}" presName="spacer" presStyleCnt="0"/>
      <dgm:spPr/>
    </dgm:pt>
    <dgm:pt modelId="{5C9A90E3-8600-4253-B9EF-AC40D1278FB8}" type="pres">
      <dgm:prSet presAssocID="{B3436C48-9595-4CDC-8BD3-ADEC90032DCE}" presName="parentText" presStyleLbl="node1" presStyleIdx="1" presStyleCnt="3">
        <dgm:presLayoutVars>
          <dgm:chMax val="0"/>
          <dgm:bulletEnabled val="1"/>
        </dgm:presLayoutVars>
      </dgm:prSet>
      <dgm:spPr/>
    </dgm:pt>
    <dgm:pt modelId="{F8EDB043-01D5-4FCA-9505-D31E664CB4EA}" type="pres">
      <dgm:prSet presAssocID="{382CACF3-16E4-4213-81FD-CBEB50012AA4}" presName="spacer" presStyleCnt="0"/>
      <dgm:spPr/>
    </dgm:pt>
    <dgm:pt modelId="{704606C8-04DC-4479-B78F-FB6F537FD83C}" type="pres">
      <dgm:prSet presAssocID="{2ABFB4E0-7890-415D-8D77-01057F79B4D1}" presName="parentText" presStyleLbl="node1" presStyleIdx="2" presStyleCnt="3">
        <dgm:presLayoutVars>
          <dgm:chMax val="0"/>
          <dgm:bulletEnabled val="1"/>
        </dgm:presLayoutVars>
      </dgm:prSet>
      <dgm:spPr/>
    </dgm:pt>
  </dgm:ptLst>
  <dgm:cxnLst>
    <dgm:cxn modelId="{3334DF07-7516-48EE-8485-E42D4B142D00}" srcId="{FB1CF53F-4A56-4146-A681-8C8F35AC82F9}" destId="{B3436C48-9595-4CDC-8BD3-ADEC90032DCE}" srcOrd="1" destOrd="0" parTransId="{990A0142-3E96-40FE-B252-C08FDE51321C}" sibTransId="{382CACF3-16E4-4213-81FD-CBEB50012AA4}"/>
    <dgm:cxn modelId="{8A84D723-7325-4394-8DD2-BDEE2D5BC6CC}" type="presOf" srcId="{FB1CF53F-4A56-4146-A681-8C8F35AC82F9}" destId="{EFA2F190-43ED-451C-9D6F-4C679256DFE6}" srcOrd="0" destOrd="0" presId="urn:microsoft.com/office/officeart/2005/8/layout/vList2"/>
    <dgm:cxn modelId="{65112D35-2F37-4F76-AB39-E658A1DC68D9}" type="presOf" srcId="{F1A01847-335D-47A4-9891-9AB6471ED3A8}" destId="{26768CEB-734F-43EB-A0B0-DA83FA9CBDFB}" srcOrd="0" destOrd="0" presId="urn:microsoft.com/office/officeart/2005/8/layout/vList2"/>
    <dgm:cxn modelId="{C9D3143E-C3CA-4BD5-B035-6FEEF231A4E4}" srcId="{FB1CF53F-4A56-4146-A681-8C8F35AC82F9}" destId="{F1A01847-335D-47A4-9891-9AB6471ED3A8}" srcOrd="0" destOrd="0" parTransId="{33403AB7-C2BA-407B-B554-F2CE6927A24C}" sibTransId="{D38F897F-8548-40BC-AFC3-40AE0F4C63D7}"/>
    <dgm:cxn modelId="{27BC5892-2CE1-4432-93A3-8E7A855B2363}" type="presOf" srcId="{2ABFB4E0-7890-415D-8D77-01057F79B4D1}" destId="{704606C8-04DC-4479-B78F-FB6F537FD83C}" srcOrd="0" destOrd="0" presId="urn:microsoft.com/office/officeart/2005/8/layout/vList2"/>
    <dgm:cxn modelId="{AAE91EBC-7E61-4083-937F-EB63F01F0EA3}" type="presOf" srcId="{B3436C48-9595-4CDC-8BD3-ADEC90032DCE}" destId="{5C9A90E3-8600-4253-B9EF-AC40D1278FB8}" srcOrd="0" destOrd="0" presId="urn:microsoft.com/office/officeart/2005/8/layout/vList2"/>
    <dgm:cxn modelId="{6631B3BF-C509-4193-A1D2-3BA846A11139}" srcId="{FB1CF53F-4A56-4146-A681-8C8F35AC82F9}" destId="{2ABFB4E0-7890-415D-8D77-01057F79B4D1}" srcOrd="2" destOrd="0" parTransId="{3681FEDC-063F-4BFC-8FF5-A83FA5BA33B6}" sibTransId="{6A217B27-87EE-4EF2-903D-CAABF90BBF86}"/>
    <dgm:cxn modelId="{6E2123EE-4E73-4BBA-A2F2-7155A344E75A}" type="presParOf" srcId="{EFA2F190-43ED-451C-9D6F-4C679256DFE6}" destId="{26768CEB-734F-43EB-A0B0-DA83FA9CBDFB}" srcOrd="0" destOrd="0" presId="urn:microsoft.com/office/officeart/2005/8/layout/vList2"/>
    <dgm:cxn modelId="{BFE1BC1B-F30D-4368-A440-1F77D8D74885}" type="presParOf" srcId="{EFA2F190-43ED-451C-9D6F-4C679256DFE6}" destId="{80D8F253-7A5C-45B1-A762-8EE7D9DCF2C2}" srcOrd="1" destOrd="0" presId="urn:microsoft.com/office/officeart/2005/8/layout/vList2"/>
    <dgm:cxn modelId="{2644FED7-68F1-45D9-BD01-191E038033A7}" type="presParOf" srcId="{EFA2F190-43ED-451C-9D6F-4C679256DFE6}" destId="{5C9A90E3-8600-4253-B9EF-AC40D1278FB8}" srcOrd="2" destOrd="0" presId="urn:microsoft.com/office/officeart/2005/8/layout/vList2"/>
    <dgm:cxn modelId="{30E4F814-465A-4F71-AAB5-3249C638EB61}" type="presParOf" srcId="{EFA2F190-43ED-451C-9D6F-4C679256DFE6}" destId="{F8EDB043-01D5-4FCA-9505-D31E664CB4EA}" srcOrd="3" destOrd="0" presId="urn:microsoft.com/office/officeart/2005/8/layout/vList2"/>
    <dgm:cxn modelId="{CCB73869-8CC2-4779-B744-B060B58FA544}" type="presParOf" srcId="{EFA2F190-43ED-451C-9D6F-4C679256DFE6}" destId="{704606C8-04DC-4479-B78F-FB6F537FD83C}"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1A01847-335D-47A4-9891-9AB6471ED3A8}">
      <dgm:prSet phldr="0"/>
      <dgm:spPr/>
      <dgm:t>
        <a:bodyPr/>
        <a:lstStyle/>
        <a:p>
          <a:pPr rtl="0">
            <a:lnSpc>
              <a:spcPct val="100000"/>
            </a:lnSpc>
          </a:pPr>
          <a:r>
            <a:rPr lang="en-US" b="0" u="none"/>
            <a:t>These Game Entities will have their own set Behaviors and interactions within the game. This is a small summary of what each entity will do in Goblin Slayer</a:t>
          </a:r>
        </a:p>
      </dgm:t>
    </dgm:pt>
    <dgm:pt modelId="{33403AB7-C2BA-407B-B554-F2CE6927A24C}" type="parTrans" cxnId="{C9D3143E-C3CA-4BD5-B035-6FEEF231A4E4}">
      <dgm:prSet/>
      <dgm:spPr/>
    </dgm:pt>
    <dgm:pt modelId="{D38F897F-8548-40BC-AFC3-40AE0F4C63D7}" type="sibTrans" cxnId="{C9D3143E-C3CA-4BD5-B035-6FEEF231A4E4}">
      <dgm:prSet/>
      <dgm:spPr/>
    </dgm:pt>
    <dgm:pt modelId="{EFA2F190-43ED-451C-9D6F-4C679256DFE6}" type="pres">
      <dgm:prSet presAssocID="{FB1CF53F-4A56-4146-A681-8C8F35AC82F9}" presName="linear" presStyleCnt="0">
        <dgm:presLayoutVars>
          <dgm:animLvl val="lvl"/>
          <dgm:resizeHandles val="exact"/>
        </dgm:presLayoutVars>
      </dgm:prSet>
      <dgm:spPr/>
    </dgm:pt>
    <dgm:pt modelId="{26768CEB-734F-43EB-A0B0-DA83FA9CBDFB}" type="pres">
      <dgm:prSet presAssocID="{F1A01847-335D-47A4-9891-9AB6471ED3A8}" presName="parentText" presStyleLbl="node1" presStyleIdx="0" presStyleCnt="1">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65112D35-2F37-4F76-AB39-E658A1DC68D9}" type="presOf" srcId="{F1A01847-335D-47A4-9891-9AB6471ED3A8}" destId="{26768CEB-734F-43EB-A0B0-DA83FA9CBDFB}" srcOrd="0" destOrd="0" presId="urn:microsoft.com/office/officeart/2005/8/layout/vList2"/>
    <dgm:cxn modelId="{C9D3143E-C3CA-4BD5-B035-6FEEF231A4E4}" srcId="{FB1CF53F-4A56-4146-A681-8C8F35AC82F9}" destId="{F1A01847-335D-47A4-9891-9AB6471ED3A8}" srcOrd="0" destOrd="0" parTransId="{33403AB7-C2BA-407B-B554-F2CE6927A24C}" sibTransId="{D38F897F-8548-40BC-AFC3-40AE0F4C63D7}"/>
    <dgm:cxn modelId="{6E2123EE-4E73-4BBA-A2F2-7155A344E75A}" type="presParOf" srcId="{EFA2F190-43ED-451C-9D6F-4C679256DFE6}" destId="{26768CEB-734F-43EB-A0B0-DA83FA9CBDF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774E07-BEEE-4E0F-8E4B-A51933C0BCD0}">
      <dgm:prSet phldr="0"/>
      <dgm:spPr/>
      <dgm:t>
        <a:bodyPr/>
        <a:lstStyle/>
        <a:p>
          <a:pPr rtl="0">
            <a:lnSpc>
              <a:spcPct val="100000"/>
            </a:lnSpc>
          </a:pPr>
          <a:r>
            <a:rPr lang="en-US" u="none"/>
            <a:t>These little green greedy goblins are evil. They stole your loot while you were sleeping and didn’t give it back when you asked nicely. How rude...They serve as the main and only enemy in the game.</a:t>
          </a:r>
          <a:endParaRPr lang="en-US" b="0" u="none">
            <a:latin typeface="Arial Black" panose="020B0A04020102020204"/>
          </a:endParaRPr>
        </a:p>
      </dgm:t>
    </dgm:pt>
    <dgm:pt modelId="{F839D889-2917-456E-BD34-5DC4196F2FE0}" type="parTrans" cxnId="{7DD45B24-6CAA-4771-98F2-1370C9B528BF}">
      <dgm:prSet/>
      <dgm:spPr/>
    </dgm:pt>
    <dgm:pt modelId="{1BDA2831-40B6-4192-B51C-DD90C54369EE}" type="sibTrans" cxnId="{7DD45B24-6CAA-4771-98F2-1370C9B528BF}">
      <dgm:prSet/>
      <dgm:spPr/>
    </dgm:pt>
    <dgm:pt modelId="{F1A01847-335D-47A4-9891-9AB6471ED3A8}">
      <dgm:prSet phldr="0"/>
      <dgm:spPr/>
      <dgm:t>
        <a:bodyPr/>
        <a:lstStyle/>
        <a:p>
          <a:pPr rtl="0">
            <a:lnSpc>
              <a:spcPct val="100000"/>
            </a:lnSpc>
          </a:pPr>
          <a:r>
            <a:rPr lang="en-US" b="1" u="none">
              <a:latin typeface="Arial Black" panose="020B0A04020102020204"/>
            </a:rPr>
            <a:t>You</a:t>
          </a:r>
          <a:r>
            <a:rPr lang="en-US" b="0" u="none"/>
            <a:t> will need to avoid them at all costs because they: </a:t>
          </a:r>
        </a:p>
      </dgm:t>
    </dgm:pt>
    <dgm:pt modelId="{33403AB7-C2BA-407B-B554-F2CE6927A24C}" type="parTrans" cxnId="{C9D3143E-C3CA-4BD5-B035-6FEEF231A4E4}">
      <dgm:prSet/>
      <dgm:spPr/>
    </dgm:pt>
    <dgm:pt modelId="{D38F897F-8548-40BC-AFC3-40AE0F4C63D7}" type="sibTrans" cxnId="{C9D3143E-C3CA-4BD5-B035-6FEEF231A4E4}">
      <dgm:prSet/>
      <dgm:spPr/>
    </dgm:pt>
    <dgm:pt modelId="{452CC654-12C7-4467-AF0B-3DCB771D3066}">
      <dgm:prSet phldr="0"/>
      <dgm:spPr/>
      <dgm:t>
        <a:bodyPr/>
        <a:lstStyle/>
        <a:p>
          <a:pPr rtl="0">
            <a:lnSpc>
              <a:spcPct val="100000"/>
            </a:lnSpc>
          </a:pPr>
          <a:r>
            <a:rPr lang="en-US" b="0" u="none">
              <a:latin typeface="Arial Black" panose="020B0A04020102020204"/>
            </a:rPr>
            <a:t>Will</a:t>
          </a:r>
          <a:r>
            <a:rPr lang="en-US" b="0" u="none"/>
            <a:t> catch you, causing you to lose the game</a:t>
          </a:r>
        </a:p>
      </dgm:t>
    </dgm:pt>
    <dgm:pt modelId="{66991F55-115A-4411-8E89-891857BD2681}" type="parTrans" cxnId="{6B1AB0FD-B78E-4206-B142-4F821E903C6D}">
      <dgm:prSet/>
      <dgm:spPr/>
    </dgm:pt>
    <dgm:pt modelId="{35F76D86-5E44-40BD-9235-AE8D2E7CD340}" type="sibTrans" cxnId="{6B1AB0FD-B78E-4206-B142-4F821E903C6D}">
      <dgm:prSet/>
      <dgm:spPr/>
    </dgm:pt>
    <dgm:pt modelId="{93816B41-B6B8-45D8-9518-DAAE85532A0E}">
      <dgm:prSet phldr="0"/>
      <dgm:spPr/>
      <dgm:t>
        <a:bodyPr/>
        <a:lstStyle/>
        <a:p>
          <a:pPr rtl="0">
            <a:lnSpc>
              <a:spcPct val="100000"/>
            </a:lnSpc>
          </a:pPr>
          <a:r>
            <a:rPr lang="en-US" b="0" u="none">
              <a:latin typeface="Arial Black" panose="020B0A04020102020204"/>
            </a:rPr>
            <a:t>Alert</a:t>
          </a:r>
          <a:r>
            <a:rPr lang="en-US" b="0" u="none"/>
            <a:t> your location to all other goblins using the blackboard system</a:t>
          </a:r>
        </a:p>
      </dgm:t>
    </dgm:pt>
    <dgm:pt modelId="{D8903F1F-782D-4853-A45C-F42F76952454}" type="parTrans" cxnId="{0359F860-3604-4DCA-979E-71C88A638C4F}">
      <dgm:prSet/>
      <dgm:spPr/>
    </dgm:pt>
    <dgm:pt modelId="{DE83E0EB-CC8D-438C-A61A-B587B31C84EA}" type="sibTrans" cxnId="{0359F860-3604-4DCA-979E-71C88A638C4F}">
      <dgm:prSet/>
      <dgm:spPr/>
    </dgm:pt>
    <dgm:pt modelId="{EFA2F190-43ED-451C-9D6F-4C679256DFE6}" type="pres">
      <dgm:prSet presAssocID="{FB1CF53F-4A56-4146-A681-8C8F35AC82F9}" presName="linear" presStyleCnt="0">
        <dgm:presLayoutVars>
          <dgm:animLvl val="lvl"/>
          <dgm:resizeHandles val="exact"/>
        </dgm:presLayoutVars>
      </dgm:prSet>
      <dgm:spPr/>
    </dgm:pt>
    <dgm:pt modelId="{074E6F70-E7BF-4FD9-BBC3-95E92EDEE5ED}" type="pres">
      <dgm:prSet presAssocID="{59774E07-BEEE-4E0F-8E4B-A51933C0BCD0}" presName="parentText" presStyleLbl="node1" presStyleIdx="0" presStyleCnt="4">
        <dgm:presLayoutVars>
          <dgm:chMax val="0"/>
          <dgm:bulletEnabled val="1"/>
        </dgm:presLayoutVars>
      </dgm:prSet>
      <dgm:spPr/>
    </dgm:pt>
    <dgm:pt modelId="{49085CAB-578A-42C1-871F-D04326CA1AAD}" type="pres">
      <dgm:prSet presAssocID="{1BDA2831-40B6-4192-B51C-DD90C54369EE}" presName="spacer" presStyleCnt="0"/>
      <dgm:spPr/>
    </dgm:pt>
    <dgm:pt modelId="{26768CEB-734F-43EB-A0B0-DA83FA9CBDFB}" type="pres">
      <dgm:prSet presAssocID="{F1A01847-335D-47A4-9891-9AB6471ED3A8}" presName="parentText" presStyleLbl="node1" presStyleIdx="1" presStyleCnt="4">
        <dgm:presLayoutVars>
          <dgm:chMax val="0"/>
          <dgm:bulletEnabled val="1"/>
        </dgm:presLayoutVars>
      </dgm:prSet>
      <dgm:spPr/>
    </dgm:pt>
    <dgm:pt modelId="{43282DAC-11A6-4246-BEF2-8AFBD6383CC7}" type="pres">
      <dgm:prSet presAssocID="{D38F897F-8548-40BC-AFC3-40AE0F4C63D7}" presName="spacer" presStyleCnt="0"/>
      <dgm:spPr/>
    </dgm:pt>
    <dgm:pt modelId="{D533525A-587E-4201-A03C-F99153A51CBD}" type="pres">
      <dgm:prSet presAssocID="{452CC654-12C7-4467-AF0B-3DCB771D3066}" presName="parentText" presStyleLbl="node1" presStyleIdx="2" presStyleCnt="4">
        <dgm:presLayoutVars>
          <dgm:chMax val="0"/>
          <dgm:bulletEnabled val="1"/>
        </dgm:presLayoutVars>
      </dgm:prSet>
      <dgm:spPr/>
    </dgm:pt>
    <dgm:pt modelId="{601BE237-61DA-4839-951E-12B453F51C72}" type="pres">
      <dgm:prSet presAssocID="{35F76D86-5E44-40BD-9235-AE8D2E7CD340}" presName="spacer" presStyleCnt="0"/>
      <dgm:spPr/>
    </dgm:pt>
    <dgm:pt modelId="{1371B5C2-9D3F-463E-9B8A-66436B38D0EF}" type="pres">
      <dgm:prSet presAssocID="{93816B41-B6B8-45D8-9518-DAAE85532A0E}" presName="parentText" presStyleLbl="node1" presStyleIdx="3" presStyleCnt="4">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7DD45B24-6CAA-4771-98F2-1370C9B528BF}" srcId="{FB1CF53F-4A56-4146-A681-8C8F35AC82F9}" destId="{59774E07-BEEE-4E0F-8E4B-A51933C0BCD0}" srcOrd="0" destOrd="0" parTransId="{F839D889-2917-456E-BD34-5DC4196F2FE0}" sibTransId="{1BDA2831-40B6-4192-B51C-DD90C54369EE}"/>
    <dgm:cxn modelId="{C9D3143E-C3CA-4BD5-B035-6FEEF231A4E4}" srcId="{FB1CF53F-4A56-4146-A681-8C8F35AC82F9}" destId="{F1A01847-335D-47A4-9891-9AB6471ED3A8}" srcOrd="1" destOrd="0" parTransId="{33403AB7-C2BA-407B-B554-F2CE6927A24C}" sibTransId="{D38F897F-8548-40BC-AFC3-40AE0F4C63D7}"/>
    <dgm:cxn modelId="{0359F860-3604-4DCA-979E-71C88A638C4F}" srcId="{FB1CF53F-4A56-4146-A681-8C8F35AC82F9}" destId="{93816B41-B6B8-45D8-9518-DAAE85532A0E}" srcOrd="3" destOrd="0" parTransId="{D8903F1F-782D-4853-A45C-F42F76952454}" sibTransId="{DE83E0EB-CC8D-438C-A61A-B587B31C84EA}"/>
    <dgm:cxn modelId="{85CC5885-F429-435F-832D-148F7322B663}" type="presOf" srcId="{59774E07-BEEE-4E0F-8E4B-A51933C0BCD0}" destId="{074E6F70-E7BF-4FD9-BBC3-95E92EDEE5ED}" srcOrd="0" destOrd="0" presId="urn:microsoft.com/office/officeart/2005/8/layout/vList2"/>
    <dgm:cxn modelId="{A6C467B9-DA7D-47A4-8EB6-36779F0B7DBD}" type="presOf" srcId="{F1A01847-335D-47A4-9891-9AB6471ED3A8}" destId="{26768CEB-734F-43EB-A0B0-DA83FA9CBDFB}" srcOrd="0" destOrd="0" presId="urn:microsoft.com/office/officeart/2005/8/layout/vList2"/>
    <dgm:cxn modelId="{612131BE-4426-4DB7-A506-A6C675F840FF}" type="presOf" srcId="{93816B41-B6B8-45D8-9518-DAAE85532A0E}" destId="{1371B5C2-9D3F-463E-9B8A-66436B38D0EF}" srcOrd="0" destOrd="0" presId="urn:microsoft.com/office/officeart/2005/8/layout/vList2"/>
    <dgm:cxn modelId="{CEDECBD5-EBE4-43EF-B85C-B5F269CA0ED7}" type="presOf" srcId="{452CC654-12C7-4467-AF0B-3DCB771D3066}" destId="{D533525A-587E-4201-A03C-F99153A51CBD}" srcOrd="0" destOrd="0" presId="urn:microsoft.com/office/officeart/2005/8/layout/vList2"/>
    <dgm:cxn modelId="{6B1AB0FD-B78E-4206-B142-4F821E903C6D}" srcId="{FB1CF53F-4A56-4146-A681-8C8F35AC82F9}" destId="{452CC654-12C7-4467-AF0B-3DCB771D3066}" srcOrd="2" destOrd="0" parTransId="{66991F55-115A-4411-8E89-891857BD2681}" sibTransId="{35F76D86-5E44-40BD-9235-AE8D2E7CD340}"/>
    <dgm:cxn modelId="{4A577DD3-FE0D-4195-A4C1-5F421966B754}" type="presParOf" srcId="{EFA2F190-43ED-451C-9D6F-4C679256DFE6}" destId="{074E6F70-E7BF-4FD9-BBC3-95E92EDEE5ED}" srcOrd="0" destOrd="0" presId="urn:microsoft.com/office/officeart/2005/8/layout/vList2"/>
    <dgm:cxn modelId="{0FC914B6-E366-4640-8E0A-A591B4EC75C1}" type="presParOf" srcId="{EFA2F190-43ED-451C-9D6F-4C679256DFE6}" destId="{49085CAB-578A-42C1-871F-D04326CA1AAD}" srcOrd="1" destOrd="0" presId="urn:microsoft.com/office/officeart/2005/8/layout/vList2"/>
    <dgm:cxn modelId="{1328E917-1DB0-4F06-A2E9-614C5AA6E6A8}" type="presParOf" srcId="{EFA2F190-43ED-451C-9D6F-4C679256DFE6}" destId="{26768CEB-734F-43EB-A0B0-DA83FA9CBDFB}" srcOrd="2" destOrd="0" presId="urn:microsoft.com/office/officeart/2005/8/layout/vList2"/>
    <dgm:cxn modelId="{C992102F-67D6-4693-8B92-0CA1BD8C13EA}" type="presParOf" srcId="{EFA2F190-43ED-451C-9D6F-4C679256DFE6}" destId="{43282DAC-11A6-4246-BEF2-8AFBD6383CC7}" srcOrd="3" destOrd="0" presId="urn:microsoft.com/office/officeart/2005/8/layout/vList2"/>
    <dgm:cxn modelId="{29FC6F9D-3426-409B-8246-7637D679854E}" type="presParOf" srcId="{EFA2F190-43ED-451C-9D6F-4C679256DFE6}" destId="{D533525A-587E-4201-A03C-F99153A51CBD}" srcOrd="4" destOrd="0" presId="urn:microsoft.com/office/officeart/2005/8/layout/vList2"/>
    <dgm:cxn modelId="{D9F76BA5-2C87-4577-A2DC-F140370AE036}" type="presParOf" srcId="{EFA2F190-43ED-451C-9D6F-4C679256DFE6}" destId="{601BE237-61DA-4839-951E-12B453F51C72}" srcOrd="5" destOrd="0" presId="urn:microsoft.com/office/officeart/2005/8/layout/vList2"/>
    <dgm:cxn modelId="{4F03B0F5-016A-41FD-A774-4A3B35CE9A30}" type="presParOf" srcId="{EFA2F190-43ED-451C-9D6F-4C679256DFE6}" destId="{1371B5C2-9D3F-463E-9B8A-66436B38D0EF}"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774E07-BEEE-4E0F-8E4B-A51933C0BCD0}">
      <dgm:prSet phldr="0"/>
      <dgm:spPr/>
      <dgm:t>
        <a:bodyPr/>
        <a:lstStyle/>
        <a:p>
          <a:pPr rtl="0">
            <a:lnSpc>
              <a:spcPct val="100000"/>
            </a:lnSpc>
          </a:pPr>
          <a:r>
            <a:rPr lang="en-AU" u="sng">
              <a:latin typeface="Calibri"/>
              <a:cs typeface="Calibri"/>
            </a:rPr>
            <a:t>Seek Behavior - </a:t>
          </a:r>
          <a:r>
            <a:rPr lang="en-AU" u="none">
              <a:latin typeface="Calibri"/>
              <a:cs typeface="Calibri"/>
            </a:rPr>
            <a:t>Goblins seek behaviour will happen when the player is seen. All goblins will seek towards last known location.</a:t>
          </a:r>
        </a:p>
      </dgm:t>
    </dgm:pt>
    <dgm:pt modelId="{F839D889-2917-456E-BD34-5DC4196F2FE0}" type="parTrans" cxnId="{7DD45B24-6CAA-4771-98F2-1370C9B528BF}">
      <dgm:prSet/>
      <dgm:spPr/>
    </dgm:pt>
    <dgm:pt modelId="{1BDA2831-40B6-4192-B51C-DD90C54369EE}" type="sibTrans" cxnId="{7DD45B24-6CAA-4771-98F2-1370C9B528BF}">
      <dgm:prSet/>
      <dgm:spPr/>
    </dgm:pt>
    <dgm:pt modelId="{43EAAB6C-B3AD-47A7-BB68-BAC38DC8DD65}">
      <dgm:prSet phldr="0"/>
      <dgm:spPr/>
      <dgm:t>
        <a:bodyPr/>
        <a:lstStyle/>
        <a:p>
          <a:pPr rtl="0">
            <a:lnSpc>
              <a:spcPct val="100000"/>
            </a:lnSpc>
          </a:pPr>
          <a:r>
            <a:rPr lang="en-AU" u="sng">
              <a:latin typeface="Calibri"/>
              <a:cs typeface="Calibri"/>
            </a:rPr>
            <a:t>Wander Behaviour -</a:t>
          </a:r>
          <a:r>
            <a:rPr lang="en-AU" u="none">
              <a:latin typeface="Calibri"/>
              <a:cs typeface="Calibri"/>
            </a:rPr>
            <a:t> The wondering Goblins will wonder around the map when your location is not known.</a:t>
          </a:r>
        </a:p>
      </dgm:t>
    </dgm:pt>
    <dgm:pt modelId="{65E88DA0-BC06-4C9C-B68A-AB647CAE5E72}" type="parTrans" cxnId="{FA791B62-1110-49FF-9AC1-5EA215D95649}">
      <dgm:prSet/>
      <dgm:spPr/>
    </dgm:pt>
    <dgm:pt modelId="{D2F305AB-36D2-4AF3-8C14-7D87069A99FC}" type="sibTrans" cxnId="{FA791B62-1110-49FF-9AC1-5EA215D95649}">
      <dgm:prSet/>
      <dgm:spPr/>
    </dgm:pt>
    <dgm:pt modelId="{8481E9F4-8A9C-426D-A877-CC0B9288E3DA}">
      <dgm:prSet phldr="0"/>
      <dgm:spPr/>
      <dgm:t>
        <a:bodyPr/>
        <a:lstStyle/>
        <a:p>
          <a:pPr rtl="0">
            <a:lnSpc>
              <a:spcPct val="100000"/>
            </a:lnSpc>
          </a:pPr>
          <a:r>
            <a:rPr lang="en-AU" u="sng">
              <a:latin typeface="Calibri"/>
              <a:cs typeface="Calibri"/>
            </a:rPr>
            <a:t>Patrol path</a:t>
          </a:r>
          <a:r>
            <a:rPr lang="en-AU" u="sng">
              <a:solidFill>
                <a:srgbClr val="010000"/>
              </a:solidFill>
              <a:latin typeface="Calibri"/>
              <a:cs typeface="Calibri"/>
            </a:rPr>
            <a:t> </a:t>
          </a:r>
          <a:r>
            <a:rPr lang="en-AU" u="sng">
              <a:latin typeface="Calibri"/>
              <a:cs typeface="Calibri"/>
            </a:rPr>
            <a:t>Behaviour -</a:t>
          </a:r>
          <a:r>
            <a:rPr lang="en-AU" u="none">
              <a:latin typeface="Calibri"/>
              <a:cs typeface="Calibri"/>
            </a:rPr>
            <a:t> Some Goblins will be having a set path to follow. They walk back and forth until your location is known. Once they go to that location, they either continue to seek or go back to their path.</a:t>
          </a:r>
          <a:endParaRPr lang="en-GB" u="none">
            <a:latin typeface="Arial Black"/>
            <a:cs typeface="Calibri"/>
          </a:endParaRPr>
        </a:p>
      </dgm:t>
    </dgm:pt>
    <dgm:pt modelId="{99BE61CA-DB76-4862-8D1C-AACFE8A1E6EC}" type="parTrans" cxnId="{4B54109C-4459-41AD-A823-DAC250A54498}">
      <dgm:prSet/>
      <dgm:spPr/>
    </dgm:pt>
    <dgm:pt modelId="{3D07C832-35AE-426F-A342-AE729CCFD4D9}" type="sibTrans" cxnId="{4B54109C-4459-41AD-A823-DAC250A54498}">
      <dgm:prSet/>
      <dgm:spPr/>
    </dgm:pt>
    <dgm:pt modelId="{554EC7F2-57B4-4942-8D88-CD377036BEA7}">
      <dgm:prSet phldr="0"/>
      <dgm:spPr/>
      <dgm:t>
        <a:bodyPr/>
        <a:lstStyle/>
        <a:p>
          <a:pPr rtl="0">
            <a:lnSpc>
              <a:spcPct val="100000"/>
            </a:lnSpc>
          </a:pPr>
          <a:r>
            <a:rPr lang="en-AU" u="sng">
              <a:latin typeface="Calibri"/>
              <a:cs typeface="Calibri"/>
            </a:rPr>
            <a:t>Catching the player -</a:t>
          </a:r>
          <a:r>
            <a:rPr lang="en-AU" u="none">
              <a:latin typeface="Calibri"/>
              <a:cs typeface="Calibri"/>
            </a:rPr>
            <a:t> When the Player Is in the red radius of a Goblin, their radius will increase the alpha over time, if it gets too bright you will be caught.</a:t>
          </a:r>
        </a:p>
      </dgm:t>
    </dgm:pt>
    <dgm:pt modelId="{207161EE-25A0-47F4-B594-84B7A58F6915}" type="parTrans" cxnId="{E5801B96-F8E1-410F-948C-0CEC77C6CCBD}">
      <dgm:prSet/>
      <dgm:spPr/>
    </dgm:pt>
    <dgm:pt modelId="{320FDA78-72F1-4B45-8D85-9EE6852A0596}" type="sibTrans" cxnId="{E5801B96-F8E1-410F-948C-0CEC77C6CCBD}">
      <dgm:prSet/>
      <dgm:spPr/>
    </dgm:pt>
    <dgm:pt modelId="{EFA2F190-43ED-451C-9D6F-4C679256DFE6}" type="pres">
      <dgm:prSet presAssocID="{FB1CF53F-4A56-4146-A681-8C8F35AC82F9}" presName="linear" presStyleCnt="0">
        <dgm:presLayoutVars>
          <dgm:animLvl val="lvl"/>
          <dgm:resizeHandles val="exact"/>
        </dgm:presLayoutVars>
      </dgm:prSet>
      <dgm:spPr/>
    </dgm:pt>
    <dgm:pt modelId="{074E6F70-E7BF-4FD9-BBC3-95E92EDEE5ED}" type="pres">
      <dgm:prSet presAssocID="{59774E07-BEEE-4E0F-8E4B-A51933C0BCD0}" presName="parentText" presStyleLbl="node1" presStyleIdx="0" presStyleCnt="4">
        <dgm:presLayoutVars>
          <dgm:chMax val="0"/>
          <dgm:bulletEnabled val="1"/>
        </dgm:presLayoutVars>
      </dgm:prSet>
      <dgm:spPr/>
    </dgm:pt>
    <dgm:pt modelId="{E89AEB71-C959-4065-A4B7-6859B9CE06EA}" type="pres">
      <dgm:prSet presAssocID="{1BDA2831-40B6-4192-B51C-DD90C54369EE}" presName="spacer" presStyleCnt="0"/>
      <dgm:spPr/>
    </dgm:pt>
    <dgm:pt modelId="{9B2C04AD-C895-4E1B-B14D-1154A2D05052}" type="pres">
      <dgm:prSet presAssocID="{43EAAB6C-B3AD-47A7-BB68-BAC38DC8DD65}" presName="parentText" presStyleLbl="node1" presStyleIdx="1" presStyleCnt="4">
        <dgm:presLayoutVars>
          <dgm:chMax val="0"/>
          <dgm:bulletEnabled val="1"/>
        </dgm:presLayoutVars>
      </dgm:prSet>
      <dgm:spPr/>
    </dgm:pt>
    <dgm:pt modelId="{9C55ACA8-03E0-4501-90F6-FEE016B267D7}" type="pres">
      <dgm:prSet presAssocID="{D2F305AB-36D2-4AF3-8C14-7D87069A99FC}" presName="spacer" presStyleCnt="0"/>
      <dgm:spPr/>
    </dgm:pt>
    <dgm:pt modelId="{2C526C6F-71F3-428E-9B14-2C76D3A6748A}" type="pres">
      <dgm:prSet presAssocID="{8481E9F4-8A9C-426D-A877-CC0B9288E3DA}" presName="parentText" presStyleLbl="node1" presStyleIdx="2" presStyleCnt="4">
        <dgm:presLayoutVars>
          <dgm:chMax val="0"/>
          <dgm:bulletEnabled val="1"/>
        </dgm:presLayoutVars>
      </dgm:prSet>
      <dgm:spPr/>
    </dgm:pt>
    <dgm:pt modelId="{6D35D5E6-901C-4DE1-A71C-8470548DEADB}" type="pres">
      <dgm:prSet presAssocID="{3D07C832-35AE-426F-A342-AE729CCFD4D9}" presName="spacer" presStyleCnt="0"/>
      <dgm:spPr/>
    </dgm:pt>
    <dgm:pt modelId="{90481315-627E-47DE-8333-363D2AAC2E14}" type="pres">
      <dgm:prSet presAssocID="{554EC7F2-57B4-4942-8D88-CD377036BEA7}" presName="parentText" presStyleLbl="node1" presStyleIdx="3" presStyleCnt="4">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7DD45B24-6CAA-4771-98F2-1370C9B528BF}" srcId="{FB1CF53F-4A56-4146-A681-8C8F35AC82F9}" destId="{59774E07-BEEE-4E0F-8E4B-A51933C0BCD0}" srcOrd="0" destOrd="0" parTransId="{F839D889-2917-456E-BD34-5DC4196F2FE0}" sibTransId="{1BDA2831-40B6-4192-B51C-DD90C54369EE}"/>
    <dgm:cxn modelId="{FA791B62-1110-49FF-9AC1-5EA215D95649}" srcId="{FB1CF53F-4A56-4146-A681-8C8F35AC82F9}" destId="{43EAAB6C-B3AD-47A7-BB68-BAC38DC8DD65}" srcOrd="1" destOrd="0" parTransId="{65E88DA0-BC06-4C9C-B68A-AB647CAE5E72}" sibTransId="{D2F305AB-36D2-4AF3-8C14-7D87069A99FC}"/>
    <dgm:cxn modelId="{6506D866-8563-4EB8-BF44-8B78DFC0F08F}" type="presOf" srcId="{43EAAB6C-B3AD-47A7-BB68-BAC38DC8DD65}" destId="{9B2C04AD-C895-4E1B-B14D-1154A2D05052}" srcOrd="0" destOrd="0" presId="urn:microsoft.com/office/officeart/2005/8/layout/vList2"/>
    <dgm:cxn modelId="{10D2E677-B3A2-4442-A2BF-E0BABBB528E7}" type="presOf" srcId="{554EC7F2-57B4-4942-8D88-CD377036BEA7}" destId="{90481315-627E-47DE-8333-363D2AAC2E14}" srcOrd="0" destOrd="0" presId="urn:microsoft.com/office/officeart/2005/8/layout/vList2"/>
    <dgm:cxn modelId="{E5801B96-F8E1-410F-948C-0CEC77C6CCBD}" srcId="{FB1CF53F-4A56-4146-A681-8C8F35AC82F9}" destId="{554EC7F2-57B4-4942-8D88-CD377036BEA7}" srcOrd="3" destOrd="0" parTransId="{207161EE-25A0-47F4-B594-84B7A58F6915}" sibTransId="{320FDA78-72F1-4B45-8D85-9EE6852A0596}"/>
    <dgm:cxn modelId="{3EC2CB99-ED96-4294-8105-79F68957B8EC}" type="presOf" srcId="{59774E07-BEEE-4E0F-8E4B-A51933C0BCD0}" destId="{074E6F70-E7BF-4FD9-BBC3-95E92EDEE5ED}" srcOrd="0" destOrd="0" presId="urn:microsoft.com/office/officeart/2005/8/layout/vList2"/>
    <dgm:cxn modelId="{4B54109C-4459-41AD-A823-DAC250A54498}" srcId="{FB1CF53F-4A56-4146-A681-8C8F35AC82F9}" destId="{8481E9F4-8A9C-426D-A877-CC0B9288E3DA}" srcOrd="2" destOrd="0" parTransId="{99BE61CA-DB76-4862-8D1C-AACFE8A1E6EC}" sibTransId="{3D07C832-35AE-426F-A342-AE729CCFD4D9}"/>
    <dgm:cxn modelId="{C0D8BDD1-3064-4AB9-BB19-D77420CCC41E}" type="presOf" srcId="{8481E9F4-8A9C-426D-A877-CC0B9288E3DA}" destId="{2C526C6F-71F3-428E-9B14-2C76D3A6748A}" srcOrd="0" destOrd="0" presId="urn:microsoft.com/office/officeart/2005/8/layout/vList2"/>
    <dgm:cxn modelId="{D0DC0D6F-2A11-44BF-83AA-54536BF73C47}" type="presParOf" srcId="{EFA2F190-43ED-451C-9D6F-4C679256DFE6}" destId="{074E6F70-E7BF-4FD9-BBC3-95E92EDEE5ED}" srcOrd="0" destOrd="0" presId="urn:microsoft.com/office/officeart/2005/8/layout/vList2"/>
    <dgm:cxn modelId="{27BA7504-6DDB-472C-AC56-11E65F71058E}" type="presParOf" srcId="{EFA2F190-43ED-451C-9D6F-4C679256DFE6}" destId="{E89AEB71-C959-4065-A4B7-6859B9CE06EA}" srcOrd="1" destOrd="0" presId="urn:microsoft.com/office/officeart/2005/8/layout/vList2"/>
    <dgm:cxn modelId="{7B92F648-A892-4C8A-9388-5CF177A32A5A}" type="presParOf" srcId="{EFA2F190-43ED-451C-9D6F-4C679256DFE6}" destId="{9B2C04AD-C895-4E1B-B14D-1154A2D05052}" srcOrd="2" destOrd="0" presId="urn:microsoft.com/office/officeart/2005/8/layout/vList2"/>
    <dgm:cxn modelId="{132BF873-96BC-4865-B12C-8B89AE8192B5}" type="presParOf" srcId="{EFA2F190-43ED-451C-9D6F-4C679256DFE6}" destId="{9C55ACA8-03E0-4501-90F6-FEE016B267D7}" srcOrd="3" destOrd="0" presId="urn:microsoft.com/office/officeart/2005/8/layout/vList2"/>
    <dgm:cxn modelId="{22588ACA-3F14-4CF1-97E9-C0E63755CD32}" type="presParOf" srcId="{EFA2F190-43ED-451C-9D6F-4C679256DFE6}" destId="{2C526C6F-71F3-428E-9B14-2C76D3A6748A}" srcOrd="4" destOrd="0" presId="urn:microsoft.com/office/officeart/2005/8/layout/vList2"/>
    <dgm:cxn modelId="{B1A02F5A-6155-45F3-A74A-7BE5B7FE6BA9}" type="presParOf" srcId="{EFA2F190-43ED-451C-9D6F-4C679256DFE6}" destId="{6D35D5E6-901C-4DE1-A71C-8470548DEADB}" srcOrd="5" destOrd="0" presId="urn:microsoft.com/office/officeart/2005/8/layout/vList2"/>
    <dgm:cxn modelId="{C7CAFECC-10FC-48FF-B409-CEDC8C90663B}" type="presParOf" srcId="{EFA2F190-43ED-451C-9D6F-4C679256DFE6}" destId="{90481315-627E-47DE-8333-363D2AAC2E14}"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4D631-EB48-4192-8CC6-CDBA4E07A9D1}">
      <dsp:nvSpPr>
        <dsp:cNvPr id="0" name=""/>
        <dsp:cNvSpPr/>
      </dsp:nvSpPr>
      <dsp:spPr>
        <a:xfrm>
          <a:off x="0" y="57514"/>
          <a:ext cx="5453070" cy="2059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100000"/>
            </a:lnSpc>
            <a:spcBef>
              <a:spcPct val="0"/>
            </a:spcBef>
            <a:spcAft>
              <a:spcPct val="35000"/>
            </a:spcAft>
            <a:buNone/>
          </a:pPr>
          <a:r>
            <a:rPr lang="en-AU" sz="1600" b="0" u="none" kern="1200" dirty="0">
              <a:latin typeface="Arial Black" panose="020B0A04020102020204"/>
            </a:rPr>
            <a:t>The player was ambushed by goblins... They stole all his treasure and loot! The player wants to take his treasure back without being seen. We only have our trusty shield, so you will need to stealth your way through trying to avoid all goblins as possible.</a:t>
          </a:r>
        </a:p>
      </dsp:txBody>
      <dsp:txXfrm>
        <a:off x="100522" y="158036"/>
        <a:ext cx="5252026" cy="18581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231644"/>
          <a:ext cx="6952825" cy="1022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AU" sz="2300" u="none" kern="1200">
              <a:latin typeface="Arial Black" panose="020B0A04020102020204"/>
            </a:rPr>
            <a:t>The player moves</a:t>
          </a:r>
          <a:r>
            <a:rPr lang="en-AU" sz="2300" u="none" kern="1200">
              <a:latin typeface="Arial Black" panose="020B0A04020102020204"/>
              <a:cs typeface="Calibri"/>
            </a:rPr>
            <a:t> the character with the keyboard via – W, A, S, D</a:t>
          </a:r>
          <a:endParaRPr lang="en-AU" sz="2300" u="none" kern="1200">
            <a:cs typeface="Calibri"/>
          </a:endParaRPr>
        </a:p>
      </dsp:txBody>
      <dsp:txXfrm>
        <a:off x="49918" y="281562"/>
        <a:ext cx="6852989" cy="922744"/>
      </dsp:txXfrm>
    </dsp:sp>
    <dsp:sp modelId="{84D4A80E-126A-4B7D-895A-BDBE4602F9E3}">
      <dsp:nvSpPr>
        <dsp:cNvPr id="0" name=""/>
        <dsp:cNvSpPr/>
      </dsp:nvSpPr>
      <dsp:spPr>
        <a:xfrm>
          <a:off x="0" y="1320464"/>
          <a:ext cx="6952825" cy="1022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AU" sz="2300" u="none" kern="1200">
              <a:latin typeface="Arial Black" panose="020B0A04020102020204"/>
              <a:cs typeface="Calibri"/>
            </a:rPr>
            <a:t>Goblins move around and if you get to close and you will be spotted and hunted.</a:t>
          </a:r>
        </a:p>
      </dsp:txBody>
      <dsp:txXfrm>
        <a:off x="49918" y="1370382"/>
        <a:ext cx="6852989" cy="922744"/>
      </dsp:txXfrm>
    </dsp:sp>
    <dsp:sp modelId="{F428207A-AF77-49FB-B566-A5F3F44CE08A}">
      <dsp:nvSpPr>
        <dsp:cNvPr id="0" name=""/>
        <dsp:cNvSpPr/>
      </dsp:nvSpPr>
      <dsp:spPr>
        <a:xfrm>
          <a:off x="0" y="2409285"/>
          <a:ext cx="6952825" cy="1022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AU" sz="2300" u="none" kern="1200">
              <a:latin typeface="Arial Black" panose="020B0A04020102020204"/>
              <a:cs typeface="Calibri"/>
            </a:rPr>
            <a:t>Stay long enough inside their radius and you will get caught</a:t>
          </a:r>
        </a:p>
      </dsp:txBody>
      <dsp:txXfrm>
        <a:off x="49918" y="2459203"/>
        <a:ext cx="6852989" cy="922744"/>
      </dsp:txXfrm>
    </dsp:sp>
    <dsp:sp modelId="{E981B81F-8A74-40B3-8634-B37F0F6DCE1F}">
      <dsp:nvSpPr>
        <dsp:cNvPr id="0" name=""/>
        <dsp:cNvSpPr/>
      </dsp:nvSpPr>
      <dsp:spPr>
        <a:xfrm>
          <a:off x="0" y="3498105"/>
          <a:ext cx="6952825" cy="1022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AU" sz="2300" u="none" kern="1200">
              <a:latin typeface="Arial Black" panose="020B0A04020102020204"/>
              <a:cs typeface="Calibri"/>
            </a:rPr>
            <a:t>If you manage to get all the gold you will be able to scape via the ladder.</a:t>
          </a:r>
        </a:p>
      </dsp:txBody>
      <dsp:txXfrm>
        <a:off x="49918" y="3548023"/>
        <a:ext cx="6852989" cy="9227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655022"/>
          <a:ext cx="6945897" cy="958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AU" sz="1400" u="none" kern="1200">
              <a:latin typeface="Arial Black" panose="020B0A04020102020204"/>
            </a:rPr>
            <a:t>Chest Interaction: The Player</a:t>
          </a:r>
          <a:r>
            <a:rPr lang="en-AU" sz="1400" u="none" kern="1200"/>
            <a:t> Will interact with chests by entering the chests radius located around the map. This will update the score and change the chest to look open.</a:t>
          </a:r>
          <a:endParaRPr lang="en-US" sz="1400" u="none" kern="1200"/>
        </a:p>
      </dsp:txBody>
      <dsp:txXfrm>
        <a:off x="46777" y="701799"/>
        <a:ext cx="6852343" cy="864675"/>
      </dsp:txXfrm>
    </dsp:sp>
    <dsp:sp modelId="{8BD29958-2FF5-457A-BCAA-B4485069430D}">
      <dsp:nvSpPr>
        <dsp:cNvPr id="0" name=""/>
        <dsp:cNvSpPr/>
      </dsp:nvSpPr>
      <dsp:spPr>
        <a:xfrm>
          <a:off x="0" y="1653572"/>
          <a:ext cx="6945897" cy="958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AU" sz="1400" b="0" u="sng" kern="1200">
              <a:latin typeface="Calibri"/>
              <a:cs typeface="Calibri"/>
            </a:rPr>
            <a:t>Ladder interaction</a:t>
          </a:r>
          <a:r>
            <a:rPr lang="en-AU" sz="1400" b="1" u="sng" kern="1200">
              <a:latin typeface="Calibri"/>
              <a:cs typeface="Calibri"/>
            </a:rPr>
            <a:t>: </a:t>
          </a:r>
          <a:r>
            <a:rPr lang="en-AU" sz="1400" u="none" kern="1200"/>
            <a:t>The player will start at the ladder in the same spot once you have collected all the chests you gain the ability to interact with the ladder and leave by walking next to it you will be told when you can leave.</a:t>
          </a:r>
        </a:p>
      </dsp:txBody>
      <dsp:txXfrm>
        <a:off x="46777" y="1700349"/>
        <a:ext cx="6852343" cy="864675"/>
      </dsp:txXfrm>
    </dsp:sp>
    <dsp:sp modelId="{AF996EE9-22CE-4EB6-8B9F-E996BD6A6026}">
      <dsp:nvSpPr>
        <dsp:cNvPr id="0" name=""/>
        <dsp:cNvSpPr/>
      </dsp:nvSpPr>
      <dsp:spPr>
        <a:xfrm>
          <a:off x="0" y="2652122"/>
          <a:ext cx="6945897" cy="958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AU" sz="1400" u="sng" kern="1200">
              <a:latin typeface="Calibri"/>
              <a:cs typeface="Calibri"/>
            </a:rPr>
            <a:t>Goblin interaction: </a:t>
          </a:r>
          <a:r>
            <a:rPr lang="en-AU" sz="1400" u="none" kern="1200"/>
            <a:t>The Main Part of this game is to avoid the Goblins. They will catch you if you stay to close. They don’t know of your presence and are stupid, so they forget about you after a short while and go back to what they were doing. They will go to your last known location when spotted and continue doing so until they lose you.</a:t>
          </a:r>
        </a:p>
      </dsp:txBody>
      <dsp:txXfrm>
        <a:off x="46777" y="2698899"/>
        <a:ext cx="6852343" cy="864675"/>
      </dsp:txXfrm>
    </dsp:sp>
    <dsp:sp modelId="{58FEC5D7-B96D-48B5-8481-D4FFF20D94C1}">
      <dsp:nvSpPr>
        <dsp:cNvPr id="0" name=""/>
        <dsp:cNvSpPr/>
      </dsp:nvSpPr>
      <dsp:spPr>
        <a:xfrm>
          <a:off x="0" y="3650672"/>
          <a:ext cx="6945897" cy="958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AU" sz="1400" b="1" u="sng" kern="1200">
              <a:latin typeface="Calibri"/>
              <a:cs typeface="Calibri"/>
            </a:rPr>
            <a:t>Wall collision</a:t>
          </a:r>
          <a:r>
            <a:rPr lang="en-AU" sz="1400" b="1" u="none" kern="1200">
              <a:latin typeface="Calibri"/>
              <a:cs typeface="Calibri"/>
            </a:rPr>
            <a:t>:</a:t>
          </a:r>
          <a:r>
            <a:rPr lang="en-AU" sz="1400" u="none" kern="1200">
              <a:latin typeface="Calibri"/>
              <a:cs typeface="Calibri"/>
            </a:rPr>
            <a:t> The player has collision with the walls.</a:t>
          </a:r>
        </a:p>
      </dsp:txBody>
      <dsp:txXfrm>
        <a:off x="46777" y="3697449"/>
        <a:ext cx="6852343" cy="864675"/>
      </dsp:txXfrm>
    </dsp:sp>
    <dsp:sp modelId="{074E6F70-E7BF-4FD9-BBC3-95E92EDEE5ED}">
      <dsp:nvSpPr>
        <dsp:cNvPr id="0" name=""/>
        <dsp:cNvSpPr/>
      </dsp:nvSpPr>
      <dsp:spPr>
        <a:xfrm>
          <a:off x="0" y="4649222"/>
          <a:ext cx="6945897" cy="958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AU" sz="1400" u="sng" kern="1200"/>
            <a:t>Keyboard Behaviour:</a:t>
          </a:r>
          <a:r>
            <a:rPr lang="en-AU" sz="1400" u="none" kern="1200"/>
            <a:t> The character on screen will move around the map based on keyboard input.</a:t>
          </a:r>
          <a:r>
            <a:rPr lang="en-AU" sz="1400" u="none" kern="1200">
              <a:latin typeface="Calibri"/>
              <a:cs typeface="Calibri"/>
            </a:rPr>
            <a:t> </a:t>
          </a:r>
          <a:endParaRPr lang="en-AU" sz="1400" u="none" kern="1200"/>
        </a:p>
      </dsp:txBody>
      <dsp:txXfrm>
        <a:off x="46777" y="4695999"/>
        <a:ext cx="6852343" cy="8646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288043"/>
          <a:ext cx="6267025" cy="9328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u="sng" kern="1200">
              <a:latin typeface="Arial Black" panose="020B0A04020102020204"/>
            </a:rPr>
            <a:t>The score system is very simple</a:t>
          </a:r>
          <a:r>
            <a:rPr lang="en-US" sz="2100" b="1" u="sng" kern="1200">
              <a:latin typeface="Arial Black" panose="020B0A04020102020204"/>
            </a:rPr>
            <a:t>:</a:t>
          </a:r>
          <a:endParaRPr lang="en-US" sz="2100" b="0" u="sng" kern="1200">
            <a:latin typeface="Arial Black" panose="020B0A04020102020204"/>
          </a:endParaRPr>
        </a:p>
      </dsp:txBody>
      <dsp:txXfrm>
        <a:off x="45540" y="333583"/>
        <a:ext cx="6175945" cy="841812"/>
      </dsp:txXfrm>
    </dsp:sp>
    <dsp:sp modelId="{B36CBFA7-855B-408A-A0BE-A769ABB60B91}">
      <dsp:nvSpPr>
        <dsp:cNvPr id="0" name=""/>
        <dsp:cNvSpPr/>
      </dsp:nvSpPr>
      <dsp:spPr>
        <a:xfrm>
          <a:off x="0" y="1281415"/>
          <a:ext cx="6267025" cy="9328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u="none" kern="1200">
              <a:latin typeface="Arial Black" panose="020B0A04020102020204"/>
            </a:rPr>
            <a:t>When the player collides with the chest, a random score is added from 100-500.</a:t>
          </a:r>
        </a:p>
      </dsp:txBody>
      <dsp:txXfrm>
        <a:off x="45540" y="1326955"/>
        <a:ext cx="6175945" cy="841812"/>
      </dsp:txXfrm>
    </dsp:sp>
    <dsp:sp modelId="{C65F7371-9CDF-4C4D-8510-B8A0997F09D2}">
      <dsp:nvSpPr>
        <dsp:cNvPr id="0" name=""/>
        <dsp:cNvSpPr/>
      </dsp:nvSpPr>
      <dsp:spPr>
        <a:xfrm>
          <a:off x="0" y="2274787"/>
          <a:ext cx="6267025" cy="9328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u="none" kern="1200">
              <a:latin typeface="Arial Black" panose="020B0A04020102020204"/>
            </a:rPr>
            <a:t>The score is not saved when the game is completed.</a:t>
          </a:r>
          <a:endParaRPr lang="en-US" sz="2100" b="1" u="none" kern="1200"/>
        </a:p>
      </dsp:txBody>
      <dsp:txXfrm>
        <a:off x="45540" y="2320327"/>
        <a:ext cx="6175945" cy="841812"/>
      </dsp:txXfrm>
    </dsp:sp>
    <dsp:sp modelId="{A8CE292C-639B-44FA-993B-AB1BAD871C36}">
      <dsp:nvSpPr>
        <dsp:cNvPr id="0" name=""/>
        <dsp:cNvSpPr/>
      </dsp:nvSpPr>
      <dsp:spPr>
        <a:xfrm>
          <a:off x="0" y="3268159"/>
          <a:ext cx="6267025" cy="9328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u="none" kern="1200">
              <a:latin typeface="Arial Black" panose="020B0A04020102020204"/>
            </a:rPr>
            <a:t>The score is displayed on the top left of the screen</a:t>
          </a:r>
        </a:p>
      </dsp:txBody>
      <dsp:txXfrm>
        <a:off x="45540" y="3313699"/>
        <a:ext cx="6175945" cy="8418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51180"/>
          <a:ext cx="10229424"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u="none" kern="1200">
              <a:latin typeface="Arial Black" panose="020B0A04020102020204"/>
            </a:rPr>
            <a:t>The player is using a Keyboard Behavior.</a:t>
          </a:r>
        </a:p>
      </dsp:txBody>
      <dsp:txXfrm>
        <a:off x="37267" y="88447"/>
        <a:ext cx="10154890" cy="688891"/>
      </dsp:txXfrm>
    </dsp:sp>
    <dsp:sp modelId="{158DC9C0-6692-44AA-8484-D17E7A30E7E2}">
      <dsp:nvSpPr>
        <dsp:cNvPr id="0" name=""/>
        <dsp:cNvSpPr/>
      </dsp:nvSpPr>
      <dsp:spPr>
        <a:xfrm>
          <a:off x="0" y="898125"/>
          <a:ext cx="10229424"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u="none" kern="1200">
              <a:latin typeface="Arial Black" panose="020B0A04020102020204"/>
            </a:rPr>
            <a:t>It the only entity the player can control.</a:t>
          </a:r>
        </a:p>
      </dsp:txBody>
      <dsp:txXfrm>
        <a:off x="37267" y="935392"/>
        <a:ext cx="10154890" cy="688891"/>
      </dsp:txXfrm>
    </dsp:sp>
    <dsp:sp modelId="{95CD426C-F35B-4D60-90CC-F38A86E84D11}">
      <dsp:nvSpPr>
        <dsp:cNvPr id="0" name=""/>
        <dsp:cNvSpPr/>
      </dsp:nvSpPr>
      <dsp:spPr>
        <a:xfrm>
          <a:off x="0" y="1745070"/>
          <a:ext cx="10229424"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u="none" kern="1200">
              <a:latin typeface="Arial Black" panose="020B0A04020102020204"/>
            </a:rPr>
            <a:t>The player moves via W, A, S, D.</a:t>
          </a:r>
        </a:p>
      </dsp:txBody>
      <dsp:txXfrm>
        <a:off x="37267" y="1782337"/>
        <a:ext cx="10154890" cy="688891"/>
      </dsp:txXfrm>
    </dsp:sp>
    <dsp:sp modelId="{16370318-8A73-4018-A7AB-0BAED78E7384}">
      <dsp:nvSpPr>
        <dsp:cNvPr id="0" name=""/>
        <dsp:cNvSpPr/>
      </dsp:nvSpPr>
      <dsp:spPr>
        <a:xfrm>
          <a:off x="0" y="2592016"/>
          <a:ext cx="10229424"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u="none" kern="1200">
              <a:latin typeface="Arial Black" panose="020B0A04020102020204"/>
            </a:rPr>
            <a:t>Can pause the game by pressing 'P'.</a:t>
          </a:r>
        </a:p>
      </dsp:txBody>
      <dsp:txXfrm>
        <a:off x="37267" y="2629283"/>
        <a:ext cx="10154890" cy="688891"/>
      </dsp:txXfrm>
    </dsp:sp>
    <dsp:sp modelId="{54AC1094-2978-4229-A6C3-B7B45B66B7A4}">
      <dsp:nvSpPr>
        <dsp:cNvPr id="0" name=""/>
        <dsp:cNvSpPr/>
      </dsp:nvSpPr>
      <dsp:spPr>
        <a:xfrm>
          <a:off x="0" y="3438961"/>
          <a:ext cx="10229424"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u="none" kern="1200">
              <a:latin typeface="Arial Black" panose="020B0A04020102020204"/>
            </a:rPr>
            <a:t>Can quit by pressing 'T'.</a:t>
          </a:r>
        </a:p>
      </dsp:txBody>
      <dsp:txXfrm>
        <a:off x="37267" y="3476228"/>
        <a:ext cx="10154890" cy="68889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190932"/>
          <a:ext cx="5511953"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u="sng" kern="1200">
              <a:latin typeface="Arial Black" panose="020B0A04020102020204"/>
            </a:rPr>
            <a:t>Ladder:</a:t>
          </a:r>
        </a:p>
      </dsp:txBody>
      <dsp:txXfrm>
        <a:off x="32529" y="223461"/>
        <a:ext cx="5446895" cy="601293"/>
      </dsp:txXfrm>
    </dsp:sp>
    <dsp:sp modelId="{7CE0B66E-6051-4489-A687-535E31A9310C}">
      <dsp:nvSpPr>
        <dsp:cNvPr id="0" name=""/>
        <dsp:cNvSpPr/>
      </dsp:nvSpPr>
      <dsp:spPr>
        <a:xfrm>
          <a:off x="0" y="900484"/>
          <a:ext cx="5511953"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Spawns on the blue tile and doesn’t move</a:t>
          </a:r>
        </a:p>
      </dsp:txBody>
      <dsp:txXfrm>
        <a:off x="32529" y="933013"/>
        <a:ext cx="5446895" cy="601293"/>
      </dsp:txXfrm>
    </dsp:sp>
    <dsp:sp modelId="{F78B8122-C917-4C55-B3C1-BCD17DEF24B3}">
      <dsp:nvSpPr>
        <dsp:cNvPr id="0" name=""/>
        <dsp:cNvSpPr/>
      </dsp:nvSpPr>
      <dsp:spPr>
        <a:xfrm>
          <a:off x="0" y="1610035"/>
          <a:ext cx="5511953"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When all chests are open, the ladder takes you to the game over screen</a:t>
          </a:r>
        </a:p>
      </dsp:txBody>
      <dsp:txXfrm>
        <a:off x="32529" y="1642564"/>
        <a:ext cx="5446895" cy="601293"/>
      </dsp:txXfrm>
    </dsp:sp>
    <dsp:sp modelId="{8D42D2C0-4676-40BC-94C9-A71B1FB6A8E3}">
      <dsp:nvSpPr>
        <dsp:cNvPr id="0" name=""/>
        <dsp:cNvSpPr/>
      </dsp:nvSpPr>
      <dsp:spPr>
        <a:xfrm>
          <a:off x="0" y="2319587"/>
          <a:ext cx="5511953"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u="sng" kern="1200">
              <a:latin typeface="Arial Black" panose="020B0A04020102020204"/>
            </a:rPr>
            <a:t>Interaction:</a:t>
          </a:r>
        </a:p>
      </dsp:txBody>
      <dsp:txXfrm>
        <a:off x="32529" y="2352116"/>
        <a:ext cx="5446895" cy="601293"/>
      </dsp:txXfrm>
    </dsp:sp>
    <dsp:sp modelId="{E6DCBD79-E512-4C3E-A53A-78AFBE966B0F}">
      <dsp:nvSpPr>
        <dsp:cNvPr id="0" name=""/>
        <dsp:cNvSpPr/>
      </dsp:nvSpPr>
      <dsp:spPr>
        <a:xfrm>
          <a:off x="0" y="3029138"/>
          <a:ext cx="5511953"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When the player gets close to the ladder's radius it can take them to the game over screen</a:t>
          </a:r>
        </a:p>
      </dsp:txBody>
      <dsp:txXfrm>
        <a:off x="32529" y="3061667"/>
        <a:ext cx="5446895" cy="60129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23549"/>
          <a:ext cx="6267025"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Arial Black" panose="020B0A04020102020204"/>
            </a:rPr>
            <a:t>The loot in the game will be represented by Chests.</a:t>
          </a:r>
        </a:p>
      </dsp:txBody>
      <dsp:txXfrm>
        <a:off x="47748" y="71297"/>
        <a:ext cx="6171529" cy="882624"/>
      </dsp:txXfrm>
    </dsp:sp>
    <dsp:sp modelId="{07E05E22-0AB4-49C4-9B18-7FCE4C58E82E}">
      <dsp:nvSpPr>
        <dsp:cNvPr id="0" name=""/>
        <dsp:cNvSpPr/>
      </dsp:nvSpPr>
      <dsp:spPr>
        <a:xfrm>
          <a:off x="0" y="1065029"/>
          <a:ext cx="6267025"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Arial Black" panose="020B0A04020102020204"/>
            </a:rPr>
            <a:t>Already looted chests will aprear to be open</a:t>
          </a:r>
        </a:p>
      </dsp:txBody>
      <dsp:txXfrm>
        <a:off x="47748" y="1112777"/>
        <a:ext cx="6171529" cy="882624"/>
      </dsp:txXfrm>
    </dsp:sp>
    <dsp:sp modelId="{19E5255D-6995-4898-B6B8-F28C34C882E4}">
      <dsp:nvSpPr>
        <dsp:cNvPr id="0" name=""/>
        <dsp:cNvSpPr/>
      </dsp:nvSpPr>
      <dsp:spPr>
        <a:xfrm>
          <a:off x="0" y="2106509"/>
          <a:ext cx="6267025"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Arial Black" panose="020B0A04020102020204"/>
            </a:rPr>
            <a:t>The loot once collected will give the player an increase in their score</a:t>
          </a:r>
          <a:endParaRPr lang="en-US" sz="2200" kern="1200"/>
        </a:p>
      </dsp:txBody>
      <dsp:txXfrm>
        <a:off x="47748" y="2154257"/>
        <a:ext cx="6171529" cy="882624"/>
      </dsp:txXfrm>
    </dsp:sp>
    <dsp:sp modelId="{BB8C4889-F0AB-4C06-8C34-73D69ECCA86E}">
      <dsp:nvSpPr>
        <dsp:cNvPr id="0" name=""/>
        <dsp:cNvSpPr/>
      </dsp:nvSpPr>
      <dsp:spPr>
        <a:xfrm>
          <a:off x="0" y="3147989"/>
          <a:ext cx="6267025"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Arial Black" panose="020B0A04020102020204"/>
            </a:rPr>
            <a:t>The chests give points to the player when they walk near the chest</a:t>
          </a:r>
        </a:p>
      </dsp:txBody>
      <dsp:txXfrm>
        <a:off x="47748" y="3195737"/>
        <a:ext cx="6171529" cy="88262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1F5DE-3F01-4126-BE77-7F88F5B34ED2}">
      <dsp:nvSpPr>
        <dsp:cNvPr id="0" name=""/>
        <dsp:cNvSpPr/>
      </dsp:nvSpPr>
      <dsp:spPr>
        <a:xfrm>
          <a:off x="0" y="63271"/>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u="sng" kern="1200">
              <a:latin typeface="Arial Black" panose="020B0A04020102020204"/>
            </a:rPr>
            <a:t>Player Interaction</a:t>
          </a:r>
          <a:r>
            <a:rPr lang="en-US" sz="1500" kern="1200">
              <a:latin typeface="Arial Black" panose="020B0A04020102020204"/>
            </a:rPr>
            <a:t>:</a:t>
          </a:r>
        </a:p>
      </dsp:txBody>
      <dsp:txXfrm>
        <a:off x="32529" y="95800"/>
        <a:ext cx="6783857" cy="601293"/>
      </dsp:txXfrm>
    </dsp:sp>
    <dsp:sp modelId="{AC89661C-4327-4190-978E-890390E81E0D}">
      <dsp:nvSpPr>
        <dsp:cNvPr id="0" name=""/>
        <dsp:cNvSpPr/>
      </dsp:nvSpPr>
      <dsp:spPr>
        <a:xfrm>
          <a:off x="0" y="772823"/>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Arial Black" panose="020B0A04020102020204"/>
            </a:rPr>
            <a:t>The Score system is done by adding a random value from 100 – 500</a:t>
          </a:r>
        </a:p>
      </dsp:txBody>
      <dsp:txXfrm>
        <a:off x="32529" y="805352"/>
        <a:ext cx="6783857" cy="601293"/>
      </dsp:txXfrm>
    </dsp:sp>
    <dsp:sp modelId="{50AA6E91-CE60-4D83-AF0D-AE9AB4A00A49}">
      <dsp:nvSpPr>
        <dsp:cNvPr id="0" name=""/>
        <dsp:cNvSpPr/>
      </dsp:nvSpPr>
      <dsp:spPr>
        <a:xfrm>
          <a:off x="0" y="1482374"/>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The player 'opens' the chest by reaching the radius of the chest.</a:t>
          </a:r>
          <a:endParaRPr lang="en-US" sz="1500" kern="1200"/>
        </a:p>
      </dsp:txBody>
      <dsp:txXfrm>
        <a:off x="32529" y="1514903"/>
        <a:ext cx="6783857" cy="601293"/>
      </dsp:txXfrm>
    </dsp:sp>
    <dsp:sp modelId="{07E05E22-0AB4-49C4-9B18-7FCE4C58E82E}">
      <dsp:nvSpPr>
        <dsp:cNvPr id="0" name=""/>
        <dsp:cNvSpPr/>
      </dsp:nvSpPr>
      <dsp:spPr>
        <a:xfrm>
          <a:off x="0" y="2191926"/>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Once a chest has been looted the asset changes to an open chest</a:t>
          </a:r>
        </a:p>
      </dsp:txBody>
      <dsp:txXfrm>
        <a:off x="32529" y="2224455"/>
        <a:ext cx="6783857" cy="601293"/>
      </dsp:txXfrm>
    </dsp:sp>
    <dsp:sp modelId="{19E5255D-6995-4898-B6B8-F28C34C882E4}">
      <dsp:nvSpPr>
        <dsp:cNvPr id="0" name=""/>
        <dsp:cNvSpPr/>
      </dsp:nvSpPr>
      <dsp:spPr>
        <a:xfrm>
          <a:off x="0" y="2901477"/>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If you lose the game the chests that are closed don’t add score.</a:t>
          </a:r>
          <a:endParaRPr lang="en-US" sz="1500" kern="1200"/>
        </a:p>
      </dsp:txBody>
      <dsp:txXfrm>
        <a:off x="32529" y="2934006"/>
        <a:ext cx="6783857" cy="601293"/>
      </dsp:txXfrm>
    </dsp:sp>
    <dsp:sp modelId="{BB8C4889-F0AB-4C06-8C34-73D69ECCA86E}">
      <dsp:nvSpPr>
        <dsp:cNvPr id="0" name=""/>
        <dsp:cNvSpPr/>
      </dsp:nvSpPr>
      <dsp:spPr>
        <a:xfrm>
          <a:off x="0" y="3611029"/>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Can only interact with closed chests.</a:t>
          </a:r>
        </a:p>
      </dsp:txBody>
      <dsp:txXfrm>
        <a:off x="32529" y="3643558"/>
        <a:ext cx="6783857" cy="601293"/>
      </dsp:txXfrm>
    </dsp:sp>
    <dsp:sp modelId="{0A69C05B-5B9A-4EBC-89CA-6CF1D5ED9EEE}">
      <dsp:nvSpPr>
        <dsp:cNvPr id="0" name=""/>
        <dsp:cNvSpPr/>
      </dsp:nvSpPr>
      <dsp:spPr>
        <a:xfrm>
          <a:off x="0" y="4320580"/>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When you lose the game all chests left closed don’t add score</a:t>
          </a:r>
        </a:p>
      </dsp:txBody>
      <dsp:txXfrm>
        <a:off x="32529" y="4353109"/>
        <a:ext cx="6783857" cy="60129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E5AD-4CC9-4F4B-AEE5-FD16D7C29EE7}">
      <dsp:nvSpPr>
        <dsp:cNvPr id="0" name=""/>
        <dsp:cNvSpPr/>
      </dsp:nvSpPr>
      <dsp:spPr>
        <a:xfrm>
          <a:off x="0" y="50473"/>
          <a:ext cx="544268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This will be the Very first screen you see when you start the game</a:t>
          </a:r>
        </a:p>
      </dsp:txBody>
      <dsp:txXfrm>
        <a:off x="43350" y="93823"/>
        <a:ext cx="5355980" cy="801330"/>
      </dsp:txXfrm>
    </dsp:sp>
    <dsp:sp modelId="{AC89661C-4327-4190-978E-890390E81E0D}">
      <dsp:nvSpPr>
        <dsp:cNvPr id="0" name=""/>
        <dsp:cNvSpPr/>
      </dsp:nvSpPr>
      <dsp:spPr>
        <a:xfrm>
          <a:off x="0" y="1004743"/>
          <a:ext cx="544268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Using your Keyboard, you can select which state to change to.</a:t>
          </a:r>
        </a:p>
      </dsp:txBody>
      <dsp:txXfrm>
        <a:off x="43350" y="1048093"/>
        <a:ext cx="5355980" cy="801330"/>
      </dsp:txXfrm>
    </dsp:sp>
    <dsp:sp modelId="{19E5255D-6995-4898-B6B8-F28C34C882E4}">
      <dsp:nvSpPr>
        <dsp:cNvPr id="0" name=""/>
        <dsp:cNvSpPr/>
      </dsp:nvSpPr>
      <dsp:spPr>
        <a:xfrm>
          <a:off x="0" y="1959013"/>
          <a:ext cx="544268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Pressing 1 takes you to the guide screen.</a:t>
          </a:r>
        </a:p>
      </dsp:txBody>
      <dsp:txXfrm>
        <a:off x="43350" y="2002363"/>
        <a:ext cx="5355980" cy="801330"/>
      </dsp:txXfrm>
    </dsp:sp>
    <dsp:sp modelId="{06D3B248-C53B-419A-BFC3-A6E857B6BB41}">
      <dsp:nvSpPr>
        <dsp:cNvPr id="0" name=""/>
        <dsp:cNvSpPr/>
      </dsp:nvSpPr>
      <dsp:spPr>
        <a:xfrm>
          <a:off x="0" y="2913283"/>
          <a:ext cx="544268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Pressing p takes you to the play screen</a:t>
          </a:r>
        </a:p>
      </dsp:txBody>
      <dsp:txXfrm>
        <a:off x="43350" y="2956633"/>
        <a:ext cx="5355980" cy="80133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E5AD-4CC9-4F4B-AEE5-FD16D7C29EE7}">
      <dsp:nvSpPr>
        <dsp:cNvPr id="0" name=""/>
        <dsp:cNvSpPr/>
      </dsp:nvSpPr>
      <dsp:spPr>
        <a:xfrm>
          <a:off x="0" y="46492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The Guide Screen informs the player the controls and gameplay,</a:t>
          </a:r>
          <a:endParaRPr lang="en-US" sz="2100" kern="1200"/>
        </a:p>
      </dsp:txBody>
      <dsp:txXfrm>
        <a:off x="45577" y="510500"/>
        <a:ext cx="5351526" cy="842505"/>
      </dsp:txXfrm>
    </dsp:sp>
    <dsp:sp modelId="{AC89661C-4327-4190-978E-890390E81E0D}">
      <dsp:nvSpPr>
        <dsp:cNvPr id="0" name=""/>
        <dsp:cNvSpPr/>
      </dsp:nvSpPr>
      <dsp:spPr>
        <a:xfrm>
          <a:off x="0" y="145906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This screen is only accessed from the menu before you start playing</a:t>
          </a:r>
          <a:endParaRPr lang="en-US" sz="2100" kern="1200"/>
        </a:p>
      </dsp:txBody>
      <dsp:txXfrm>
        <a:off x="45577" y="1504640"/>
        <a:ext cx="5351526" cy="842505"/>
      </dsp:txXfrm>
    </dsp:sp>
    <dsp:sp modelId="{19E5255D-6995-4898-B6B8-F28C34C882E4}">
      <dsp:nvSpPr>
        <dsp:cNvPr id="0" name=""/>
        <dsp:cNvSpPr/>
      </dsp:nvSpPr>
      <dsp:spPr>
        <a:xfrm>
          <a:off x="0" y="245320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Can take you back to the Main Menu screen</a:t>
          </a:r>
          <a:endParaRPr lang="en-US" sz="2100" kern="1200"/>
        </a:p>
      </dsp:txBody>
      <dsp:txXfrm>
        <a:off x="45577" y="2498780"/>
        <a:ext cx="5351526" cy="84250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E5AD-4CC9-4F4B-AEE5-FD16D7C29EE7}">
      <dsp:nvSpPr>
        <dsp:cNvPr id="0" name=""/>
        <dsp:cNvSpPr/>
      </dsp:nvSpPr>
      <dsp:spPr>
        <a:xfrm>
          <a:off x="0" y="56795"/>
          <a:ext cx="544268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Arial Black" panose="020B0A04020102020204"/>
            </a:rPr>
            <a:t>This is the main part of the game.</a:t>
          </a:r>
          <a:endParaRPr lang="en-US" sz="1600" kern="1200"/>
        </a:p>
      </dsp:txBody>
      <dsp:txXfrm>
        <a:off x="34697" y="91492"/>
        <a:ext cx="5373286" cy="641381"/>
      </dsp:txXfrm>
    </dsp:sp>
    <dsp:sp modelId="{AC89661C-4327-4190-978E-890390E81E0D}">
      <dsp:nvSpPr>
        <dsp:cNvPr id="0" name=""/>
        <dsp:cNvSpPr/>
      </dsp:nvSpPr>
      <dsp:spPr>
        <a:xfrm>
          <a:off x="0" y="813650"/>
          <a:ext cx="544268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Arial Black" panose="020B0A04020102020204"/>
            </a:rPr>
            <a:t>This state will load all entities.</a:t>
          </a:r>
          <a:endParaRPr lang="en-US" sz="1600" kern="1200"/>
        </a:p>
      </dsp:txBody>
      <dsp:txXfrm>
        <a:off x="34697" y="848347"/>
        <a:ext cx="5373286" cy="641381"/>
      </dsp:txXfrm>
    </dsp:sp>
    <dsp:sp modelId="{19E5255D-6995-4898-B6B8-F28C34C882E4}">
      <dsp:nvSpPr>
        <dsp:cNvPr id="0" name=""/>
        <dsp:cNvSpPr/>
      </dsp:nvSpPr>
      <dsp:spPr>
        <a:xfrm>
          <a:off x="0" y="1570506"/>
          <a:ext cx="544268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Arial Black" panose="020B0A04020102020204"/>
            </a:rPr>
            <a:t>Allow you to control your player.</a:t>
          </a:r>
          <a:endParaRPr lang="en-US" sz="1600" kern="1200"/>
        </a:p>
      </dsp:txBody>
      <dsp:txXfrm>
        <a:off x="34697" y="1605203"/>
        <a:ext cx="5373286" cy="641381"/>
      </dsp:txXfrm>
    </dsp:sp>
    <dsp:sp modelId="{06D3B248-C53B-419A-BFC3-A6E857B6BB41}">
      <dsp:nvSpPr>
        <dsp:cNvPr id="0" name=""/>
        <dsp:cNvSpPr/>
      </dsp:nvSpPr>
      <dsp:spPr>
        <a:xfrm>
          <a:off x="0" y="2327361"/>
          <a:ext cx="544268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Arial Black" panose="020B0A04020102020204"/>
            </a:rPr>
            <a:t>Takes you to Game over Screen when you lose and win.</a:t>
          </a:r>
          <a:endParaRPr lang="en-US" sz="1600" kern="1200"/>
        </a:p>
      </dsp:txBody>
      <dsp:txXfrm>
        <a:off x="34697" y="2362058"/>
        <a:ext cx="5373286" cy="641381"/>
      </dsp:txXfrm>
    </dsp:sp>
    <dsp:sp modelId="{33275C94-247A-41B9-9075-0F5F04E1B73F}">
      <dsp:nvSpPr>
        <dsp:cNvPr id="0" name=""/>
        <dsp:cNvSpPr/>
      </dsp:nvSpPr>
      <dsp:spPr>
        <a:xfrm>
          <a:off x="0" y="3084216"/>
          <a:ext cx="544268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Arial Black" panose="020B0A04020102020204"/>
            </a:rPr>
            <a:t>Show </a:t>
          </a:r>
          <a:r>
            <a:rPr lang="en-US" sz="1600" kern="1200" err="1">
              <a:latin typeface="Arial Black" panose="020B0A04020102020204"/>
            </a:rPr>
            <a:t>currunt</a:t>
          </a:r>
          <a:r>
            <a:rPr lang="en-US" sz="1600" kern="1200">
              <a:latin typeface="Arial Black" panose="020B0A04020102020204"/>
            </a:rPr>
            <a:t> score in the top left of the screen.</a:t>
          </a:r>
        </a:p>
      </dsp:txBody>
      <dsp:txXfrm>
        <a:off x="34697" y="3118913"/>
        <a:ext cx="5373286" cy="641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4D631-EB48-4192-8CC6-CDBA4E07A9D1}">
      <dsp:nvSpPr>
        <dsp:cNvPr id="0" name=""/>
        <dsp:cNvSpPr/>
      </dsp:nvSpPr>
      <dsp:spPr>
        <a:xfrm>
          <a:off x="0" y="5059"/>
          <a:ext cx="5424206" cy="605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AU" sz="2300" kern="1200" dirty="0">
              <a:latin typeface="Arial Black" panose="020B0A04020102020204"/>
            </a:rPr>
            <a:t>Good Luck :)</a:t>
          </a:r>
          <a:endParaRPr lang="en-AU" sz="2300" kern="1200" dirty="0"/>
        </a:p>
      </dsp:txBody>
      <dsp:txXfrm>
        <a:off x="29557" y="34616"/>
        <a:ext cx="5365092" cy="5463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E5AD-4CC9-4F4B-AEE5-FD16D7C29EE7}">
      <dsp:nvSpPr>
        <dsp:cNvPr id="0" name=""/>
        <dsp:cNvSpPr/>
      </dsp:nvSpPr>
      <dsp:spPr>
        <a:xfrm>
          <a:off x="0" y="46492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Will overlay "Game Paused on the screen</a:t>
          </a:r>
          <a:endParaRPr lang="en-US" sz="2100" kern="1200"/>
        </a:p>
      </dsp:txBody>
      <dsp:txXfrm>
        <a:off x="45577" y="510500"/>
        <a:ext cx="5351526" cy="842505"/>
      </dsp:txXfrm>
    </dsp:sp>
    <dsp:sp modelId="{AC89661C-4327-4190-978E-890390E81E0D}">
      <dsp:nvSpPr>
        <dsp:cNvPr id="0" name=""/>
        <dsp:cNvSpPr/>
      </dsp:nvSpPr>
      <dsp:spPr>
        <a:xfrm>
          <a:off x="0" y="145906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Only able to pause when the play state is active by pressing state.</a:t>
          </a:r>
          <a:endParaRPr lang="en-US" sz="2100" kern="1200"/>
        </a:p>
      </dsp:txBody>
      <dsp:txXfrm>
        <a:off x="45577" y="1504640"/>
        <a:ext cx="5351526" cy="842505"/>
      </dsp:txXfrm>
    </dsp:sp>
    <dsp:sp modelId="{19E5255D-6995-4898-B6B8-F28C34C882E4}">
      <dsp:nvSpPr>
        <dsp:cNvPr id="0" name=""/>
        <dsp:cNvSpPr/>
      </dsp:nvSpPr>
      <dsp:spPr>
        <a:xfrm>
          <a:off x="0" y="245320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When pressing space inside the pause state, it resumed the game.</a:t>
          </a:r>
          <a:endParaRPr lang="en-US" sz="2100" kern="1200"/>
        </a:p>
      </dsp:txBody>
      <dsp:txXfrm>
        <a:off x="45577" y="2498780"/>
        <a:ext cx="5351526" cy="84250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E5AD-4CC9-4F4B-AEE5-FD16D7C29EE7}">
      <dsp:nvSpPr>
        <dsp:cNvPr id="0" name=""/>
        <dsp:cNvSpPr/>
      </dsp:nvSpPr>
      <dsp:spPr>
        <a:xfrm>
          <a:off x="0" y="47503"/>
          <a:ext cx="5442680" cy="1200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latin typeface="Arial Black" panose="020B0A04020102020204"/>
            </a:rPr>
            <a:t>This Screen indicates the game is over</a:t>
          </a:r>
          <a:endParaRPr lang="en-US" sz="2700" kern="1200"/>
        </a:p>
      </dsp:txBody>
      <dsp:txXfrm>
        <a:off x="58600" y="106103"/>
        <a:ext cx="5325480" cy="1083220"/>
      </dsp:txXfrm>
    </dsp:sp>
    <dsp:sp modelId="{AC89661C-4327-4190-978E-890390E81E0D}">
      <dsp:nvSpPr>
        <dsp:cNvPr id="0" name=""/>
        <dsp:cNvSpPr/>
      </dsp:nvSpPr>
      <dsp:spPr>
        <a:xfrm>
          <a:off x="0" y="1325683"/>
          <a:ext cx="5442680" cy="1200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latin typeface="Arial Black" panose="020B0A04020102020204"/>
            </a:rPr>
            <a:t>Has a button to take the player back to the menu</a:t>
          </a:r>
          <a:endParaRPr lang="en-US" sz="2700" kern="1200"/>
        </a:p>
      </dsp:txBody>
      <dsp:txXfrm>
        <a:off x="58600" y="1384283"/>
        <a:ext cx="5325480" cy="1083220"/>
      </dsp:txXfrm>
    </dsp:sp>
    <dsp:sp modelId="{373B64D7-B07C-4BD7-AC04-772CB5581371}">
      <dsp:nvSpPr>
        <dsp:cNvPr id="0" name=""/>
        <dsp:cNvSpPr/>
      </dsp:nvSpPr>
      <dsp:spPr>
        <a:xfrm>
          <a:off x="0" y="2603863"/>
          <a:ext cx="5442680" cy="1200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latin typeface="Arial Black" panose="020B0A04020102020204"/>
            </a:rPr>
            <a:t>Thanks for playing :)</a:t>
          </a:r>
        </a:p>
      </dsp:txBody>
      <dsp:txXfrm>
        <a:off x="58600" y="2662463"/>
        <a:ext cx="5325480" cy="108322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A8D06-F13A-4DE9-8ABB-72451404E8A3}">
      <dsp:nvSpPr>
        <dsp:cNvPr id="0" name=""/>
        <dsp:cNvSpPr/>
      </dsp:nvSpPr>
      <dsp:spPr>
        <a:xfrm>
          <a:off x="0" y="38490"/>
          <a:ext cx="10229425"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u="sng" kern="1200">
              <a:latin typeface="Arial Black" panose="020B0A04020102020204"/>
            </a:rPr>
            <a:t>Everything used to make the game</a:t>
          </a:r>
        </a:p>
      </dsp:txBody>
      <dsp:txXfrm>
        <a:off x="38552" y="77042"/>
        <a:ext cx="10152321" cy="712646"/>
      </dsp:txXfrm>
    </dsp:sp>
    <dsp:sp modelId="{19E5255D-6995-4898-B6B8-F28C34C882E4}">
      <dsp:nvSpPr>
        <dsp:cNvPr id="0" name=""/>
        <dsp:cNvSpPr/>
      </dsp:nvSpPr>
      <dsp:spPr>
        <a:xfrm>
          <a:off x="0" y="914640"/>
          <a:ext cx="10229425"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latin typeface="Arial Black" panose="020B0A04020102020204"/>
            </a:rPr>
            <a:t>Visual studio - 2019</a:t>
          </a:r>
          <a:endParaRPr lang="en-US" sz="3000" kern="1200"/>
        </a:p>
      </dsp:txBody>
      <dsp:txXfrm>
        <a:off x="38552" y="953192"/>
        <a:ext cx="10152321" cy="712646"/>
      </dsp:txXfrm>
    </dsp:sp>
    <dsp:sp modelId="{06D3B248-C53B-419A-BFC3-A6E857B6BB41}">
      <dsp:nvSpPr>
        <dsp:cNvPr id="0" name=""/>
        <dsp:cNvSpPr/>
      </dsp:nvSpPr>
      <dsp:spPr>
        <a:xfrm>
          <a:off x="0" y="1790790"/>
          <a:ext cx="10229425"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Arial Black" panose="020B0A04020102020204"/>
            </a:rPr>
            <a:t>Raylib</a:t>
          </a:r>
          <a:endParaRPr lang="en-US" sz="3000" kern="1200"/>
        </a:p>
      </dsp:txBody>
      <dsp:txXfrm>
        <a:off x="38552" y="1829342"/>
        <a:ext cx="10152321" cy="712646"/>
      </dsp:txXfrm>
    </dsp:sp>
    <dsp:sp modelId="{6FA83105-3530-4BED-85B3-849DE847C66E}">
      <dsp:nvSpPr>
        <dsp:cNvPr id="0" name=""/>
        <dsp:cNvSpPr/>
      </dsp:nvSpPr>
      <dsp:spPr>
        <a:xfrm>
          <a:off x="0" y="2666941"/>
          <a:ext cx="10229425"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Arial Black" panose="020B0A04020102020204"/>
            </a:rPr>
            <a:t>Tilemaker</a:t>
          </a:r>
        </a:p>
      </dsp:txBody>
      <dsp:txXfrm>
        <a:off x="38552" y="2705493"/>
        <a:ext cx="10152321" cy="712646"/>
      </dsp:txXfrm>
    </dsp:sp>
    <dsp:sp modelId="{5FBFF78E-EBEF-495A-ADF2-AF0D1738626B}">
      <dsp:nvSpPr>
        <dsp:cNvPr id="0" name=""/>
        <dsp:cNvSpPr/>
      </dsp:nvSpPr>
      <dsp:spPr>
        <a:xfrm>
          <a:off x="0" y="3543091"/>
          <a:ext cx="10229425"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Arial Black" panose="020B0A04020102020204"/>
            </a:rPr>
            <a:t>Paint.net</a:t>
          </a:r>
        </a:p>
      </dsp:txBody>
      <dsp:txXfrm>
        <a:off x="38552" y="3581643"/>
        <a:ext cx="10152321" cy="71264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4D631-EB48-4192-8CC6-CDBA4E07A9D1}">
      <dsp:nvSpPr>
        <dsp:cNvPr id="0" name=""/>
        <dsp:cNvSpPr/>
      </dsp:nvSpPr>
      <dsp:spPr>
        <a:xfrm>
          <a:off x="0" y="2840"/>
          <a:ext cx="9288991" cy="6791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100000"/>
            </a:lnSpc>
            <a:spcBef>
              <a:spcPct val="0"/>
            </a:spcBef>
            <a:spcAft>
              <a:spcPct val="35000"/>
            </a:spcAft>
            <a:buNone/>
          </a:pPr>
          <a:r>
            <a:rPr lang="en-US" sz="2700" b="1" u="none" kern="1200" dirty="0"/>
            <a:t>All Assets I use in the project are free to use and edit.</a:t>
          </a:r>
        </a:p>
      </dsp:txBody>
      <dsp:txXfrm>
        <a:off x="33155" y="35995"/>
        <a:ext cx="9222681" cy="6128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8F74C-7AD6-438D-B07D-464DFB46B04A}">
      <dsp:nvSpPr>
        <dsp:cNvPr id="0" name=""/>
        <dsp:cNvSpPr/>
      </dsp:nvSpPr>
      <dsp:spPr>
        <a:xfrm>
          <a:off x="0" y="84337"/>
          <a:ext cx="5754407" cy="2368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AU" sz="2200" u="none" kern="1200" dirty="0">
              <a:latin typeface="Arial"/>
              <a:cs typeface="Arial"/>
            </a:rPr>
            <a:t>The</a:t>
          </a:r>
          <a:r>
            <a:rPr lang="en-AU" sz="2200" b="0" u="none" kern="1200" dirty="0">
              <a:latin typeface="Arial"/>
              <a:cs typeface="Arial"/>
            </a:rPr>
            <a:t> design of the game is a simple and easy to play. Right off you will be put </a:t>
          </a:r>
          <a:r>
            <a:rPr lang="en-AU" sz="2200" kern="1200" dirty="0">
              <a:latin typeface="Arial"/>
              <a:cs typeface="Arial"/>
            </a:rPr>
            <a:t>in an environment that feels like a dungeon stealth. It is important to understand what Is a risk and the interactions needed to beat the game.</a:t>
          </a:r>
          <a:endParaRPr lang="en-US" sz="2200" kern="1200" dirty="0"/>
        </a:p>
      </dsp:txBody>
      <dsp:txXfrm>
        <a:off x="115600" y="199937"/>
        <a:ext cx="5523207" cy="2136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E6F70-E7BF-4FD9-BBC3-95E92EDEE5ED}">
      <dsp:nvSpPr>
        <dsp:cNvPr id="0" name=""/>
        <dsp:cNvSpPr/>
      </dsp:nvSpPr>
      <dsp:spPr>
        <a:xfrm>
          <a:off x="0" y="259141"/>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u="sng" kern="1200">
              <a:latin typeface="Arial Black" panose="020B0A04020102020204"/>
            </a:rPr>
            <a:t>Red Tile</a:t>
          </a:r>
          <a:r>
            <a:rPr lang="en-US" sz="1400" b="0" u="none" kern="1200">
              <a:latin typeface="Arial Black" panose="020B0A04020102020204"/>
            </a:rPr>
            <a:t>– Chest's spawn locations.</a:t>
          </a:r>
        </a:p>
      </dsp:txBody>
      <dsp:txXfrm>
        <a:off x="30610" y="289751"/>
        <a:ext cx="5485369" cy="565826"/>
      </dsp:txXfrm>
    </dsp:sp>
    <dsp:sp modelId="{660E6A72-4D91-4A00-8F0F-5DC4F3717B6C}">
      <dsp:nvSpPr>
        <dsp:cNvPr id="0" name=""/>
        <dsp:cNvSpPr/>
      </dsp:nvSpPr>
      <dsp:spPr>
        <a:xfrm>
          <a:off x="0" y="926508"/>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b="0" u="sng" kern="1200">
              <a:latin typeface="Arial Black" panose="020B0A04020102020204"/>
            </a:rPr>
            <a:t>Black Tile</a:t>
          </a:r>
          <a:r>
            <a:rPr lang="en-US" sz="1400" b="0" u="none" kern="1200">
              <a:latin typeface="Arial Black" panose="020B0A04020102020204"/>
            </a:rPr>
            <a:t>– Out of bounds / Walls.</a:t>
          </a:r>
        </a:p>
      </dsp:txBody>
      <dsp:txXfrm>
        <a:off x="30610" y="957118"/>
        <a:ext cx="5485369" cy="565826"/>
      </dsp:txXfrm>
    </dsp:sp>
    <dsp:sp modelId="{B0A330C0-0F9D-4341-8369-D7733256062D}">
      <dsp:nvSpPr>
        <dsp:cNvPr id="0" name=""/>
        <dsp:cNvSpPr/>
      </dsp:nvSpPr>
      <dsp:spPr>
        <a:xfrm>
          <a:off x="0" y="1593875"/>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b="0" u="sng" kern="1200">
              <a:latin typeface="Arial Black" panose="020B0A04020102020204"/>
            </a:rPr>
            <a:t>White Tile</a:t>
          </a:r>
          <a:r>
            <a:rPr lang="en-US" sz="1400" b="0" u="none" kern="1200">
              <a:latin typeface="Arial Black" panose="020B0A04020102020204"/>
            </a:rPr>
            <a:t>– Walkable Space for goblins and the player.</a:t>
          </a:r>
        </a:p>
      </dsp:txBody>
      <dsp:txXfrm>
        <a:off x="30610" y="1624485"/>
        <a:ext cx="5485369" cy="565826"/>
      </dsp:txXfrm>
    </dsp:sp>
    <dsp:sp modelId="{A2AAB903-F1D3-4D99-A454-685FD89EEB8E}">
      <dsp:nvSpPr>
        <dsp:cNvPr id="0" name=""/>
        <dsp:cNvSpPr/>
      </dsp:nvSpPr>
      <dsp:spPr>
        <a:xfrm>
          <a:off x="0" y="2261242"/>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b="0" u="sng" kern="1200">
              <a:latin typeface="Arial Black" panose="020B0A04020102020204"/>
            </a:rPr>
            <a:t>Green Tile</a:t>
          </a:r>
          <a:r>
            <a:rPr lang="en-US" sz="1400" b="0" u="none" kern="1200">
              <a:latin typeface="Arial Black" panose="020B0A04020102020204"/>
            </a:rPr>
            <a:t>–Goblin's spawn Locations.</a:t>
          </a:r>
        </a:p>
      </dsp:txBody>
      <dsp:txXfrm>
        <a:off x="30610" y="2291852"/>
        <a:ext cx="5485369" cy="565826"/>
      </dsp:txXfrm>
    </dsp:sp>
    <dsp:sp modelId="{EAED0C30-0FF4-4744-AB5F-5854DA27E86B}">
      <dsp:nvSpPr>
        <dsp:cNvPr id="0" name=""/>
        <dsp:cNvSpPr/>
      </dsp:nvSpPr>
      <dsp:spPr>
        <a:xfrm>
          <a:off x="0" y="2928608"/>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b="0" u="sng" kern="1200">
              <a:latin typeface="Arial Black" panose="020B0A04020102020204"/>
            </a:rPr>
            <a:t>Blue Tile</a:t>
          </a:r>
          <a:r>
            <a:rPr lang="en-US" sz="1400" b="0" u="none" kern="1200">
              <a:latin typeface="Arial Black" panose="020B0A04020102020204"/>
            </a:rPr>
            <a:t>– Where the ladder is located.</a:t>
          </a:r>
        </a:p>
      </dsp:txBody>
      <dsp:txXfrm>
        <a:off x="30610" y="2959218"/>
        <a:ext cx="5485369" cy="565826"/>
      </dsp:txXfrm>
    </dsp:sp>
    <dsp:sp modelId="{1C2DA104-2B47-4101-9DBC-57B45BC3BC7B}">
      <dsp:nvSpPr>
        <dsp:cNvPr id="0" name=""/>
        <dsp:cNvSpPr/>
      </dsp:nvSpPr>
      <dsp:spPr>
        <a:xfrm>
          <a:off x="0" y="3595975"/>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u="sng" kern="1200">
              <a:latin typeface="Arial Black" panose="020B0A04020102020204"/>
            </a:rPr>
            <a:t>Yellow Tile</a:t>
          </a:r>
          <a:r>
            <a:rPr lang="en-US" sz="1400" kern="1200">
              <a:latin typeface="Arial Black" panose="020B0A04020102020204"/>
            </a:rPr>
            <a:t> – Patrol goblins go between the yellow tile and the green tile they spawned on</a:t>
          </a:r>
          <a:endParaRPr lang="en-US" sz="1400" kern="1200"/>
        </a:p>
      </dsp:txBody>
      <dsp:txXfrm>
        <a:off x="30610" y="3626585"/>
        <a:ext cx="5485369" cy="5658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E6F70-E7BF-4FD9-BBC3-95E92EDEE5ED}">
      <dsp:nvSpPr>
        <dsp:cNvPr id="0" name=""/>
        <dsp:cNvSpPr/>
      </dsp:nvSpPr>
      <dsp:spPr>
        <a:xfrm>
          <a:off x="0" y="141288"/>
          <a:ext cx="3766280" cy="10365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100000"/>
            </a:lnSpc>
            <a:spcBef>
              <a:spcPct val="0"/>
            </a:spcBef>
            <a:spcAft>
              <a:spcPct val="35000"/>
            </a:spcAft>
            <a:buNone/>
          </a:pPr>
          <a:r>
            <a:rPr lang="en-US" sz="1500" u="none" kern="1200">
              <a:latin typeface="Arial Black" panose="020B0A04020102020204"/>
            </a:rPr>
            <a:t>Both Wandering and</a:t>
          </a:r>
          <a:r>
            <a:rPr lang="en-US" sz="1500" b="0" u="none" kern="1200">
              <a:latin typeface="Arial Black" panose="020B0A04020102020204"/>
            </a:rPr>
            <a:t> Patrol path goblins use this tree.</a:t>
          </a:r>
        </a:p>
      </dsp:txBody>
      <dsp:txXfrm>
        <a:off x="50600" y="191888"/>
        <a:ext cx="3665080" cy="935346"/>
      </dsp:txXfrm>
    </dsp:sp>
    <dsp:sp modelId="{D778F74C-7AD6-438D-B07D-464DFB46B04A}">
      <dsp:nvSpPr>
        <dsp:cNvPr id="0" name=""/>
        <dsp:cNvSpPr/>
      </dsp:nvSpPr>
      <dsp:spPr>
        <a:xfrm>
          <a:off x="0" y="1221035"/>
          <a:ext cx="3766280" cy="10365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100000"/>
            </a:lnSpc>
            <a:spcBef>
              <a:spcPct val="0"/>
            </a:spcBef>
            <a:spcAft>
              <a:spcPct val="35000"/>
            </a:spcAft>
            <a:buNone/>
          </a:pPr>
          <a:r>
            <a:rPr lang="en-US" sz="1500" b="0" u="none" kern="1200">
              <a:latin typeface="Arial Black" panose="020B0A04020102020204"/>
            </a:rPr>
            <a:t>When the players position is known they change behaviour to seek.</a:t>
          </a:r>
        </a:p>
      </dsp:txBody>
      <dsp:txXfrm>
        <a:off x="50600" y="1271635"/>
        <a:ext cx="3665080" cy="935346"/>
      </dsp:txXfrm>
    </dsp:sp>
    <dsp:sp modelId="{0F555D52-DA73-48B5-BB1D-E945D126B238}">
      <dsp:nvSpPr>
        <dsp:cNvPr id="0" name=""/>
        <dsp:cNvSpPr/>
      </dsp:nvSpPr>
      <dsp:spPr>
        <a:xfrm>
          <a:off x="0" y="2300782"/>
          <a:ext cx="3766280" cy="10365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Goblins spawn in with a 50% chance to become a wander goblin</a:t>
          </a:r>
        </a:p>
      </dsp:txBody>
      <dsp:txXfrm>
        <a:off x="50600" y="2351382"/>
        <a:ext cx="3665080" cy="935346"/>
      </dsp:txXfrm>
    </dsp:sp>
    <dsp:sp modelId="{712577A1-59F6-4384-843F-C4AB47D6CD2D}">
      <dsp:nvSpPr>
        <dsp:cNvPr id="0" name=""/>
        <dsp:cNvSpPr/>
      </dsp:nvSpPr>
      <dsp:spPr>
        <a:xfrm>
          <a:off x="0" y="3380528"/>
          <a:ext cx="3766280" cy="10365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If the goblin isn't in a week or wandering behavior it will be defualted to patrol behavior</a:t>
          </a:r>
          <a:endParaRPr lang="en-US" sz="1500" kern="1200"/>
        </a:p>
      </dsp:txBody>
      <dsp:txXfrm>
        <a:off x="50600" y="3431128"/>
        <a:ext cx="3665080" cy="9353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68CEB-734F-43EB-A0B0-DA83FA9CBDFB}">
      <dsp:nvSpPr>
        <dsp:cNvPr id="0" name=""/>
        <dsp:cNvSpPr/>
      </dsp:nvSpPr>
      <dsp:spPr>
        <a:xfrm>
          <a:off x="0" y="45387"/>
          <a:ext cx="10097806" cy="1277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100000"/>
            </a:lnSpc>
            <a:spcBef>
              <a:spcPct val="0"/>
            </a:spcBef>
            <a:spcAft>
              <a:spcPct val="35000"/>
            </a:spcAft>
            <a:buNone/>
          </a:pPr>
          <a:r>
            <a:rPr lang="en-US" sz="2600" b="0" u="none" kern="1200">
              <a:latin typeface="Arial Black" panose="020B0A04020102020204"/>
            </a:rPr>
            <a:t>The Blackboard's communication system transfers information between entities such as:</a:t>
          </a:r>
          <a:endParaRPr lang="en-US" sz="2600" b="0" u="none" kern="1200"/>
        </a:p>
      </dsp:txBody>
      <dsp:txXfrm>
        <a:off x="62369" y="107756"/>
        <a:ext cx="9973068" cy="1152902"/>
      </dsp:txXfrm>
    </dsp:sp>
    <dsp:sp modelId="{5C9A90E3-8600-4253-B9EF-AC40D1278FB8}">
      <dsp:nvSpPr>
        <dsp:cNvPr id="0" name=""/>
        <dsp:cNvSpPr/>
      </dsp:nvSpPr>
      <dsp:spPr>
        <a:xfrm>
          <a:off x="0" y="1397908"/>
          <a:ext cx="10097806" cy="1277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100000"/>
            </a:lnSpc>
            <a:spcBef>
              <a:spcPct val="0"/>
            </a:spcBef>
            <a:spcAft>
              <a:spcPct val="35000"/>
            </a:spcAft>
            <a:buNone/>
          </a:pPr>
          <a:r>
            <a:rPr lang="en-US" sz="2600" b="0" u="none" kern="1200">
              <a:latin typeface="Arial Black" panose="020B0A04020102020204"/>
            </a:rPr>
            <a:t>The players position.</a:t>
          </a:r>
        </a:p>
      </dsp:txBody>
      <dsp:txXfrm>
        <a:off x="62369" y="1460277"/>
        <a:ext cx="9973068" cy="1152902"/>
      </dsp:txXfrm>
    </dsp:sp>
    <dsp:sp modelId="{704606C8-04DC-4479-B78F-FB6F537FD83C}">
      <dsp:nvSpPr>
        <dsp:cNvPr id="0" name=""/>
        <dsp:cNvSpPr/>
      </dsp:nvSpPr>
      <dsp:spPr>
        <a:xfrm>
          <a:off x="0" y="2750428"/>
          <a:ext cx="10097806" cy="1277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100000"/>
            </a:lnSpc>
            <a:spcBef>
              <a:spcPct val="0"/>
            </a:spcBef>
            <a:spcAft>
              <a:spcPct val="35000"/>
            </a:spcAft>
            <a:buNone/>
          </a:pPr>
          <a:r>
            <a:rPr lang="en-US" sz="2600" b="0" u="none" kern="1200">
              <a:latin typeface="Arial Black" panose="020B0A04020102020204"/>
            </a:rPr>
            <a:t>If the players position is known by any goblin.</a:t>
          </a:r>
        </a:p>
      </dsp:txBody>
      <dsp:txXfrm>
        <a:off x="62369" y="2812797"/>
        <a:ext cx="9973068" cy="11529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68CEB-734F-43EB-A0B0-DA83FA9CBDFB}">
      <dsp:nvSpPr>
        <dsp:cNvPr id="0" name=""/>
        <dsp:cNvSpPr/>
      </dsp:nvSpPr>
      <dsp:spPr>
        <a:xfrm>
          <a:off x="0" y="5325"/>
          <a:ext cx="11123041" cy="6961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100000"/>
            </a:lnSpc>
            <a:spcBef>
              <a:spcPct val="0"/>
            </a:spcBef>
            <a:spcAft>
              <a:spcPct val="35000"/>
            </a:spcAft>
            <a:buNone/>
          </a:pPr>
          <a:r>
            <a:rPr lang="en-US" sz="1700" b="0" u="none" kern="1200"/>
            <a:t>These Game Entities will have their own set Behaviors and interactions within the game. This is a small summary of what each entity will do in Goblin Slayer</a:t>
          </a:r>
        </a:p>
      </dsp:txBody>
      <dsp:txXfrm>
        <a:off x="33983" y="39308"/>
        <a:ext cx="11055075" cy="6281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E6F70-E7BF-4FD9-BBC3-95E92EDEE5ED}">
      <dsp:nvSpPr>
        <dsp:cNvPr id="0" name=""/>
        <dsp:cNvSpPr/>
      </dsp:nvSpPr>
      <dsp:spPr>
        <a:xfrm>
          <a:off x="0" y="20728"/>
          <a:ext cx="7548570"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100000"/>
            </a:lnSpc>
            <a:spcBef>
              <a:spcPct val="0"/>
            </a:spcBef>
            <a:spcAft>
              <a:spcPct val="35000"/>
            </a:spcAft>
            <a:buNone/>
          </a:pPr>
          <a:r>
            <a:rPr lang="en-US" sz="1600" u="none" kern="1200"/>
            <a:t>These little green greedy goblins are evil. They stole your loot while you were sleeping and didn’t give it back when you asked nicely. How rude...They serve as the main and only enemy in the game.</a:t>
          </a:r>
          <a:endParaRPr lang="en-US" sz="1600" b="0" u="none" kern="1200">
            <a:latin typeface="Arial Black" panose="020B0A04020102020204"/>
          </a:endParaRPr>
        </a:p>
      </dsp:txBody>
      <dsp:txXfrm>
        <a:off x="47519" y="68247"/>
        <a:ext cx="7453532" cy="878402"/>
      </dsp:txXfrm>
    </dsp:sp>
    <dsp:sp modelId="{26768CEB-734F-43EB-A0B0-DA83FA9CBDFB}">
      <dsp:nvSpPr>
        <dsp:cNvPr id="0" name=""/>
        <dsp:cNvSpPr/>
      </dsp:nvSpPr>
      <dsp:spPr>
        <a:xfrm>
          <a:off x="0" y="1040248"/>
          <a:ext cx="7548570"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100000"/>
            </a:lnSpc>
            <a:spcBef>
              <a:spcPct val="0"/>
            </a:spcBef>
            <a:spcAft>
              <a:spcPct val="35000"/>
            </a:spcAft>
            <a:buNone/>
          </a:pPr>
          <a:r>
            <a:rPr lang="en-US" sz="1600" b="1" u="none" kern="1200">
              <a:latin typeface="Arial Black" panose="020B0A04020102020204"/>
            </a:rPr>
            <a:t>You</a:t>
          </a:r>
          <a:r>
            <a:rPr lang="en-US" sz="1600" b="0" u="none" kern="1200"/>
            <a:t> will need to avoid them at all costs because they: </a:t>
          </a:r>
        </a:p>
      </dsp:txBody>
      <dsp:txXfrm>
        <a:off x="47519" y="1087767"/>
        <a:ext cx="7453532" cy="878402"/>
      </dsp:txXfrm>
    </dsp:sp>
    <dsp:sp modelId="{D533525A-587E-4201-A03C-F99153A51CBD}">
      <dsp:nvSpPr>
        <dsp:cNvPr id="0" name=""/>
        <dsp:cNvSpPr/>
      </dsp:nvSpPr>
      <dsp:spPr>
        <a:xfrm>
          <a:off x="0" y="2059768"/>
          <a:ext cx="7548570"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100000"/>
            </a:lnSpc>
            <a:spcBef>
              <a:spcPct val="0"/>
            </a:spcBef>
            <a:spcAft>
              <a:spcPct val="35000"/>
            </a:spcAft>
            <a:buNone/>
          </a:pPr>
          <a:r>
            <a:rPr lang="en-US" sz="1600" b="0" u="none" kern="1200">
              <a:latin typeface="Arial Black" panose="020B0A04020102020204"/>
            </a:rPr>
            <a:t>Will</a:t>
          </a:r>
          <a:r>
            <a:rPr lang="en-US" sz="1600" b="0" u="none" kern="1200"/>
            <a:t> catch you, causing you to lose the game</a:t>
          </a:r>
        </a:p>
      </dsp:txBody>
      <dsp:txXfrm>
        <a:off x="47519" y="2107287"/>
        <a:ext cx="7453532" cy="878402"/>
      </dsp:txXfrm>
    </dsp:sp>
    <dsp:sp modelId="{1371B5C2-9D3F-463E-9B8A-66436B38D0EF}">
      <dsp:nvSpPr>
        <dsp:cNvPr id="0" name=""/>
        <dsp:cNvSpPr/>
      </dsp:nvSpPr>
      <dsp:spPr>
        <a:xfrm>
          <a:off x="0" y="3079288"/>
          <a:ext cx="7548570"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100000"/>
            </a:lnSpc>
            <a:spcBef>
              <a:spcPct val="0"/>
            </a:spcBef>
            <a:spcAft>
              <a:spcPct val="35000"/>
            </a:spcAft>
            <a:buNone/>
          </a:pPr>
          <a:r>
            <a:rPr lang="en-US" sz="1600" b="0" u="none" kern="1200">
              <a:latin typeface="Arial Black" panose="020B0A04020102020204"/>
            </a:rPr>
            <a:t>Alert</a:t>
          </a:r>
          <a:r>
            <a:rPr lang="en-US" sz="1600" b="0" u="none" kern="1200"/>
            <a:t> your location to all other goblins using the blackboard system</a:t>
          </a:r>
        </a:p>
      </dsp:txBody>
      <dsp:txXfrm>
        <a:off x="47519" y="3126807"/>
        <a:ext cx="7453532" cy="8784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E6F70-E7BF-4FD9-BBC3-95E92EDEE5ED}">
      <dsp:nvSpPr>
        <dsp:cNvPr id="0" name=""/>
        <dsp:cNvSpPr/>
      </dsp:nvSpPr>
      <dsp:spPr>
        <a:xfrm>
          <a:off x="0" y="764518"/>
          <a:ext cx="6945897" cy="1144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AU" sz="1800" u="sng" kern="1200">
              <a:latin typeface="Calibri"/>
              <a:cs typeface="Calibri"/>
            </a:rPr>
            <a:t>Seek Behavior - </a:t>
          </a:r>
          <a:r>
            <a:rPr lang="en-AU" sz="1800" u="none" kern="1200">
              <a:latin typeface="Calibri"/>
              <a:cs typeface="Calibri"/>
            </a:rPr>
            <a:t>Goblins seek behaviour will happen when the player is seen. All goblins will seek towards last known location.</a:t>
          </a:r>
        </a:p>
      </dsp:txBody>
      <dsp:txXfrm>
        <a:off x="55869" y="820387"/>
        <a:ext cx="6834159" cy="1032741"/>
      </dsp:txXfrm>
    </dsp:sp>
    <dsp:sp modelId="{9B2C04AD-C895-4E1B-B14D-1154A2D05052}">
      <dsp:nvSpPr>
        <dsp:cNvPr id="0" name=""/>
        <dsp:cNvSpPr/>
      </dsp:nvSpPr>
      <dsp:spPr>
        <a:xfrm>
          <a:off x="0" y="1960838"/>
          <a:ext cx="6945897" cy="1144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AU" sz="1800" u="sng" kern="1200">
              <a:latin typeface="Calibri"/>
              <a:cs typeface="Calibri"/>
            </a:rPr>
            <a:t>Wander Behaviour -</a:t>
          </a:r>
          <a:r>
            <a:rPr lang="en-AU" sz="1800" u="none" kern="1200">
              <a:latin typeface="Calibri"/>
              <a:cs typeface="Calibri"/>
            </a:rPr>
            <a:t> The wondering Goblins will wonder around the map when your location is not known.</a:t>
          </a:r>
        </a:p>
      </dsp:txBody>
      <dsp:txXfrm>
        <a:off x="55869" y="2016707"/>
        <a:ext cx="6834159" cy="1032741"/>
      </dsp:txXfrm>
    </dsp:sp>
    <dsp:sp modelId="{2C526C6F-71F3-428E-9B14-2C76D3A6748A}">
      <dsp:nvSpPr>
        <dsp:cNvPr id="0" name=""/>
        <dsp:cNvSpPr/>
      </dsp:nvSpPr>
      <dsp:spPr>
        <a:xfrm>
          <a:off x="0" y="3157157"/>
          <a:ext cx="6945897" cy="1144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AU" sz="1800" u="sng" kern="1200">
              <a:latin typeface="Calibri"/>
              <a:cs typeface="Calibri"/>
            </a:rPr>
            <a:t>Patrol path</a:t>
          </a:r>
          <a:r>
            <a:rPr lang="en-AU" sz="1800" u="sng" kern="1200">
              <a:solidFill>
                <a:srgbClr val="010000"/>
              </a:solidFill>
              <a:latin typeface="Calibri"/>
              <a:cs typeface="Calibri"/>
            </a:rPr>
            <a:t> </a:t>
          </a:r>
          <a:r>
            <a:rPr lang="en-AU" sz="1800" u="sng" kern="1200">
              <a:latin typeface="Calibri"/>
              <a:cs typeface="Calibri"/>
            </a:rPr>
            <a:t>Behaviour -</a:t>
          </a:r>
          <a:r>
            <a:rPr lang="en-AU" sz="1800" u="none" kern="1200">
              <a:latin typeface="Calibri"/>
              <a:cs typeface="Calibri"/>
            </a:rPr>
            <a:t> Some Goblins will be having a set path to follow. They walk back and forth until your location is known. Once they go to that location, they either continue to seek or go back to their path.</a:t>
          </a:r>
          <a:endParaRPr lang="en-GB" sz="1800" u="none" kern="1200">
            <a:latin typeface="Arial Black"/>
            <a:cs typeface="Calibri"/>
          </a:endParaRPr>
        </a:p>
      </dsp:txBody>
      <dsp:txXfrm>
        <a:off x="55869" y="3213026"/>
        <a:ext cx="6834159" cy="1032741"/>
      </dsp:txXfrm>
    </dsp:sp>
    <dsp:sp modelId="{90481315-627E-47DE-8333-363D2AAC2E14}">
      <dsp:nvSpPr>
        <dsp:cNvPr id="0" name=""/>
        <dsp:cNvSpPr/>
      </dsp:nvSpPr>
      <dsp:spPr>
        <a:xfrm>
          <a:off x="0" y="4353476"/>
          <a:ext cx="6945897" cy="1144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AU" sz="1800" u="sng" kern="1200">
              <a:latin typeface="Calibri"/>
              <a:cs typeface="Calibri"/>
            </a:rPr>
            <a:t>Catching the player -</a:t>
          </a:r>
          <a:r>
            <a:rPr lang="en-AU" sz="1800" u="none" kern="1200">
              <a:latin typeface="Calibri"/>
              <a:cs typeface="Calibri"/>
            </a:rPr>
            <a:t> When the Player Is in the red radius of a Goblin, their radius will increase the alpha over time, if it gets too bright you will be caught.</a:t>
          </a:r>
        </a:p>
      </dsp:txBody>
      <dsp:txXfrm>
        <a:off x="55869" y="4409345"/>
        <a:ext cx="6834159" cy="10327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448B07-2C06-4CF2-8E91-F7385E71E2CB}" type="datetimeFigureOut">
              <a:rPr lang="en-US" dirty="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a:p>
        </p:txBody>
      </p:sp>
    </p:spTree>
    <p:extLst>
      <p:ext uri="{BB962C8B-B14F-4D97-AF65-F5344CB8AC3E}">
        <p14:creationId xmlns:p14="http://schemas.microsoft.com/office/powerpoint/2010/main" val="189809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1069D4-B020-4602-B87C-B094679675DF}" type="datetimeFigureOut">
              <a:rPr lang="en-US" dirty="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8011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6C11EA-3D59-4DFE-9385-0A032B3191AF}" type="datetimeFigureOut">
              <a:rPr lang="en-US" dirty="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0850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936D4-0671-4B70-A95D-BFBC9A35DA5B}" type="datetimeFigureOut">
              <a:rPr lang="en-US" dirty="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7199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t>11/11/2021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7386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CECD2C-79BD-4B90-B3FA-E3B19B3FF97B}" type="datetimeFigureOut">
              <a:rPr lang="en-US" dirty="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4698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E9FDB6-7A26-4DBB-9BB0-088C0534314D}" type="datetimeFigureOut">
              <a:rPr lang="en-US" dirty="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6023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E7C72F-E0F0-449A-A903-6D7865ED3EFA}" type="datetimeFigureOut">
              <a:rPr lang="en-US" dirty="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5202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9248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827A6-8947-4115-8D9E-E89B1EC0518D}" type="datetimeFigureOut">
              <a:rPr lang="en-US" dirty="0"/>
              <a:t>11/11/2021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0915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60A6F-F31A-4CA3-B222-0B3C224FF998}" type="datetimeFigureOut">
              <a:rPr lang="en-US" dirty="0"/>
              <a:t>11/11/2021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6245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t>11/11/2021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01862654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4.png"/><Relationship Id="rId7" Type="http://schemas.openxmlformats.org/officeDocument/2006/relationships/diagramLayout" Target="../diagrams/layout9.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2.png"/><Relationship Id="rId10" Type="http://schemas.microsoft.com/office/2007/relationships/diagramDrawing" Target="../diagrams/drawing9.xml"/><Relationship Id="rId4" Type="http://schemas.microsoft.com/office/2007/relationships/hdphoto" Target="../media/hdphoto2.wdp"/><Relationship Id="rId9" Type="http://schemas.openxmlformats.org/officeDocument/2006/relationships/diagramColors" Target="../diagrams/colors9.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microsoft.com/office/2007/relationships/hdphoto" Target="../media/hdphoto2.wdp"/><Relationship Id="rId7" Type="http://schemas.openxmlformats.org/officeDocument/2006/relationships/diagramLayout" Target="../diagrams/layout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14.png"/><Relationship Id="rId10" Type="http://schemas.microsoft.com/office/2007/relationships/diagramDrawing" Target="../diagrams/drawing10.xml"/><Relationship Id="rId4" Type="http://schemas.openxmlformats.org/officeDocument/2006/relationships/image" Target="../media/image2.png"/><Relationship Id="rId9"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4.png"/><Relationship Id="rId7" Type="http://schemas.openxmlformats.org/officeDocument/2006/relationships/diagramLayout" Target="../diagrams/layout1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2.png"/><Relationship Id="rId10" Type="http://schemas.microsoft.com/office/2007/relationships/diagramDrawing" Target="../diagrams/drawing11.xml"/><Relationship Id="rId4" Type="http://schemas.microsoft.com/office/2007/relationships/hdphoto" Target="../media/hdphoto2.wdp"/><Relationship Id="rId9" Type="http://schemas.openxmlformats.org/officeDocument/2006/relationships/diagramColors" Target="../diagrams/colors11.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microsoft.com/office/2007/relationships/hdphoto" Target="../media/hdphoto2.wdp"/><Relationship Id="rId7" Type="http://schemas.openxmlformats.org/officeDocument/2006/relationships/diagramLayout" Target="../diagrams/layout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16.png"/><Relationship Id="rId10" Type="http://schemas.microsoft.com/office/2007/relationships/diagramDrawing" Target="../diagrams/drawing12.xml"/><Relationship Id="rId4" Type="http://schemas.openxmlformats.org/officeDocument/2006/relationships/image" Target="../media/image2.png"/><Relationship Id="rId9" Type="http://schemas.openxmlformats.org/officeDocument/2006/relationships/diagramColors" Target="../diagrams/colors12.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3.xml"/><Relationship Id="rId3" Type="http://schemas.microsoft.com/office/2007/relationships/hdphoto" Target="../media/hdphoto2.wdp"/><Relationship Id="rId7" Type="http://schemas.openxmlformats.org/officeDocument/2006/relationships/diagramQuickStyle" Target="../diagrams/quickStyle1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2.png"/><Relationship Id="rId9" Type="http://schemas.microsoft.com/office/2007/relationships/diagramDrawing" Target="../diagrams/drawing13.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12.png"/><Relationship Id="rId7" Type="http://schemas.openxmlformats.org/officeDocument/2006/relationships/diagramQuickStyle" Target="../diagrams/quickStyle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2.png"/><Relationship Id="rId9" Type="http://schemas.microsoft.com/office/2007/relationships/diagramDrawing" Target="../diagrams/drawing14.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5.xml"/><Relationship Id="rId3" Type="http://schemas.microsoft.com/office/2007/relationships/hdphoto" Target="../media/hdphoto2.wdp"/><Relationship Id="rId7" Type="http://schemas.openxmlformats.org/officeDocument/2006/relationships/diagramData" Target="../diagrams/data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11" Type="http://schemas.microsoft.com/office/2007/relationships/diagramDrawing" Target="../diagrams/drawing15.xml"/><Relationship Id="rId5" Type="http://schemas.openxmlformats.org/officeDocument/2006/relationships/image" Target="../media/image13.png"/><Relationship Id="rId10" Type="http://schemas.openxmlformats.org/officeDocument/2006/relationships/diagramColors" Target="../diagrams/colors15.xml"/><Relationship Id="rId4" Type="http://schemas.openxmlformats.org/officeDocument/2006/relationships/image" Target="../media/image2.png"/><Relationship Id="rId9"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6.xml"/><Relationship Id="rId3" Type="http://schemas.microsoft.com/office/2007/relationships/hdphoto" Target="../media/hdphoto2.wdp"/><Relationship Id="rId7" Type="http://schemas.openxmlformats.org/officeDocument/2006/relationships/diagramData" Target="../diagrams/data1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6.xml"/><Relationship Id="rId5" Type="http://schemas.openxmlformats.org/officeDocument/2006/relationships/image" Target="../media/image17.png"/><Relationship Id="rId10" Type="http://schemas.openxmlformats.org/officeDocument/2006/relationships/diagramColors" Target="../diagrams/colors16.xml"/><Relationship Id="rId4" Type="http://schemas.openxmlformats.org/officeDocument/2006/relationships/image" Target="../media/image13.png"/><Relationship Id="rId9"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microsoft.com/office/2007/relationships/diagramDrawing" Target="../diagrams/drawing17.xml"/><Relationship Id="rId3" Type="http://schemas.microsoft.com/office/2007/relationships/hdphoto" Target="../media/hdphoto2.wdp"/><Relationship Id="rId7" Type="http://schemas.openxmlformats.org/officeDocument/2006/relationships/diagramColors" Target="../diagrams/colors1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10" Type="http://schemas.openxmlformats.org/officeDocument/2006/relationships/image" Target="../media/image18.png"/><Relationship Id="rId4" Type="http://schemas.openxmlformats.org/officeDocument/2006/relationships/diagramData" Target="../diagrams/data17.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1.xml"/><Relationship Id="rId14" Type="http://schemas.microsoft.com/office/2007/relationships/diagramDrawing" Target="../diagrams/drawing2.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microsoft.com/office/2007/relationships/hdphoto" Target="../media/hdphoto2.wdp"/><Relationship Id="rId7" Type="http://schemas.openxmlformats.org/officeDocument/2006/relationships/diagramLayout" Target="../diagrams/layout1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8.xml"/><Relationship Id="rId5" Type="http://schemas.openxmlformats.org/officeDocument/2006/relationships/image" Target="../media/image19.png"/><Relationship Id="rId10" Type="http://schemas.microsoft.com/office/2007/relationships/diagramDrawing" Target="../diagrams/drawing18.xml"/><Relationship Id="rId4" Type="http://schemas.openxmlformats.org/officeDocument/2006/relationships/image" Target="../media/image2.png"/><Relationship Id="rId9" Type="http://schemas.openxmlformats.org/officeDocument/2006/relationships/diagramColors" Target="../diagrams/colors18.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9.xml"/><Relationship Id="rId3" Type="http://schemas.microsoft.com/office/2007/relationships/hdphoto" Target="../media/hdphoto2.wdp"/><Relationship Id="rId7" Type="http://schemas.openxmlformats.org/officeDocument/2006/relationships/diagramQuickStyle" Target="../diagrams/quickStyle1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9.xml"/><Relationship Id="rId5" Type="http://schemas.openxmlformats.org/officeDocument/2006/relationships/diagramData" Target="../diagrams/data19.xml"/><Relationship Id="rId10" Type="http://schemas.openxmlformats.org/officeDocument/2006/relationships/image" Target="../media/image20.png"/><Relationship Id="rId4" Type="http://schemas.openxmlformats.org/officeDocument/2006/relationships/image" Target="../media/image2.png"/><Relationship Id="rId9" Type="http://schemas.microsoft.com/office/2007/relationships/diagramDrawing" Target="../diagrams/drawing19.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microsoft.com/office/2007/relationships/hdphoto" Target="../media/hdphoto2.wdp"/><Relationship Id="rId7" Type="http://schemas.openxmlformats.org/officeDocument/2006/relationships/diagramLayout" Target="../diagrams/layout2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20.xml"/><Relationship Id="rId5" Type="http://schemas.openxmlformats.org/officeDocument/2006/relationships/image" Target="../media/image21.png"/><Relationship Id="rId10" Type="http://schemas.microsoft.com/office/2007/relationships/diagramDrawing" Target="../diagrams/drawing20.xml"/><Relationship Id="rId4" Type="http://schemas.openxmlformats.org/officeDocument/2006/relationships/image" Target="../media/image2.png"/><Relationship Id="rId9" Type="http://schemas.openxmlformats.org/officeDocument/2006/relationships/diagramColors" Target="../diagrams/colors20.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microsoft.com/office/2007/relationships/hdphoto" Target="../media/hdphoto2.wdp"/><Relationship Id="rId7" Type="http://schemas.openxmlformats.org/officeDocument/2006/relationships/diagramLayout" Target="../diagrams/layout2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21.xml"/><Relationship Id="rId5" Type="http://schemas.openxmlformats.org/officeDocument/2006/relationships/image" Target="../media/image22.png"/><Relationship Id="rId10" Type="http://schemas.microsoft.com/office/2007/relationships/diagramDrawing" Target="../diagrams/drawing21.xml"/><Relationship Id="rId4" Type="http://schemas.openxmlformats.org/officeDocument/2006/relationships/image" Target="../media/image2.png"/><Relationship Id="rId9" Type="http://schemas.openxmlformats.org/officeDocument/2006/relationships/diagramColors" Target="../diagrams/colors21.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22.xml"/><Relationship Id="rId3" Type="http://schemas.microsoft.com/office/2007/relationships/hdphoto" Target="../media/hdphoto2.wdp"/><Relationship Id="rId7" Type="http://schemas.openxmlformats.org/officeDocument/2006/relationships/diagramQuickStyle" Target="../diagrams/quickStyle2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2.xml"/><Relationship Id="rId5" Type="http://schemas.openxmlformats.org/officeDocument/2006/relationships/diagramData" Target="../diagrams/data22.xml"/><Relationship Id="rId4" Type="http://schemas.openxmlformats.org/officeDocument/2006/relationships/image" Target="../media/image2.png"/><Relationship Id="rId9" Type="http://schemas.microsoft.com/office/2007/relationships/diagramDrawing" Target="../diagrams/drawing2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3.xml"/><Relationship Id="rId13" Type="http://schemas.openxmlformats.org/officeDocument/2006/relationships/image" Target="../media/image25.png"/><Relationship Id="rId3" Type="http://schemas.microsoft.com/office/2007/relationships/hdphoto" Target="../media/hdphoto2.wdp"/><Relationship Id="rId7" Type="http://schemas.openxmlformats.org/officeDocument/2006/relationships/diagramData" Target="../diagrams/data23.xml"/><Relationship Id="rId12" Type="http://schemas.openxmlformats.org/officeDocument/2006/relationships/hyperlink" Target="https://opengameart.org/content/dungeon-tilese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4.png"/><Relationship Id="rId11" Type="http://schemas.microsoft.com/office/2007/relationships/diagramDrawing" Target="../diagrams/drawing23.xml"/><Relationship Id="rId5" Type="http://schemas.openxmlformats.org/officeDocument/2006/relationships/image" Target="../media/image2.png"/><Relationship Id="rId10" Type="http://schemas.openxmlformats.org/officeDocument/2006/relationships/diagramColors" Target="../diagrams/colors23.xml"/><Relationship Id="rId4" Type="http://schemas.openxmlformats.org/officeDocument/2006/relationships/image" Target="../media/image23.png"/><Relationship Id="rId9" Type="http://schemas.openxmlformats.org/officeDocument/2006/relationships/diagramQuickStyle" Target="../diagrams/quickStyle23.xml"/><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4.png"/><Relationship Id="rId7" Type="http://schemas.openxmlformats.org/officeDocument/2006/relationships/diagramData" Target="../diagrams/data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9.png"/><Relationship Id="rId10" Type="http://schemas.openxmlformats.org/officeDocument/2006/relationships/diagramColors" Target="../diagrams/colors3.xml"/><Relationship Id="rId4" Type="http://schemas.microsoft.com/office/2007/relationships/hdphoto" Target="../media/hdphoto2.wdp"/><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microsoft.com/office/2007/relationships/hdphoto" Target="../media/hdphoto2.wdp"/><Relationship Id="rId7" Type="http://schemas.openxmlformats.org/officeDocument/2006/relationships/diagramData" Target="../diagrams/data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diagramDrawing" Target="../diagrams/drawing4.xml"/><Relationship Id="rId5" Type="http://schemas.openxmlformats.org/officeDocument/2006/relationships/image" Target="../media/image10.png"/><Relationship Id="rId10" Type="http://schemas.openxmlformats.org/officeDocument/2006/relationships/diagramColors" Target="../diagrams/colors4.xml"/><Relationship Id="rId4" Type="http://schemas.openxmlformats.org/officeDocument/2006/relationships/image" Target="../media/image2.png"/><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microsoft.com/office/2007/relationships/hdphoto" Target="../media/hdphoto2.wdp"/><Relationship Id="rId7" Type="http://schemas.openxmlformats.org/officeDocument/2006/relationships/diagramQuickStyle" Target="../diagrams/quickStyl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4.png"/><Relationship Id="rId7" Type="http://schemas.openxmlformats.org/officeDocument/2006/relationships/diagramLayout" Target="../diagrams/layout6.xml"/><Relationship Id="rId2" Type="http://schemas.microsoft.com/office/2018/10/relationships/comments" Target="../comments/modernComment_12A_66E7122F.xml"/><Relationship Id="rId1" Type="http://schemas.openxmlformats.org/officeDocument/2006/relationships/slideLayout" Target="../slideLayouts/slideLayout2.xml"/><Relationship Id="rId6" Type="http://schemas.openxmlformats.org/officeDocument/2006/relationships/diagramData" Target="../diagrams/data6.xml"/><Relationship Id="rId5" Type="http://schemas.openxmlformats.org/officeDocument/2006/relationships/image" Target="../media/image2.png"/><Relationship Id="rId10" Type="http://schemas.microsoft.com/office/2007/relationships/diagramDrawing" Target="../diagrams/drawing6.xml"/><Relationship Id="rId4" Type="http://schemas.microsoft.com/office/2007/relationships/hdphoto" Target="../media/hdphoto2.wdp"/><Relationship Id="rId9" Type="http://schemas.openxmlformats.org/officeDocument/2006/relationships/diagramColors" Target="../diagrams/colors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7.xml"/><Relationship Id="rId3" Type="http://schemas.microsoft.com/office/2007/relationships/hdphoto" Target="../media/hdphoto1.wdp"/><Relationship Id="rId7" Type="http://schemas.openxmlformats.org/officeDocument/2006/relationships/image" Target="../media/image14.png"/><Relationship Id="rId12"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diagramColors" Target="../diagrams/colors7.xml"/><Relationship Id="rId5" Type="http://schemas.openxmlformats.org/officeDocument/2006/relationships/image" Target="../media/image12.png"/><Relationship Id="rId10" Type="http://schemas.openxmlformats.org/officeDocument/2006/relationships/diagramQuickStyle" Target="../diagrams/quickStyle7.xml"/><Relationship Id="rId4" Type="http://schemas.openxmlformats.org/officeDocument/2006/relationships/image" Target="../media/image6.png"/><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microsoft.com/office/2007/relationships/hdphoto" Target="../media/hdphoto2.wdp"/><Relationship Id="rId7" Type="http://schemas.openxmlformats.org/officeDocument/2006/relationships/diagramLayout" Target="../diagrams/layout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8.xml"/><Relationship Id="rId5" Type="http://schemas.openxmlformats.org/officeDocument/2006/relationships/image" Target="../media/image15.png"/><Relationship Id="rId10" Type="http://schemas.microsoft.com/office/2007/relationships/diagramDrawing" Target="../diagrams/drawing8.xml"/><Relationship Id="rId4" Type="http://schemas.openxmlformats.org/officeDocument/2006/relationships/image" Target="../media/image2.png"/><Relationship Id="rId9" Type="http://schemas.openxmlformats.org/officeDocument/2006/relationships/diagramColors" Target="../diagrams/colors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29000" b="-2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3E59-E25F-48B7-A4CA-5C8AB5A5D761}"/>
              </a:ext>
            </a:extLst>
          </p:cNvPr>
          <p:cNvSpPr>
            <a:spLocks noGrp="1"/>
          </p:cNvSpPr>
          <p:nvPr>
            <p:ph type="ctrTitle"/>
          </p:nvPr>
        </p:nvSpPr>
        <p:spPr>
          <a:xfrm>
            <a:off x="3606386" y="1432223"/>
            <a:ext cx="7412133" cy="3035808"/>
          </a:xfrm>
        </p:spPr>
        <p:txBody>
          <a:bodyPr>
            <a:normAutofit/>
          </a:bodyPr>
          <a:lstStyle/>
          <a:p>
            <a:r>
              <a:rPr lang="en-AU">
                <a:cs typeface="Calibri Light"/>
              </a:rPr>
              <a:t>GoblinSlayer</a:t>
            </a:r>
          </a:p>
        </p:txBody>
      </p:sp>
      <p:sp>
        <p:nvSpPr>
          <p:cNvPr id="3" name="Subtitle 2">
            <a:extLst>
              <a:ext uri="{FF2B5EF4-FFF2-40B4-BE49-F238E27FC236}">
                <a16:creationId xmlns:a16="http://schemas.microsoft.com/office/drawing/2014/main" id="{226E0AEE-E7AA-444E-8E72-4D6219B49C8B}"/>
              </a:ext>
            </a:extLst>
          </p:cNvPr>
          <p:cNvSpPr>
            <a:spLocks noGrp="1"/>
          </p:cNvSpPr>
          <p:nvPr>
            <p:ph type="subTitle" idx="1"/>
          </p:nvPr>
        </p:nvSpPr>
        <p:spPr>
          <a:xfrm>
            <a:off x="9385040" y="3753300"/>
            <a:ext cx="2252305" cy="465087"/>
          </a:xfrm>
        </p:spPr>
        <p:txBody>
          <a:bodyPr vert="horz" lIns="91440" tIns="45720" rIns="91440" bIns="45720" rtlCol="0" anchor="t">
            <a:normAutofit/>
          </a:bodyPr>
          <a:lstStyle/>
          <a:p>
            <a:r>
              <a:rPr lang="en-AU" sz="1600" b="1">
                <a:solidFill>
                  <a:schemeClr val="tx1">
                    <a:lumMod val="95000"/>
                    <a:lumOff val="5000"/>
                  </a:schemeClr>
                </a:solidFill>
                <a:cs typeface="Calibri"/>
              </a:rPr>
              <a:t>By Ben Scott</a:t>
            </a:r>
            <a:endParaRPr lang="en-US" sz="1600" b="1">
              <a:solidFill>
                <a:schemeClr val="tx1">
                  <a:lumMod val="95000"/>
                  <a:lumOff val="5000"/>
                </a:schemeClr>
              </a:solidFill>
              <a:cs typeface="Arial"/>
            </a:endParaRPr>
          </a:p>
        </p:txBody>
      </p:sp>
      <p:pic>
        <p:nvPicPr>
          <p:cNvPr id="7" name="Picture 7" descr="A picture containing qr code&#10;&#10;Description automatically generated">
            <a:extLst>
              <a:ext uri="{FF2B5EF4-FFF2-40B4-BE49-F238E27FC236}">
                <a16:creationId xmlns:a16="http://schemas.microsoft.com/office/drawing/2014/main" id="{BA25C1DD-97E7-4F1E-B17E-869DE13B3454}"/>
              </a:ext>
            </a:extLst>
          </p:cNvPr>
          <p:cNvPicPr>
            <a:picLocks noChangeAspect="1"/>
          </p:cNvPicPr>
          <p:nvPr/>
        </p:nvPicPr>
        <p:blipFill rotWithShape="1">
          <a:blip r:embed="rId3"/>
          <a:srcRect t="1005" r="-1" b="5521"/>
          <a:stretch/>
        </p:blipFill>
        <p:spPr>
          <a:xfrm>
            <a:off x="1075156" y="1742787"/>
            <a:ext cx="1810427" cy="2248854"/>
          </a:xfrm>
          <a:prstGeom prst="rect">
            <a:avLst/>
          </a:prstGeom>
        </p:spPr>
      </p:pic>
      <p:sp>
        <p:nvSpPr>
          <p:cNvPr id="4" name="TextBox 3">
            <a:extLst>
              <a:ext uri="{FF2B5EF4-FFF2-40B4-BE49-F238E27FC236}">
                <a16:creationId xmlns:a16="http://schemas.microsoft.com/office/drawing/2014/main" id="{523762EF-7A54-40EB-818D-AB08E21EAE13}"/>
              </a:ext>
            </a:extLst>
          </p:cNvPr>
          <p:cNvSpPr txBox="1"/>
          <p:nvPr/>
        </p:nvSpPr>
        <p:spPr>
          <a:xfrm>
            <a:off x="8999349" y="35232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5" name="TextBox 4">
            <a:extLst>
              <a:ext uri="{FF2B5EF4-FFF2-40B4-BE49-F238E27FC236}">
                <a16:creationId xmlns:a16="http://schemas.microsoft.com/office/drawing/2014/main" id="{4A11A907-C390-4937-9521-34767B8A131F}"/>
              </a:ext>
            </a:extLst>
          </p:cNvPr>
          <p:cNvSpPr txBox="1"/>
          <p:nvPr/>
        </p:nvSpPr>
        <p:spPr>
          <a:xfrm>
            <a:off x="3768671" y="171514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A Stealth Game</a:t>
            </a:r>
          </a:p>
        </p:txBody>
      </p:sp>
    </p:spTree>
    <p:extLst>
      <p:ext uri="{BB962C8B-B14F-4D97-AF65-F5344CB8AC3E}">
        <p14:creationId xmlns:p14="http://schemas.microsoft.com/office/powerpoint/2010/main" val="284779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7" descr="A picture containing qr code&#10;&#10;Description automatically generated">
            <a:extLst>
              <a:ext uri="{FF2B5EF4-FFF2-40B4-BE49-F238E27FC236}">
                <a16:creationId xmlns:a16="http://schemas.microsoft.com/office/drawing/2014/main" id="{65ED045C-DFA6-4473-B653-0CD9573DFDB9}"/>
              </a:ext>
            </a:extLst>
          </p:cNvPr>
          <p:cNvPicPr>
            <a:picLocks noChangeAspect="1"/>
          </p:cNvPicPr>
          <p:nvPr/>
        </p:nvPicPr>
        <p:blipFill rotWithShape="1">
          <a:blip r:embed="rId2"/>
          <a:srcRect l="3582" r="6376"/>
          <a:stretch/>
        </p:blipFill>
        <p:spPr>
          <a:xfrm>
            <a:off x="141889" y="242465"/>
            <a:ext cx="4300363" cy="6373081"/>
          </a:xfrm>
          <a:prstGeom prst="rect">
            <a:avLst/>
          </a:prstGeom>
        </p:spPr>
      </p:pic>
      <p:sp>
        <p:nvSpPr>
          <p:cNvPr id="49" name="Rectangle 51">
            <a:extLst>
              <a:ext uri="{FF2B5EF4-FFF2-40B4-BE49-F238E27FC236}">
                <a16:creationId xmlns:a16="http://schemas.microsoft.com/office/drawing/2014/main" id="{6B271163-1E03-43CD-BDE9-0233CAE1A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74662-0544-403D-B1EE-8CE38772F6D2}"/>
              </a:ext>
            </a:extLst>
          </p:cNvPr>
          <p:cNvSpPr>
            <a:spLocks noGrp="1"/>
          </p:cNvSpPr>
          <p:nvPr>
            <p:ph type="title"/>
          </p:nvPr>
        </p:nvSpPr>
        <p:spPr>
          <a:xfrm>
            <a:off x="5160609" y="-277"/>
            <a:ext cx="6730277" cy="1609344"/>
          </a:xfrm>
          <a:ln>
            <a:noFill/>
          </a:ln>
        </p:spPr>
        <p:txBody>
          <a:bodyPr>
            <a:normAutofit/>
          </a:bodyPr>
          <a:lstStyle/>
          <a:p>
            <a:r>
              <a:rPr lang="en-AU"/>
              <a:t>Goblin            Entity</a:t>
            </a:r>
          </a:p>
        </p:txBody>
      </p:sp>
      <p:grpSp>
        <p:nvGrpSpPr>
          <p:cNvPr id="50" name="Group 53">
            <a:extLst>
              <a:ext uri="{FF2B5EF4-FFF2-40B4-BE49-F238E27FC236}">
                <a16:creationId xmlns:a16="http://schemas.microsoft.com/office/drawing/2014/main" id="{B3A84125-19BF-4B89-B0B6-72CD1A073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5" name="Oval 54">
              <a:extLst>
                <a:ext uri="{FF2B5EF4-FFF2-40B4-BE49-F238E27FC236}">
                  <a16:creationId xmlns:a16="http://schemas.microsoft.com/office/drawing/2014/main" id="{ABCDD38B-753F-4DF4-8B85-FD3D5A11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6" name="Oval 55">
              <a:extLst>
                <a:ext uri="{FF2B5EF4-FFF2-40B4-BE49-F238E27FC236}">
                  <a16:creationId xmlns:a16="http://schemas.microsoft.com/office/drawing/2014/main" id="{9A78B783-89C6-45C9-95E7-2441AC748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F4AA815A-02B3-4970-A10F-6BB35F9E1AE2}"/>
              </a:ext>
            </a:extLst>
          </p:cNvPr>
          <p:cNvGraphicFramePr>
            <a:graphicFrameLocks/>
          </p:cNvGraphicFramePr>
          <p:nvPr>
            <p:extLst>
              <p:ext uri="{D42A27DB-BD31-4B8C-83A1-F6EECF244321}">
                <p14:modId xmlns:p14="http://schemas.microsoft.com/office/powerpoint/2010/main" val="2747284104"/>
              </p:ext>
            </p:extLst>
          </p:nvPr>
        </p:nvGraphicFramePr>
        <p:xfrm>
          <a:off x="4918711" y="639046"/>
          <a:ext cx="6945897" cy="62624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10430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C6F77B-3686-4A66-863B-5B69B48802DC}"/>
              </a:ext>
            </a:extLst>
          </p:cNvPr>
          <p:cNvSpPr>
            <a:spLocks noGrp="1"/>
          </p:cNvSpPr>
          <p:nvPr>
            <p:ph type="title"/>
          </p:nvPr>
        </p:nvSpPr>
        <p:spPr>
          <a:xfrm>
            <a:off x="1069848" y="484632"/>
            <a:ext cx="10058400" cy="1609344"/>
          </a:xfrm>
        </p:spPr>
        <p:txBody>
          <a:bodyPr>
            <a:normAutofit/>
          </a:bodyPr>
          <a:lstStyle/>
          <a:p>
            <a:r>
              <a:rPr lang="en-AU"/>
              <a:t>Player </a:t>
            </a:r>
            <a:r>
              <a:rPr lang="en-AU">
                <a:ea typeface="+mj-lt"/>
                <a:cs typeface="+mj-lt"/>
              </a:rPr>
              <a:t>                         </a:t>
            </a:r>
            <a:r>
              <a:rPr lang="en-AU" b="1">
                <a:ea typeface="+mj-lt"/>
                <a:cs typeface="+mj-lt"/>
              </a:rPr>
              <a:t>About:</a:t>
            </a:r>
            <a:endParaRPr lang="en-AU"/>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DB091C02-1DA1-430A-8427-E012361CB31E}"/>
              </a:ext>
            </a:extLst>
          </p:cNvPr>
          <p:cNvSpPr txBox="1"/>
          <p:nvPr/>
        </p:nvSpPr>
        <p:spPr>
          <a:xfrm>
            <a:off x="13091746" y="49735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6" name="Picture 6" descr="Qr code&#10;&#10;Description automatically generated">
            <a:extLst>
              <a:ext uri="{FF2B5EF4-FFF2-40B4-BE49-F238E27FC236}">
                <a16:creationId xmlns:a16="http://schemas.microsoft.com/office/drawing/2014/main" id="{6474098D-8DF2-4E92-97FB-21409A3B6F8D}"/>
              </a:ext>
            </a:extLst>
          </p:cNvPr>
          <p:cNvPicPr>
            <a:picLocks noChangeAspect="1"/>
          </p:cNvPicPr>
          <p:nvPr/>
        </p:nvPicPr>
        <p:blipFill>
          <a:blip r:embed="rId5"/>
          <a:stretch>
            <a:fillRect/>
          </a:stretch>
        </p:blipFill>
        <p:spPr>
          <a:xfrm>
            <a:off x="8067542" y="2283169"/>
            <a:ext cx="3565812" cy="4063709"/>
          </a:xfrm>
          <a:prstGeom prst="rect">
            <a:avLst/>
          </a:prstGeom>
        </p:spPr>
      </p:pic>
      <p:graphicFrame>
        <p:nvGraphicFramePr>
          <p:cNvPr id="7" name="Content Placeholder 2">
            <a:extLst>
              <a:ext uri="{FF2B5EF4-FFF2-40B4-BE49-F238E27FC236}">
                <a16:creationId xmlns:a16="http://schemas.microsoft.com/office/drawing/2014/main" id="{5E0F7160-A0B4-4308-B4D7-D48C1D25A5A2}"/>
              </a:ext>
            </a:extLst>
          </p:cNvPr>
          <p:cNvGraphicFramePr>
            <a:graphicFrameLocks/>
          </p:cNvGraphicFramePr>
          <p:nvPr>
            <p:extLst>
              <p:ext uri="{D42A27DB-BD31-4B8C-83A1-F6EECF244321}">
                <p14:modId xmlns:p14="http://schemas.microsoft.com/office/powerpoint/2010/main" val="4094237205"/>
              </p:ext>
            </p:extLst>
          </p:nvPr>
        </p:nvGraphicFramePr>
        <p:xfrm>
          <a:off x="982289" y="2105896"/>
          <a:ext cx="6952825" cy="47523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2847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Qr code&#10;&#10;Description automatically generated">
            <a:extLst>
              <a:ext uri="{FF2B5EF4-FFF2-40B4-BE49-F238E27FC236}">
                <a16:creationId xmlns:a16="http://schemas.microsoft.com/office/drawing/2014/main" id="{D96776BB-CF31-4FBC-8924-B48A6B1B27DB}"/>
              </a:ext>
            </a:extLst>
          </p:cNvPr>
          <p:cNvPicPr>
            <a:picLocks noChangeAspect="1"/>
          </p:cNvPicPr>
          <p:nvPr/>
        </p:nvPicPr>
        <p:blipFill rotWithShape="1">
          <a:blip r:embed="rId2"/>
          <a:srcRect l="8378" r="14715" b="-2"/>
          <a:stretch/>
        </p:blipFill>
        <p:spPr>
          <a:xfrm>
            <a:off x="3344" y="10"/>
            <a:ext cx="4646726" cy="6857990"/>
          </a:xfrm>
          <a:prstGeom prst="rect">
            <a:avLst/>
          </a:prstGeom>
        </p:spPr>
      </p:pic>
      <p:sp>
        <p:nvSpPr>
          <p:cNvPr id="54" name="Rectangle 53">
            <a:extLst>
              <a:ext uri="{FF2B5EF4-FFF2-40B4-BE49-F238E27FC236}">
                <a16:creationId xmlns:a16="http://schemas.microsoft.com/office/drawing/2014/main" id="{6B271163-1E03-43CD-BDE9-0233CAE1A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74662-0544-403D-B1EE-8CE38772F6D2}"/>
              </a:ext>
            </a:extLst>
          </p:cNvPr>
          <p:cNvSpPr>
            <a:spLocks noGrp="1"/>
          </p:cNvSpPr>
          <p:nvPr>
            <p:ph type="title"/>
          </p:nvPr>
        </p:nvSpPr>
        <p:spPr>
          <a:xfrm>
            <a:off x="4956255" y="48214"/>
            <a:ext cx="7035077" cy="1138290"/>
          </a:xfrm>
          <a:ln>
            <a:noFill/>
          </a:ln>
        </p:spPr>
        <p:txBody>
          <a:bodyPr>
            <a:normAutofit/>
          </a:bodyPr>
          <a:lstStyle/>
          <a:p>
            <a:r>
              <a:rPr lang="en-AU"/>
              <a:t>Player             Entity</a:t>
            </a:r>
            <a:endParaRPr lang="en-US"/>
          </a:p>
        </p:txBody>
      </p:sp>
      <p:grpSp>
        <p:nvGrpSpPr>
          <p:cNvPr id="56" name="Group 55">
            <a:extLst>
              <a:ext uri="{FF2B5EF4-FFF2-40B4-BE49-F238E27FC236}">
                <a16:creationId xmlns:a16="http://schemas.microsoft.com/office/drawing/2014/main" id="{B3A84125-19BF-4B89-B0B6-72CD1A073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7" name="Oval 56">
              <a:extLst>
                <a:ext uri="{FF2B5EF4-FFF2-40B4-BE49-F238E27FC236}">
                  <a16:creationId xmlns:a16="http://schemas.microsoft.com/office/drawing/2014/main" id="{ABCDD38B-753F-4DF4-8B85-FD3D5A11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8" name="Oval 57">
              <a:extLst>
                <a:ext uri="{FF2B5EF4-FFF2-40B4-BE49-F238E27FC236}">
                  <a16:creationId xmlns:a16="http://schemas.microsoft.com/office/drawing/2014/main" id="{9A78B783-89C6-45C9-95E7-2441AC748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4" name="Content Placeholder 2">
            <a:extLst>
              <a:ext uri="{FF2B5EF4-FFF2-40B4-BE49-F238E27FC236}">
                <a16:creationId xmlns:a16="http://schemas.microsoft.com/office/drawing/2014/main" id="{C3B3136E-92C0-478B-BA85-67776BCD5FF6}"/>
              </a:ext>
            </a:extLst>
          </p:cNvPr>
          <p:cNvGraphicFramePr>
            <a:graphicFrameLocks/>
          </p:cNvGraphicFramePr>
          <p:nvPr>
            <p:extLst>
              <p:ext uri="{D42A27DB-BD31-4B8C-83A1-F6EECF244321}">
                <p14:modId xmlns:p14="http://schemas.microsoft.com/office/powerpoint/2010/main" val="2310826471"/>
              </p:ext>
            </p:extLst>
          </p:nvPr>
        </p:nvGraphicFramePr>
        <p:xfrm>
          <a:off x="4916980" y="540332"/>
          <a:ext cx="6945897" cy="62624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0709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FB84A4-2688-4BE1-8B0D-4F50AC259DBB}"/>
              </a:ext>
            </a:extLst>
          </p:cNvPr>
          <p:cNvSpPr>
            <a:spLocks noGrp="1"/>
          </p:cNvSpPr>
          <p:nvPr>
            <p:ph type="title"/>
          </p:nvPr>
        </p:nvSpPr>
        <p:spPr>
          <a:xfrm>
            <a:off x="1069848" y="484632"/>
            <a:ext cx="10058400" cy="1609344"/>
          </a:xfrm>
        </p:spPr>
        <p:txBody>
          <a:bodyPr>
            <a:normAutofit/>
          </a:bodyPr>
          <a:lstStyle/>
          <a:p>
            <a:r>
              <a:rPr lang="en-US"/>
              <a:t>Player                          Score:</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6" name="Picture 6">
            <a:extLst>
              <a:ext uri="{FF2B5EF4-FFF2-40B4-BE49-F238E27FC236}">
                <a16:creationId xmlns:a16="http://schemas.microsoft.com/office/drawing/2014/main" id="{48403EEB-708F-41FD-B0B6-781A912F209F}"/>
              </a:ext>
            </a:extLst>
          </p:cNvPr>
          <p:cNvPicPr>
            <a:picLocks noChangeAspect="1"/>
          </p:cNvPicPr>
          <p:nvPr/>
        </p:nvPicPr>
        <p:blipFill>
          <a:blip r:embed="rId5"/>
          <a:stretch>
            <a:fillRect/>
          </a:stretch>
        </p:blipFill>
        <p:spPr>
          <a:xfrm>
            <a:off x="7449785" y="2249201"/>
            <a:ext cx="3477490" cy="4147164"/>
          </a:xfrm>
          <a:prstGeom prst="rect">
            <a:avLst/>
          </a:prstGeom>
        </p:spPr>
      </p:pic>
      <p:graphicFrame>
        <p:nvGraphicFramePr>
          <p:cNvPr id="4" name="Content Placeholder 2">
            <a:extLst>
              <a:ext uri="{FF2B5EF4-FFF2-40B4-BE49-F238E27FC236}">
                <a16:creationId xmlns:a16="http://schemas.microsoft.com/office/drawing/2014/main" id="{4580D0A9-FE42-4215-8FB2-3AE75D702AD7}"/>
              </a:ext>
            </a:extLst>
          </p:cNvPr>
          <p:cNvGraphicFramePr>
            <a:graphicFrameLocks/>
          </p:cNvGraphicFramePr>
          <p:nvPr>
            <p:extLst>
              <p:ext uri="{D42A27DB-BD31-4B8C-83A1-F6EECF244321}">
                <p14:modId xmlns:p14="http://schemas.microsoft.com/office/powerpoint/2010/main" val="175164385"/>
              </p:ext>
            </p:extLst>
          </p:nvPr>
        </p:nvGraphicFramePr>
        <p:xfrm>
          <a:off x="982288" y="2078184"/>
          <a:ext cx="6267025" cy="448909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1522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79BBE0-CA2C-4D82-8997-717D9963D89E}"/>
              </a:ext>
            </a:extLst>
          </p:cNvPr>
          <p:cNvSpPr>
            <a:spLocks noGrp="1"/>
          </p:cNvSpPr>
          <p:nvPr>
            <p:ph type="title"/>
          </p:nvPr>
        </p:nvSpPr>
        <p:spPr>
          <a:xfrm>
            <a:off x="1069848" y="484632"/>
            <a:ext cx="10058400" cy="1609344"/>
          </a:xfrm>
        </p:spPr>
        <p:txBody>
          <a:bodyPr>
            <a:normAutofit/>
          </a:bodyPr>
          <a:lstStyle/>
          <a:p>
            <a:r>
              <a:rPr lang="en-US"/>
              <a:t>Player </a:t>
            </a:r>
            <a:r>
              <a:rPr lang="en-US">
                <a:ea typeface="+mj-lt"/>
                <a:cs typeface="+mj-lt"/>
              </a:rPr>
              <a:t>                     Controls:</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4" name="Content Placeholder 2">
            <a:extLst>
              <a:ext uri="{FF2B5EF4-FFF2-40B4-BE49-F238E27FC236}">
                <a16:creationId xmlns:a16="http://schemas.microsoft.com/office/drawing/2014/main" id="{F294C998-B4B2-4905-A492-D4E897946B2D}"/>
              </a:ext>
            </a:extLst>
          </p:cNvPr>
          <p:cNvGraphicFramePr>
            <a:graphicFrameLocks/>
          </p:cNvGraphicFramePr>
          <p:nvPr>
            <p:extLst>
              <p:ext uri="{D42A27DB-BD31-4B8C-83A1-F6EECF244321}">
                <p14:modId xmlns:p14="http://schemas.microsoft.com/office/powerpoint/2010/main" val="2468782640"/>
              </p:ext>
            </p:extLst>
          </p:nvPr>
        </p:nvGraphicFramePr>
        <p:xfrm>
          <a:off x="982290" y="2306784"/>
          <a:ext cx="10229424" cy="42535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8762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68C7D75-DCA4-4381-8E5D-01A025C49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74662-0544-403D-B1EE-8CE38772F6D2}"/>
              </a:ext>
            </a:extLst>
          </p:cNvPr>
          <p:cNvSpPr>
            <a:spLocks noGrp="1"/>
          </p:cNvSpPr>
          <p:nvPr>
            <p:ph type="title"/>
          </p:nvPr>
        </p:nvSpPr>
        <p:spPr>
          <a:xfrm>
            <a:off x="6289963" y="283741"/>
            <a:ext cx="5839913" cy="1609344"/>
          </a:xfrm>
          <a:ln>
            <a:noFill/>
          </a:ln>
        </p:spPr>
        <p:txBody>
          <a:bodyPr>
            <a:normAutofit/>
          </a:bodyPr>
          <a:lstStyle/>
          <a:p>
            <a:r>
              <a:rPr lang="en-AU" sz="4000"/>
              <a:t>Ladder         Entities</a:t>
            </a:r>
          </a:p>
        </p:txBody>
      </p:sp>
      <p:pic>
        <p:nvPicPr>
          <p:cNvPr id="4" name="Picture 7" descr="A picture containing light&#10;&#10;Description automatically generated">
            <a:extLst>
              <a:ext uri="{FF2B5EF4-FFF2-40B4-BE49-F238E27FC236}">
                <a16:creationId xmlns:a16="http://schemas.microsoft.com/office/drawing/2014/main" id="{ABE70AC1-2C7E-4B5C-9E34-4A1BA124834E}"/>
              </a:ext>
            </a:extLst>
          </p:cNvPr>
          <p:cNvPicPr>
            <a:picLocks noChangeAspect="1"/>
          </p:cNvPicPr>
          <p:nvPr/>
        </p:nvPicPr>
        <p:blipFill rotWithShape="1">
          <a:blip r:embed="rId3"/>
          <a:srcRect l="5247" r="7285" b="-1"/>
          <a:stretch/>
        </p:blipFill>
        <p:spPr>
          <a:xfrm>
            <a:off x="633999" y="640080"/>
            <a:ext cx="4794199" cy="5588101"/>
          </a:xfrm>
          <a:prstGeom prst="rect">
            <a:avLst/>
          </a:prstGeom>
        </p:spPr>
      </p:pic>
      <p:grpSp>
        <p:nvGrpSpPr>
          <p:cNvPr id="34" name="Group 33">
            <a:extLst>
              <a:ext uri="{FF2B5EF4-FFF2-40B4-BE49-F238E27FC236}">
                <a16:creationId xmlns:a16="http://schemas.microsoft.com/office/drawing/2014/main" id="{FB36AE2D-4EC3-402D-A0B6-25E51BEBF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EC835156-679A-4637-8D17-75FB3F559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4834248F-360A-4FB2-BD6F-9C9119DAB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9" name="Content Placeholder 2">
            <a:extLst>
              <a:ext uri="{FF2B5EF4-FFF2-40B4-BE49-F238E27FC236}">
                <a16:creationId xmlns:a16="http://schemas.microsoft.com/office/drawing/2014/main" id="{3975AC56-1359-4108-99A1-DFCDC874920B}"/>
              </a:ext>
            </a:extLst>
          </p:cNvPr>
          <p:cNvGraphicFramePr>
            <a:graphicFrameLocks/>
          </p:cNvGraphicFramePr>
          <p:nvPr>
            <p:extLst>
              <p:ext uri="{D42A27DB-BD31-4B8C-83A1-F6EECF244321}">
                <p14:modId xmlns:p14="http://schemas.microsoft.com/office/powerpoint/2010/main" val="1296089859"/>
              </p:ext>
            </p:extLst>
          </p:nvPr>
        </p:nvGraphicFramePr>
        <p:xfrm>
          <a:off x="6288580" y="1891148"/>
          <a:ext cx="5511953" cy="38864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0546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786B33-8B23-426C-A600-14E2C2A8D7F1}"/>
              </a:ext>
            </a:extLst>
          </p:cNvPr>
          <p:cNvSpPr>
            <a:spLocks noGrp="1"/>
          </p:cNvSpPr>
          <p:nvPr>
            <p:ph type="title"/>
          </p:nvPr>
        </p:nvSpPr>
        <p:spPr>
          <a:xfrm>
            <a:off x="1069848" y="484632"/>
            <a:ext cx="10058400" cy="1609344"/>
          </a:xfrm>
        </p:spPr>
        <p:txBody>
          <a:bodyPr>
            <a:normAutofit/>
          </a:bodyPr>
          <a:lstStyle/>
          <a:p>
            <a:r>
              <a:rPr lang="en-US"/>
              <a:t>Loot                             About:</a:t>
            </a:r>
            <a:endParaRPr lang="en-US">
              <a:latin typeface="Arial Black"/>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4" name="Picture 4">
            <a:extLst>
              <a:ext uri="{FF2B5EF4-FFF2-40B4-BE49-F238E27FC236}">
                <a16:creationId xmlns:a16="http://schemas.microsoft.com/office/drawing/2014/main" id="{EC6FD7EF-49F3-4CCC-943C-6B5E1DA1D4F7}"/>
              </a:ext>
            </a:extLst>
          </p:cNvPr>
          <p:cNvPicPr>
            <a:picLocks noChangeAspect="1"/>
          </p:cNvPicPr>
          <p:nvPr/>
        </p:nvPicPr>
        <p:blipFill>
          <a:blip r:embed="rId5"/>
          <a:stretch>
            <a:fillRect/>
          </a:stretch>
        </p:blipFill>
        <p:spPr>
          <a:xfrm>
            <a:off x="8828761" y="2214496"/>
            <a:ext cx="1997554" cy="1973437"/>
          </a:xfrm>
          <a:prstGeom prst="rect">
            <a:avLst/>
          </a:prstGeom>
        </p:spPr>
      </p:pic>
      <p:pic>
        <p:nvPicPr>
          <p:cNvPr id="5" name="Picture 5" descr="Graphical user interface&#10;&#10;Description automatically generated">
            <a:extLst>
              <a:ext uri="{FF2B5EF4-FFF2-40B4-BE49-F238E27FC236}">
                <a16:creationId xmlns:a16="http://schemas.microsoft.com/office/drawing/2014/main" id="{660458FF-89C3-47E3-8E9B-84C570779617}"/>
              </a:ext>
            </a:extLst>
          </p:cNvPr>
          <p:cNvPicPr>
            <a:picLocks noChangeAspect="1"/>
          </p:cNvPicPr>
          <p:nvPr/>
        </p:nvPicPr>
        <p:blipFill>
          <a:blip r:embed="rId6"/>
          <a:stretch>
            <a:fillRect/>
          </a:stretch>
        </p:blipFill>
        <p:spPr>
          <a:xfrm>
            <a:off x="8826850" y="4321060"/>
            <a:ext cx="2008001" cy="1964945"/>
          </a:xfrm>
          <a:prstGeom prst="rect">
            <a:avLst/>
          </a:prstGeom>
        </p:spPr>
      </p:pic>
      <p:graphicFrame>
        <p:nvGraphicFramePr>
          <p:cNvPr id="13" name="Content Placeholder 2">
            <a:extLst>
              <a:ext uri="{FF2B5EF4-FFF2-40B4-BE49-F238E27FC236}">
                <a16:creationId xmlns:a16="http://schemas.microsoft.com/office/drawing/2014/main" id="{3975AC56-1359-4108-99A1-DFCDC874920B}"/>
              </a:ext>
            </a:extLst>
          </p:cNvPr>
          <p:cNvGraphicFramePr>
            <a:graphicFrameLocks/>
          </p:cNvGraphicFramePr>
          <p:nvPr>
            <p:extLst>
              <p:ext uri="{D42A27DB-BD31-4B8C-83A1-F6EECF244321}">
                <p14:modId xmlns:p14="http://schemas.microsoft.com/office/powerpoint/2010/main" val="2665052012"/>
              </p:ext>
            </p:extLst>
          </p:nvPr>
        </p:nvGraphicFramePr>
        <p:xfrm>
          <a:off x="1030783" y="2244439"/>
          <a:ext cx="6267025" cy="41496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551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21">
            <a:extLst>
              <a:ext uri="{FF2B5EF4-FFF2-40B4-BE49-F238E27FC236}">
                <a16:creationId xmlns:a16="http://schemas.microsoft.com/office/drawing/2014/main" id="{DC6B282E-0CEA-4977-82BA-A8D9C2932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74662-0544-403D-B1EE-8CE38772F6D2}"/>
              </a:ext>
            </a:extLst>
          </p:cNvPr>
          <p:cNvSpPr>
            <a:spLocks noGrp="1"/>
          </p:cNvSpPr>
          <p:nvPr>
            <p:ph type="title"/>
          </p:nvPr>
        </p:nvSpPr>
        <p:spPr>
          <a:xfrm>
            <a:off x="4623746" y="325305"/>
            <a:ext cx="7180549" cy="1609344"/>
          </a:xfrm>
          <a:ln>
            <a:noFill/>
          </a:ln>
        </p:spPr>
        <p:txBody>
          <a:bodyPr>
            <a:normAutofit/>
          </a:bodyPr>
          <a:lstStyle/>
          <a:p>
            <a:pPr algn="ctr"/>
            <a:r>
              <a:rPr lang="en-AU">
                <a:latin typeface="Arial Black"/>
              </a:rPr>
              <a:t> Chest              Entity</a:t>
            </a:r>
          </a:p>
        </p:txBody>
      </p:sp>
      <p:pic>
        <p:nvPicPr>
          <p:cNvPr id="4" name="Picture 7">
            <a:extLst>
              <a:ext uri="{FF2B5EF4-FFF2-40B4-BE49-F238E27FC236}">
                <a16:creationId xmlns:a16="http://schemas.microsoft.com/office/drawing/2014/main" id="{3F0E2114-2713-46F4-B93D-AB1BCB0759D1}"/>
              </a:ext>
            </a:extLst>
          </p:cNvPr>
          <p:cNvPicPr>
            <a:picLocks noChangeAspect="1"/>
          </p:cNvPicPr>
          <p:nvPr/>
        </p:nvPicPr>
        <p:blipFill rotWithShape="1">
          <a:blip r:embed="rId4"/>
          <a:srcRect t="12835" r="-4" b="12549"/>
          <a:stretch/>
        </p:blipFill>
        <p:spPr>
          <a:xfrm>
            <a:off x="349135" y="213695"/>
            <a:ext cx="4028000" cy="3006443"/>
          </a:xfrm>
          <a:prstGeom prst="rect">
            <a:avLst/>
          </a:prstGeom>
        </p:spPr>
      </p:pic>
      <p:pic>
        <p:nvPicPr>
          <p:cNvPr id="8" name="Picture 9" descr="Graphical user interface&#10;&#10;Description automatically generated">
            <a:extLst>
              <a:ext uri="{FF2B5EF4-FFF2-40B4-BE49-F238E27FC236}">
                <a16:creationId xmlns:a16="http://schemas.microsoft.com/office/drawing/2014/main" id="{C0D4E2FE-B952-43A2-93E6-8DDFEFF1B3E8}"/>
              </a:ext>
            </a:extLst>
          </p:cNvPr>
          <p:cNvPicPr>
            <a:picLocks noChangeAspect="1"/>
          </p:cNvPicPr>
          <p:nvPr/>
        </p:nvPicPr>
        <p:blipFill rotWithShape="1">
          <a:blip r:embed="rId5"/>
          <a:srcRect t="9078" r="3" b="15256"/>
          <a:stretch/>
        </p:blipFill>
        <p:spPr>
          <a:xfrm>
            <a:off x="349135" y="3638058"/>
            <a:ext cx="4028000" cy="3006449"/>
          </a:xfrm>
          <a:prstGeom prst="rect">
            <a:avLst/>
          </a:prstGeom>
        </p:spPr>
      </p:pic>
      <p:grpSp>
        <p:nvGrpSpPr>
          <p:cNvPr id="21" name="Group 23">
            <a:extLst>
              <a:ext uri="{FF2B5EF4-FFF2-40B4-BE49-F238E27FC236}">
                <a16:creationId xmlns:a16="http://schemas.microsoft.com/office/drawing/2014/main" id="{B8FB7B3A-BEE8-4754-B694-A2173250E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FEFF0D3E-BE54-41C7-A1E3-FE6F82A3D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3" name="Oval 25">
              <a:extLst>
                <a:ext uri="{FF2B5EF4-FFF2-40B4-BE49-F238E27FC236}">
                  <a16:creationId xmlns:a16="http://schemas.microsoft.com/office/drawing/2014/main" id="{9B3E3B23-F60A-4607-983A-9320DA035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1178" name="Content Placeholder 2">
            <a:extLst>
              <a:ext uri="{FF2B5EF4-FFF2-40B4-BE49-F238E27FC236}">
                <a16:creationId xmlns:a16="http://schemas.microsoft.com/office/drawing/2014/main" id="{3975AC56-1359-4108-99A1-DFCDC874920B}"/>
              </a:ext>
            </a:extLst>
          </p:cNvPr>
          <p:cNvGraphicFramePr>
            <a:graphicFrameLocks/>
          </p:cNvGraphicFramePr>
          <p:nvPr>
            <p:extLst>
              <p:ext uri="{D42A27DB-BD31-4B8C-83A1-F6EECF244321}">
                <p14:modId xmlns:p14="http://schemas.microsoft.com/office/powerpoint/2010/main" val="1067893872"/>
              </p:ext>
            </p:extLst>
          </p:nvPr>
        </p:nvGraphicFramePr>
        <p:xfrm>
          <a:off x="5000109" y="1711039"/>
          <a:ext cx="6848915" cy="50502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08896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4">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CBBEC-3FC4-43CA-AE41-F90070B8C703}"/>
              </a:ext>
            </a:extLst>
          </p:cNvPr>
          <p:cNvSpPr>
            <a:spLocks noGrp="1"/>
          </p:cNvSpPr>
          <p:nvPr>
            <p:ph type="title"/>
          </p:nvPr>
        </p:nvSpPr>
        <p:spPr>
          <a:xfrm>
            <a:off x="8051242" y="-277"/>
            <a:ext cx="4064779" cy="6514785"/>
          </a:xfrm>
          <a:ln>
            <a:noFill/>
          </a:ln>
        </p:spPr>
        <p:txBody>
          <a:bodyPr>
            <a:normAutofit/>
          </a:bodyPr>
          <a:lstStyle/>
          <a:p>
            <a:r>
              <a:rPr lang="en-US" sz="3200"/>
              <a:t>Game State          </a:t>
            </a:r>
            <a:br>
              <a:rPr lang="en-US" sz="3200"/>
            </a:br>
            <a:r>
              <a:rPr lang="en-US" sz="3200"/>
              <a:t>Loop:</a:t>
            </a:r>
          </a:p>
        </p:txBody>
      </p:sp>
      <p:grpSp>
        <p:nvGrpSpPr>
          <p:cNvPr id="23" name="Group 26">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4" name="Oval 28">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 name="TextBox 3">
            <a:extLst>
              <a:ext uri="{FF2B5EF4-FFF2-40B4-BE49-F238E27FC236}">
                <a16:creationId xmlns:a16="http://schemas.microsoft.com/office/drawing/2014/main" id="{33D743AF-B8F5-448E-A92A-DBB8E97D8588}"/>
              </a:ext>
            </a:extLst>
          </p:cNvPr>
          <p:cNvSpPr txBox="1"/>
          <p:nvPr/>
        </p:nvSpPr>
        <p:spPr>
          <a:xfrm>
            <a:off x="8856524" y="26930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Arial"/>
            </a:endParaRPr>
          </a:p>
        </p:txBody>
      </p:sp>
      <p:sp>
        <p:nvSpPr>
          <p:cNvPr id="3" name="Rectangle 2">
            <a:extLst>
              <a:ext uri="{FF2B5EF4-FFF2-40B4-BE49-F238E27FC236}">
                <a16:creationId xmlns:a16="http://schemas.microsoft.com/office/drawing/2014/main" id="{E979E267-FFD1-471D-9ACE-9A8667927183}"/>
              </a:ext>
            </a:extLst>
          </p:cNvPr>
          <p:cNvSpPr/>
          <p:nvPr/>
        </p:nvSpPr>
        <p:spPr>
          <a:xfrm>
            <a:off x="540799" y="2144918"/>
            <a:ext cx="1392114" cy="91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Guide Screen</a:t>
            </a:r>
            <a:endParaRPr lang="en-US"/>
          </a:p>
        </p:txBody>
      </p:sp>
      <p:sp>
        <p:nvSpPr>
          <p:cNvPr id="11" name="Rectangle 10">
            <a:extLst>
              <a:ext uri="{FF2B5EF4-FFF2-40B4-BE49-F238E27FC236}">
                <a16:creationId xmlns:a16="http://schemas.microsoft.com/office/drawing/2014/main" id="{4574C30A-12E2-4396-91D0-7309B4C700B1}"/>
              </a:ext>
            </a:extLst>
          </p:cNvPr>
          <p:cNvSpPr/>
          <p:nvPr/>
        </p:nvSpPr>
        <p:spPr>
          <a:xfrm>
            <a:off x="3246558" y="2135896"/>
            <a:ext cx="1392114" cy="91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Menu Screen</a:t>
            </a:r>
          </a:p>
        </p:txBody>
      </p:sp>
      <p:sp>
        <p:nvSpPr>
          <p:cNvPr id="12" name="Rectangle 11">
            <a:extLst>
              <a:ext uri="{FF2B5EF4-FFF2-40B4-BE49-F238E27FC236}">
                <a16:creationId xmlns:a16="http://schemas.microsoft.com/office/drawing/2014/main" id="{23B7EE25-84E6-4F28-9241-05327E1575D7}"/>
              </a:ext>
            </a:extLst>
          </p:cNvPr>
          <p:cNvSpPr/>
          <p:nvPr/>
        </p:nvSpPr>
        <p:spPr>
          <a:xfrm>
            <a:off x="3198934" y="5316414"/>
            <a:ext cx="1392114" cy="91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Play Screen</a:t>
            </a:r>
          </a:p>
        </p:txBody>
      </p:sp>
      <p:sp>
        <p:nvSpPr>
          <p:cNvPr id="13" name="Rectangle 12">
            <a:extLst>
              <a:ext uri="{FF2B5EF4-FFF2-40B4-BE49-F238E27FC236}">
                <a16:creationId xmlns:a16="http://schemas.microsoft.com/office/drawing/2014/main" id="{1AA21C3A-2186-40B9-894A-66A2B2654321}"/>
              </a:ext>
            </a:extLst>
          </p:cNvPr>
          <p:cNvSpPr/>
          <p:nvPr/>
        </p:nvSpPr>
        <p:spPr>
          <a:xfrm>
            <a:off x="487970" y="5316412"/>
            <a:ext cx="1392114" cy="91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Pause Screen</a:t>
            </a:r>
          </a:p>
        </p:txBody>
      </p:sp>
      <p:sp>
        <p:nvSpPr>
          <p:cNvPr id="14" name="Rectangle 13">
            <a:extLst>
              <a:ext uri="{FF2B5EF4-FFF2-40B4-BE49-F238E27FC236}">
                <a16:creationId xmlns:a16="http://schemas.microsoft.com/office/drawing/2014/main" id="{93FF143C-AD82-433A-B297-082BB0952AC4}"/>
              </a:ext>
            </a:extLst>
          </p:cNvPr>
          <p:cNvSpPr/>
          <p:nvPr/>
        </p:nvSpPr>
        <p:spPr>
          <a:xfrm>
            <a:off x="5961181" y="2598124"/>
            <a:ext cx="1392114" cy="91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Game Over Screen</a:t>
            </a:r>
          </a:p>
        </p:txBody>
      </p:sp>
      <p:cxnSp>
        <p:nvCxnSpPr>
          <p:cNvPr id="18" name="Straight Arrow Connector 17">
            <a:extLst>
              <a:ext uri="{FF2B5EF4-FFF2-40B4-BE49-F238E27FC236}">
                <a16:creationId xmlns:a16="http://schemas.microsoft.com/office/drawing/2014/main" id="{92F3DD46-0DA3-428A-9369-1DEFAC779A00}"/>
              </a:ext>
            </a:extLst>
          </p:cNvPr>
          <p:cNvCxnSpPr>
            <a:cxnSpLocks/>
          </p:cNvCxnSpPr>
          <p:nvPr/>
        </p:nvCxnSpPr>
        <p:spPr>
          <a:xfrm flipH="1">
            <a:off x="3907659" y="3159683"/>
            <a:ext cx="27631" cy="1996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7B1DA8-9510-494F-927B-081631BE7328}"/>
              </a:ext>
            </a:extLst>
          </p:cNvPr>
          <p:cNvCxnSpPr>
            <a:cxnSpLocks/>
          </p:cNvCxnSpPr>
          <p:nvPr/>
        </p:nvCxnSpPr>
        <p:spPr>
          <a:xfrm flipH="1" flipV="1">
            <a:off x="4841317" y="2430233"/>
            <a:ext cx="972806" cy="301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EA6045-7E65-43BF-827B-F20188A73E78}"/>
              </a:ext>
            </a:extLst>
          </p:cNvPr>
          <p:cNvCxnSpPr>
            <a:cxnSpLocks/>
          </p:cNvCxnSpPr>
          <p:nvPr/>
        </p:nvCxnSpPr>
        <p:spPr>
          <a:xfrm flipV="1">
            <a:off x="4829175" y="3757977"/>
            <a:ext cx="1097572" cy="137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11A9575-5FB5-41EC-8C6A-D8094C9C43F0}"/>
              </a:ext>
            </a:extLst>
          </p:cNvPr>
          <p:cNvCxnSpPr/>
          <p:nvPr/>
        </p:nvCxnSpPr>
        <p:spPr>
          <a:xfrm flipH="1" flipV="1">
            <a:off x="2114655" y="2660509"/>
            <a:ext cx="783351" cy="19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50CC7F-A6D9-4234-8414-4E0A67E441BF}"/>
              </a:ext>
            </a:extLst>
          </p:cNvPr>
          <p:cNvCxnSpPr>
            <a:cxnSpLocks/>
          </p:cNvCxnSpPr>
          <p:nvPr/>
        </p:nvCxnSpPr>
        <p:spPr>
          <a:xfrm flipH="1" flipV="1">
            <a:off x="2127738" y="5732583"/>
            <a:ext cx="866040" cy="14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A9C022A-7461-4CA8-B6AD-0AFCCC2FAC92}"/>
              </a:ext>
            </a:extLst>
          </p:cNvPr>
          <p:cNvSpPr/>
          <p:nvPr/>
        </p:nvSpPr>
        <p:spPr>
          <a:xfrm>
            <a:off x="3269506" y="489816"/>
            <a:ext cx="1396445" cy="994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a:t>Start program</a:t>
            </a:r>
            <a:endParaRPr lang="en-AU" sz="1100"/>
          </a:p>
        </p:txBody>
      </p:sp>
      <p:cxnSp>
        <p:nvCxnSpPr>
          <p:cNvPr id="21" name="Straight Arrow Connector 20">
            <a:extLst>
              <a:ext uri="{FF2B5EF4-FFF2-40B4-BE49-F238E27FC236}">
                <a16:creationId xmlns:a16="http://schemas.microsoft.com/office/drawing/2014/main" id="{267220C9-8F4B-4B99-A8FF-BDBCC6BD0E47}"/>
              </a:ext>
            </a:extLst>
          </p:cNvPr>
          <p:cNvCxnSpPr>
            <a:cxnSpLocks/>
            <a:stCxn id="5" idx="4"/>
            <a:endCxn id="11" idx="0"/>
          </p:cNvCxnSpPr>
          <p:nvPr/>
        </p:nvCxnSpPr>
        <p:spPr>
          <a:xfrm flipH="1">
            <a:off x="3942615" y="1484457"/>
            <a:ext cx="25114" cy="65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382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F65239-A915-483E-B698-DEF9797DF6E6}"/>
              </a:ext>
            </a:extLst>
          </p:cNvPr>
          <p:cNvSpPr>
            <a:spLocks noGrp="1"/>
          </p:cNvSpPr>
          <p:nvPr>
            <p:ph type="title"/>
          </p:nvPr>
        </p:nvSpPr>
        <p:spPr>
          <a:xfrm>
            <a:off x="1069848" y="484632"/>
            <a:ext cx="10058400" cy="1609344"/>
          </a:xfrm>
        </p:spPr>
        <p:txBody>
          <a:bodyPr>
            <a:normAutofit/>
          </a:bodyPr>
          <a:lstStyle/>
          <a:p>
            <a:r>
              <a:rPr lang="en-US"/>
              <a:t>Main Menu                    About:</a:t>
            </a:r>
          </a:p>
        </p:txBody>
      </p:sp>
      <p:graphicFrame>
        <p:nvGraphicFramePr>
          <p:cNvPr id="20" name="Content Placeholder 2">
            <a:extLst>
              <a:ext uri="{FF2B5EF4-FFF2-40B4-BE49-F238E27FC236}">
                <a16:creationId xmlns:a16="http://schemas.microsoft.com/office/drawing/2014/main" id="{A17D5E4E-35BC-4961-A08A-A4773D378626}"/>
              </a:ext>
            </a:extLst>
          </p:cNvPr>
          <p:cNvGraphicFramePr>
            <a:graphicFrameLocks noGrp="1"/>
          </p:cNvGraphicFramePr>
          <p:nvPr>
            <p:ph idx="1"/>
          </p:nvPr>
        </p:nvGraphicFramePr>
        <p:xfrm>
          <a:off x="919946" y="2445330"/>
          <a:ext cx="5442680" cy="38517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F130D8F9-3F27-4B98-8758-38C48CC1A9B2}"/>
              </a:ext>
            </a:extLst>
          </p:cNvPr>
          <p:cNvSpPr txBox="1"/>
          <p:nvPr/>
        </p:nvSpPr>
        <p:spPr>
          <a:xfrm>
            <a:off x="7947285" y="273820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cs typeface="Arial"/>
              </a:rPr>
            </a:br>
            <a:r>
              <a:rPr lang="en-US"/>
              <a:t>Show images of main menu</a:t>
            </a:r>
            <a:endParaRPr lang="en-US">
              <a:cs typeface="Arial"/>
            </a:endParaRPr>
          </a:p>
        </p:txBody>
      </p:sp>
      <p:pic>
        <p:nvPicPr>
          <p:cNvPr id="8" name="Picture 9" descr="A picture containing chart&#10;&#10;Description automatically generated">
            <a:extLst>
              <a:ext uri="{FF2B5EF4-FFF2-40B4-BE49-F238E27FC236}">
                <a16:creationId xmlns:a16="http://schemas.microsoft.com/office/drawing/2014/main" id="{9341CD41-62E8-42A7-B1CD-F286091C7A2D}"/>
              </a:ext>
            </a:extLst>
          </p:cNvPr>
          <p:cNvPicPr>
            <a:picLocks noChangeAspect="1"/>
          </p:cNvPicPr>
          <p:nvPr/>
        </p:nvPicPr>
        <p:blipFill>
          <a:blip r:embed="rId10"/>
          <a:stretch>
            <a:fillRect/>
          </a:stretch>
        </p:blipFill>
        <p:spPr>
          <a:xfrm>
            <a:off x="6532857" y="2444090"/>
            <a:ext cx="4743450" cy="3831265"/>
          </a:xfrm>
          <a:prstGeom prst="rect">
            <a:avLst/>
          </a:prstGeom>
        </p:spPr>
      </p:pic>
    </p:spTree>
    <p:extLst>
      <p:ext uri="{BB962C8B-B14F-4D97-AF65-F5344CB8AC3E}">
        <p14:creationId xmlns:p14="http://schemas.microsoft.com/office/powerpoint/2010/main" val="210920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A picture containing indoor, tiled&#10;&#10;Description automatically generated">
            <a:extLst>
              <a:ext uri="{FF2B5EF4-FFF2-40B4-BE49-F238E27FC236}">
                <a16:creationId xmlns:a16="http://schemas.microsoft.com/office/drawing/2014/main" id="{7321D012-2973-4706-8D32-8E74CCDBCD51}"/>
              </a:ext>
            </a:extLst>
          </p:cNvPr>
          <p:cNvPicPr>
            <a:picLocks noChangeAspect="1"/>
          </p:cNvPicPr>
          <p:nvPr/>
        </p:nvPicPr>
        <p:blipFill rotWithShape="1">
          <a:blip r:embed="rId2"/>
          <a:srcRect l="1792" r="839" b="2"/>
          <a:stretch/>
        </p:blipFill>
        <p:spPr>
          <a:xfrm>
            <a:off x="-23090" y="10"/>
            <a:ext cx="6066502" cy="6857989"/>
          </a:xfrm>
          <a:prstGeom prst="rect">
            <a:avLst/>
          </a:prstGeom>
        </p:spPr>
      </p:pic>
      <p:sp>
        <p:nvSpPr>
          <p:cNvPr id="82" name="Rectangle 81">
            <a:extLst>
              <a:ext uri="{FF2B5EF4-FFF2-40B4-BE49-F238E27FC236}">
                <a16:creationId xmlns:a16="http://schemas.microsoft.com/office/drawing/2014/main" id="{8C4EA0CB-817F-4705-860A-1632125E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FC25E-9264-4A8E-8439-596FCC7819D8}"/>
              </a:ext>
            </a:extLst>
          </p:cNvPr>
          <p:cNvSpPr>
            <a:spLocks noGrp="1"/>
          </p:cNvSpPr>
          <p:nvPr>
            <p:ph type="title"/>
          </p:nvPr>
        </p:nvSpPr>
        <p:spPr>
          <a:xfrm>
            <a:off x="7636165" y="103632"/>
            <a:ext cx="2649903" cy="1609344"/>
          </a:xfrm>
          <a:ln>
            <a:noFill/>
          </a:ln>
        </p:spPr>
        <p:txBody>
          <a:bodyPr>
            <a:normAutofit/>
          </a:bodyPr>
          <a:lstStyle/>
          <a:p>
            <a:r>
              <a:rPr lang="en-AU" sz="3200" dirty="0"/>
              <a:t>The Pitch:</a:t>
            </a:r>
            <a:endParaRPr lang="en-AU" sz="3600" dirty="0">
              <a:latin typeface="Arial Black"/>
            </a:endParaRPr>
          </a:p>
        </p:txBody>
      </p:sp>
      <p:grpSp>
        <p:nvGrpSpPr>
          <p:cNvPr id="84" name="Group 83">
            <a:extLst>
              <a:ext uri="{FF2B5EF4-FFF2-40B4-BE49-F238E27FC236}">
                <a16:creationId xmlns:a16="http://schemas.microsoft.com/office/drawing/2014/main" id="{D375E0AD-E718-4EE0-BA3D-496A7C5E36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5" name="Oval 84">
              <a:extLst>
                <a:ext uri="{FF2B5EF4-FFF2-40B4-BE49-F238E27FC236}">
                  <a16:creationId xmlns:a16="http://schemas.microsoft.com/office/drawing/2014/main" id="{EAD86D46-DFEB-48BD-AAD3-F56155CB9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8E9AADDA-24F7-40FF-B2DC-649C2D13A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AE921EED-4714-43BE-9316-F948D6873357}"/>
              </a:ext>
            </a:extLst>
          </p:cNvPr>
          <p:cNvGraphicFramePr>
            <a:graphicFrameLocks/>
          </p:cNvGraphicFramePr>
          <p:nvPr>
            <p:extLst>
              <p:ext uri="{D42A27DB-BD31-4B8C-83A1-F6EECF244321}">
                <p14:modId xmlns:p14="http://schemas.microsoft.com/office/powerpoint/2010/main" val="3021746626"/>
              </p:ext>
            </p:extLst>
          </p:nvPr>
        </p:nvGraphicFramePr>
        <p:xfrm>
          <a:off x="6252208" y="2249638"/>
          <a:ext cx="5453070" cy="21742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0" name="Content Placeholder 2">
            <a:extLst>
              <a:ext uri="{FF2B5EF4-FFF2-40B4-BE49-F238E27FC236}">
                <a16:creationId xmlns:a16="http://schemas.microsoft.com/office/drawing/2014/main" id="{3071A894-57BF-45A4-9D26-3E560BDEF0DF}"/>
              </a:ext>
            </a:extLst>
          </p:cNvPr>
          <p:cNvGraphicFramePr>
            <a:graphicFrameLocks/>
          </p:cNvGraphicFramePr>
          <p:nvPr>
            <p:extLst>
              <p:ext uri="{D42A27DB-BD31-4B8C-83A1-F6EECF244321}">
                <p14:modId xmlns:p14="http://schemas.microsoft.com/office/powerpoint/2010/main" val="976727591"/>
              </p:ext>
            </p:extLst>
          </p:nvPr>
        </p:nvGraphicFramePr>
        <p:xfrm>
          <a:off x="6246434" y="4806954"/>
          <a:ext cx="5424206" cy="61559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780848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6EF17A-B78E-4A7B-948F-EA9E2E4964E2}"/>
              </a:ext>
            </a:extLst>
          </p:cNvPr>
          <p:cNvSpPr>
            <a:spLocks noGrp="1"/>
          </p:cNvSpPr>
          <p:nvPr>
            <p:ph type="title"/>
          </p:nvPr>
        </p:nvSpPr>
        <p:spPr>
          <a:xfrm>
            <a:off x="1069848" y="484632"/>
            <a:ext cx="10058400" cy="1609344"/>
          </a:xfrm>
        </p:spPr>
        <p:txBody>
          <a:bodyPr>
            <a:normAutofit/>
          </a:bodyPr>
          <a:lstStyle/>
          <a:p>
            <a:r>
              <a:rPr lang="en-US">
                <a:latin typeface="Arial Black"/>
              </a:rPr>
              <a:t>GuideScreen                About: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56E12A02-7EED-46BF-AFD0-4CF713288473}"/>
              </a:ext>
            </a:extLst>
          </p:cNvPr>
          <p:cNvSpPr/>
          <p:nvPr/>
        </p:nvSpPr>
        <p:spPr>
          <a:xfrm>
            <a:off x="7256714" y="2469514"/>
            <a:ext cx="3323729" cy="364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0DCE7181-5C34-4D5F-9112-9F668EF1D4EF}"/>
              </a:ext>
            </a:extLst>
          </p:cNvPr>
          <p:cNvPicPr>
            <a:picLocks noChangeAspect="1"/>
          </p:cNvPicPr>
          <p:nvPr/>
        </p:nvPicPr>
        <p:blipFill>
          <a:blip r:embed="rId5"/>
          <a:stretch>
            <a:fillRect/>
          </a:stretch>
        </p:blipFill>
        <p:spPr>
          <a:xfrm>
            <a:off x="7337350" y="2542515"/>
            <a:ext cx="3151341" cy="3495847"/>
          </a:xfrm>
          <a:prstGeom prst="rect">
            <a:avLst/>
          </a:prstGeom>
        </p:spPr>
      </p:pic>
      <p:graphicFrame>
        <p:nvGraphicFramePr>
          <p:cNvPr id="7" name="Content Placeholder 2">
            <a:extLst>
              <a:ext uri="{FF2B5EF4-FFF2-40B4-BE49-F238E27FC236}">
                <a16:creationId xmlns:a16="http://schemas.microsoft.com/office/drawing/2014/main" id="{C4D07078-88C5-4BE3-98E2-6B7B95AF266F}"/>
              </a:ext>
            </a:extLst>
          </p:cNvPr>
          <p:cNvGraphicFramePr>
            <a:graphicFrameLocks/>
          </p:cNvGraphicFramePr>
          <p:nvPr>
            <p:extLst>
              <p:ext uri="{D42A27DB-BD31-4B8C-83A1-F6EECF244321}">
                <p14:modId xmlns:p14="http://schemas.microsoft.com/office/powerpoint/2010/main" val="572598683"/>
              </p:ext>
            </p:extLst>
          </p:nvPr>
        </p:nvGraphicFramePr>
        <p:xfrm>
          <a:off x="1169327" y="2438403"/>
          <a:ext cx="5442680" cy="385178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15911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0EFDDF-965C-4539-AAF9-836DCAD9BBF4}"/>
              </a:ext>
            </a:extLst>
          </p:cNvPr>
          <p:cNvSpPr>
            <a:spLocks noGrp="1"/>
          </p:cNvSpPr>
          <p:nvPr>
            <p:ph type="title"/>
          </p:nvPr>
        </p:nvSpPr>
        <p:spPr>
          <a:xfrm>
            <a:off x="1069848" y="484632"/>
            <a:ext cx="10058400" cy="1609344"/>
          </a:xfrm>
        </p:spPr>
        <p:txBody>
          <a:bodyPr>
            <a:normAutofit/>
          </a:bodyPr>
          <a:lstStyle/>
          <a:p>
            <a:r>
              <a:rPr lang="en-US"/>
              <a:t>PlayState                      About: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79E025B5-2FE7-4D62-AAC4-BC898898A928}"/>
              </a:ext>
            </a:extLst>
          </p:cNvPr>
          <p:cNvSpPr txBox="1"/>
          <p:nvPr/>
        </p:nvSpPr>
        <p:spPr>
          <a:xfrm>
            <a:off x="8147154" y="33378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PlayState Images</a:t>
            </a:r>
          </a:p>
        </p:txBody>
      </p:sp>
      <p:graphicFrame>
        <p:nvGraphicFramePr>
          <p:cNvPr id="6" name="Content Placeholder 2">
            <a:extLst>
              <a:ext uri="{FF2B5EF4-FFF2-40B4-BE49-F238E27FC236}">
                <a16:creationId xmlns:a16="http://schemas.microsoft.com/office/drawing/2014/main" id="{FF639126-F308-4E9B-8661-D73BC5FE2F6E}"/>
              </a:ext>
            </a:extLst>
          </p:cNvPr>
          <p:cNvGraphicFramePr>
            <a:graphicFrameLocks/>
          </p:cNvGraphicFramePr>
          <p:nvPr>
            <p:extLst>
              <p:ext uri="{D42A27DB-BD31-4B8C-83A1-F6EECF244321}">
                <p14:modId xmlns:p14="http://schemas.microsoft.com/office/powerpoint/2010/main" val="1950824905"/>
              </p:ext>
            </p:extLst>
          </p:nvPr>
        </p:nvGraphicFramePr>
        <p:xfrm>
          <a:off x="982291" y="2251366"/>
          <a:ext cx="5442680" cy="38517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77" name="Picture 777">
            <a:extLst>
              <a:ext uri="{FF2B5EF4-FFF2-40B4-BE49-F238E27FC236}">
                <a16:creationId xmlns:a16="http://schemas.microsoft.com/office/drawing/2014/main" id="{9BA04DB9-1A08-4118-87E4-1D3927729DD4}"/>
              </a:ext>
            </a:extLst>
          </p:cNvPr>
          <p:cNvPicPr>
            <a:picLocks noChangeAspect="1"/>
          </p:cNvPicPr>
          <p:nvPr/>
        </p:nvPicPr>
        <p:blipFill>
          <a:blip r:embed="rId10"/>
          <a:stretch>
            <a:fillRect/>
          </a:stretch>
        </p:blipFill>
        <p:spPr>
          <a:xfrm>
            <a:off x="6546273" y="2300791"/>
            <a:ext cx="4662055" cy="3725000"/>
          </a:xfrm>
          <a:prstGeom prst="rect">
            <a:avLst/>
          </a:prstGeom>
        </p:spPr>
      </p:pic>
    </p:spTree>
    <p:extLst>
      <p:ext uri="{BB962C8B-B14F-4D97-AF65-F5344CB8AC3E}">
        <p14:creationId xmlns:p14="http://schemas.microsoft.com/office/powerpoint/2010/main" val="945073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EE9B6B-5E1D-4829-92C6-BC517A8EC678}"/>
              </a:ext>
            </a:extLst>
          </p:cNvPr>
          <p:cNvSpPr>
            <a:spLocks noGrp="1"/>
          </p:cNvSpPr>
          <p:nvPr>
            <p:ph type="title"/>
          </p:nvPr>
        </p:nvSpPr>
        <p:spPr>
          <a:xfrm>
            <a:off x="1069848" y="484632"/>
            <a:ext cx="10058400" cy="1609344"/>
          </a:xfrm>
        </p:spPr>
        <p:txBody>
          <a:bodyPr>
            <a:normAutofit/>
          </a:bodyPr>
          <a:lstStyle/>
          <a:p>
            <a:r>
              <a:rPr lang="en-US"/>
              <a:t>PauseState                   About: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5" name="Picture 5">
            <a:extLst>
              <a:ext uri="{FF2B5EF4-FFF2-40B4-BE49-F238E27FC236}">
                <a16:creationId xmlns:a16="http://schemas.microsoft.com/office/drawing/2014/main" id="{0EB397AE-116B-4BDF-AE78-4BE03A6AA154}"/>
              </a:ext>
            </a:extLst>
          </p:cNvPr>
          <p:cNvPicPr>
            <a:picLocks noChangeAspect="1"/>
          </p:cNvPicPr>
          <p:nvPr/>
        </p:nvPicPr>
        <p:blipFill>
          <a:blip r:embed="rId5"/>
          <a:stretch>
            <a:fillRect/>
          </a:stretch>
        </p:blipFill>
        <p:spPr>
          <a:xfrm>
            <a:off x="6920613" y="2242467"/>
            <a:ext cx="4184072" cy="4361721"/>
          </a:xfrm>
          <a:prstGeom prst="rect">
            <a:avLst/>
          </a:prstGeom>
        </p:spPr>
      </p:pic>
      <p:graphicFrame>
        <p:nvGraphicFramePr>
          <p:cNvPr id="6" name="Content Placeholder 2">
            <a:extLst>
              <a:ext uri="{FF2B5EF4-FFF2-40B4-BE49-F238E27FC236}">
                <a16:creationId xmlns:a16="http://schemas.microsoft.com/office/drawing/2014/main" id="{2F53A9EC-8BE9-40BA-AA25-F46006100602}"/>
              </a:ext>
            </a:extLst>
          </p:cNvPr>
          <p:cNvGraphicFramePr>
            <a:graphicFrameLocks/>
          </p:cNvGraphicFramePr>
          <p:nvPr>
            <p:extLst>
              <p:ext uri="{D42A27DB-BD31-4B8C-83A1-F6EECF244321}">
                <p14:modId xmlns:p14="http://schemas.microsoft.com/office/powerpoint/2010/main" val="2527049856"/>
              </p:ext>
            </p:extLst>
          </p:nvPr>
        </p:nvGraphicFramePr>
        <p:xfrm>
          <a:off x="1023855" y="2334492"/>
          <a:ext cx="5442680" cy="385178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3363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FA6EA8D-2871-49FA-86FA-F16DBC4AA920}"/>
              </a:ext>
            </a:extLst>
          </p:cNvPr>
          <p:cNvSpPr>
            <a:spLocks noGrp="1"/>
          </p:cNvSpPr>
          <p:nvPr>
            <p:ph type="title"/>
          </p:nvPr>
        </p:nvSpPr>
        <p:spPr>
          <a:xfrm>
            <a:off x="1069848" y="484632"/>
            <a:ext cx="10058400" cy="1609344"/>
          </a:xfrm>
        </p:spPr>
        <p:txBody>
          <a:bodyPr>
            <a:normAutofit/>
          </a:bodyPr>
          <a:lstStyle/>
          <a:p>
            <a:r>
              <a:rPr lang="en-US"/>
              <a:t>Game Over                  About: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842FACC1-6CD4-4DC6-A6EE-616901209CE9}"/>
              </a:ext>
            </a:extLst>
          </p:cNvPr>
          <p:cNvSpPr txBox="1"/>
          <p:nvPr/>
        </p:nvSpPr>
        <p:spPr>
          <a:xfrm>
            <a:off x="7697449" y="35501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Images of gameover screen</a:t>
            </a:r>
          </a:p>
        </p:txBody>
      </p:sp>
      <p:pic>
        <p:nvPicPr>
          <p:cNvPr id="5" name="Picture 5" descr="Graphical user interface, text, application&#10;&#10;Description automatically generated">
            <a:extLst>
              <a:ext uri="{FF2B5EF4-FFF2-40B4-BE49-F238E27FC236}">
                <a16:creationId xmlns:a16="http://schemas.microsoft.com/office/drawing/2014/main" id="{13AC9AB9-05EF-4C7E-84D2-508C2527E2B3}"/>
              </a:ext>
            </a:extLst>
          </p:cNvPr>
          <p:cNvPicPr>
            <a:picLocks noChangeAspect="1"/>
          </p:cNvPicPr>
          <p:nvPr/>
        </p:nvPicPr>
        <p:blipFill>
          <a:blip r:embed="rId5"/>
          <a:stretch>
            <a:fillRect/>
          </a:stretch>
        </p:blipFill>
        <p:spPr>
          <a:xfrm>
            <a:off x="6683426" y="2710005"/>
            <a:ext cx="4401852" cy="2975022"/>
          </a:xfrm>
          <a:prstGeom prst="rect">
            <a:avLst/>
          </a:prstGeom>
        </p:spPr>
      </p:pic>
      <p:graphicFrame>
        <p:nvGraphicFramePr>
          <p:cNvPr id="6" name="Content Placeholder 2">
            <a:extLst>
              <a:ext uri="{FF2B5EF4-FFF2-40B4-BE49-F238E27FC236}">
                <a16:creationId xmlns:a16="http://schemas.microsoft.com/office/drawing/2014/main" id="{A8D3D0DD-64AD-4F80-9F34-4BF16280F10A}"/>
              </a:ext>
            </a:extLst>
          </p:cNvPr>
          <p:cNvGraphicFramePr>
            <a:graphicFrameLocks/>
          </p:cNvGraphicFramePr>
          <p:nvPr>
            <p:extLst>
              <p:ext uri="{D42A27DB-BD31-4B8C-83A1-F6EECF244321}">
                <p14:modId xmlns:p14="http://schemas.microsoft.com/office/powerpoint/2010/main" val="2371525085"/>
              </p:ext>
            </p:extLst>
          </p:nvPr>
        </p:nvGraphicFramePr>
        <p:xfrm>
          <a:off x="1067151" y="2376056"/>
          <a:ext cx="5442680" cy="385178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96498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B61B3B-EEA8-47C2-A21D-91AE559A9584}"/>
              </a:ext>
            </a:extLst>
          </p:cNvPr>
          <p:cNvSpPr>
            <a:spLocks noGrp="1"/>
          </p:cNvSpPr>
          <p:nvPr>
            <p:ph type="title"/>
          </p:nvPr>
        </p:nvSpPr>
        <p:spPr>
          <a:xfrm>
            <a:off x="1069848" y="484632"/>
            <a:ext cx="10058400" cy="1609344"/>
          </a:xfrm>
        </p:spPr>
        <p:txBody>
          <a:bodyPr>
            <a:normAutofit/>
          </a:bodyPr>
          <a:lstStyle/>
          <a:p>
            <a:r>
              <a:rPr lang="en-US"/>
              <a:t>Technology</a:t>
            </a:r>
          </a:p>
        </p:txBody>
      </p:sp>
      <p:sp>
        <p:nvSpPr>
          <p:cNvPr id="27" name="Oval 2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4" name="Content Placeholder 2">
            <a:extLst>
              <a:ext uri="{FF2B5EF4-FFF2-40B4-BE49-F238E27FC236}">
                <a16:creationId xmlns:a16="http://schemas.microsoft.com/office/drawing/2014/main" id="{8A551F74-463F-4FE5-9352-72A9D95DEF64}"/>
              </a:ext>
            </a:extLst>
          </p:cNvPr>
          <p:cNvGraphicFramePr>
            <a:graphicFrameLocks/>
          </p:cNvGraphicFramePr>
          <p:nvPr>
            <p:extLst>
              <p:ext uri="{D42A27DB-BD31-4B8C-83A1-F6EECF244321}">
                <p14:modId xmlns:p14="http://schemas.microsoft.com/office/powerpoint/2010/main" val="694679854"/>
              </p:ext>
            </p:extLst>
          </p:nvPr>
        </p:nvGraphicFramePr>
        <p:xfrm>
          <a:off x="982291" y="2209803"/>
          <a:ext cx="10229425" cy="43713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361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619B1E-CB0A-4412-A5CC-6A546CB9C824}"/>
              </a:ext>
            </a:extLst>
          </p:cNvPr>
          <p:cNvSpPr>
            <a:spLocks noGrp="1"/>
          </p:cNvSpPr>
          <p:nvPr>
            <p:ph type="title"/>
          </p:nvPr>
        </p:nvSpPr>
        <p:spPr>
          <a:xfrm>
            <a:off x="1069848" y="484632"/>
            <a:ext cx="10058400" cy="1609344"/>
          </a:xfrm>
        </p:spPr>
        <p:txBody>
          <a:bodyPr>
            <a:normAutofit/>
          </a:bodyPr>
          <a:lstStyle/>
          <a:p>
            <a:r>
              <a:rPr lang="en-US" dirty="0">
                <a:latin typeface="Arial Black"/>
              </a:rPr>
              <a:t>Assets                          Links:</a:t>
            </a:r>
          </a:p>
        </p:txBody>
      </p:sp>
      <p:pic>
        <p:nvPicPr>
          <p:cNvPr id="4" name="Picture 4" descr="Graphical user interface, text&#10;&#10;Description automatically generated">
            <a:extLst>
              <a:ext uri="{FF2B5EF4-FFF2-40B4-BE49-F238E27FC236}">
                <a16:creationId xmlns:a16="http://schemas.microsoft.com/office/drawing/2014/main" id="{55883C7A-ED84-4794-A037-2B0738B11A51}"/>
              </a:ext>
            </a:extLst>
          </p:cNvPr>
          <p:cNvPicPr>
            <a:picLocks noGrp="1" noChangeAspect="1"/>
          </p:cNvPicPr>
          <p:nvPr>
            <p:ph idx="1"/>
          </p:nvPr>
        </p:nvPicPr>
        <p:blipFill>
          <a:blip r:embed="rId4"/>
          <a:stretch>
            <a:fillRect/>
          </a:stretch>
        </p:blipFill>
        <p:spPr>
          <a:xfrm>
            <a:off x="984504" y="5851682"/>
            <a:ext cx="7506676" cy="755428"/>
          </a:xfr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5" name="Picture 5" descr="Graphical user interface, text&#10;&#10;Description automatically generated">
            <a:extLst>
              <a:ext uri="{FF2B5EF4-FFF2-40B4-BE49-F238E27FC236}">
                <a16:creationId xmlns:a16="http://schemas.microsoft.com/office/drawing/2014/main" id="{9CBCD106-1281-4AC1-AD40-D9673E4A348A}"/>
              </a:ext>
            </a:extLst>
          </p:cNvPr>
          <p:cNvPicPr>
            <a:picLocks noChangeAspect="1"/>
          </p:cNvPicPr>
          <p:nvPr/>
        </p:nvPicPr>
        <p:blipFill>
          <a:blip r:embed="rId6"/>
          <a:stretch>
            <a:fillRect/>
          </a:stretch>
        </p:blipFill>
        <p:spPr>
          <a:xfrm>
            <a:off x="8654140" y="2994742"/>
            <a:ext cx="925383" cy="521445"/>
          </a:xfrm>
          <a:prstGeom prst="rect">
            <a:avLst/>
          </a:prstGeom>
        </p:spPr>
      </p:pic>
      <p:graphicFrame>
        <p:nvGraphicFramePr>
          <p:cNvPr id="3" name="Content Placeholder 2">
            <a:extLst>
              <a:ext uri="{FF2B5EF4-FFF2-40B4-BE49-F238E27FC236}">
                <a16:creationId xmlns:a16="http://schemas.microsoft.com/office/drawing/2014/main" id="{106D79A5-6432-48C0-B968-6313C9AF32F6}"/>
              </a:ext>
            </a:extLst>
          </p:cNvPr>
          <p:cNvGraphicFramePr>
            <a:graphicFrameLocks/>
          </p:cNvGraphicFramePr>
          <p:nvPr>
            <p:extLst>
              <p:ext uri="{D42A27DB-BD31-4B8C-83A1-F6EECF244321}">
                <p14:modId xmlns:p14="http://schemas.microsoft.com/office/powerpoint/2010/main" val="966482871"/>
              </p:ext>
            </p:extLst>
          </p:nvPr>
        </p:nvGraphicFramePr>
        <p:xfrm>
          <a:off x="984504" y="2233633"/>
          <a:ext cx="9288991" cy="6848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2" name="Group 21">
            <a:extLst>
              <a:ext uri="{FF2B5EF4-FFF2-40B4-BE49-F238E27FC236}">
                <a16:creationId xmlns:a16="http://schemas.microsoft.com/office/drawing/2014/main" id="{1DAD4D9A-49E0-4E01-AC40-1307D48FCAB3}"/>
              </a:ext>
            </a:extLst>
          </p:cNvPr>
          <p:cNvGrpSpPr/>
          <p:nvPr/>
        </p:nvGrpSpPr>
        <p:grpSpPr>
          <a:xfrm>
            <a:off x="984504" y="2979667"/>
            <a:ext cx="7619427" cy="488457"/>
            <a:chOff x="0" y="2840"/>
            <a:chExt cx="10192479" cy="679184"/>
          </a:xfrm>
        </p:grpSpPr>
        <p:sp>
          <p:nvSpPr>
            <p:cNvPr id="23" name="Rectangle: Rounded Corners 22">
              <a:extLst>
                <a:ext uri="{FF2B5EF4-FFF2-40B4-BE49-F238E27FC236}">
                  <a16:creationId xmlns:a16="http://schemas.microsoft.com/office/drawing/2014/main" id="{CE3FD393-8455-4874-A467-B3592999CC37}"/>
                </a:ext>
              </a:extLst>
            </p:cNvPr>
            <p:cNvSpPr/>
            <p:nvPr/>
          </p:nvSpPr>
          <p:spPr>
            <a:xfrm>
              <a:off x="0" y="2840"/>
              <a:ext cx="10192479" cy="6791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437E23BE-C88E-4831-9668-45F107FB5B81}"/>
                </a:ext>
              </a:extLst>
            </p:cNvPr>
            <p:cNvSpPr txBox="1"/>
            <p:nvPr/>
          </p:nvSpPr>
          <p:spPr>
            <a:xfrm>
              <a:off x="33155" y="35995"/>
              <a:ext cx="10126169" cy="6128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rtl="0">
                <a:lnSpc>
                  <a:spcPct val="100000"/>
                </a:lnSpc>
                <a:spcBef>
                  <a:spcPct val="0"/>
                </a:spcBef>
                <a:spcAft>
                  <a:spcPct val="35000"/>
                </a:spcAft>
                <a:buNone/>
              </a:pPr>
              <a:r>
                <a:rPr lang="en-US" sz="2000" b="1" dirty="0"/>
                <a:t>Dungeon tile set - </a:t>
              </a:r>
              <a:r>
                <a:rPr lang="en-AU" sz="1600" b="0" i="0" u="none" strike="noStrike" dirty="0">
                  <a:solidFill>
                    <a:srgbClr val="0070C0"/>
                  </a:solidFill>
                  <a:effectLst/>
                  <a:latin typeface="Segoe UI" panose="020B0502040204020203" pitchFamily="34" charset="0"/>
                  <a:hlinkClick r:id="rId12" tooltip="https://opengameart.org/content/dungeon-tileset">
                    <a:extLst>
                      <a:ext uri="{A12FA001-AC4F-418D-AE19-62706E023703}">
                        <ahyp:hlinkClr xmlns:ahyp="http://schemas.microsoft.com/office/drawing/2018/hyperlinkcolor" val="tx"/>
                      </a:ext>
                    </a:extLst>
                  </a:hlinkClick>
                </a:rPr>
                <a:t>https://opengameart.org/content/dungeon-tileset</a:t>
              </a:r>
              <a:endParaRPr lang="en-US" sz="2000" b="1" u="none" kern="1200" dirty="0">
                <a:solidFill>
                  <a:srgbClr val="0070C0"/>
                </a:solidFill>
              </a:endParaRPr>
            </a:p>
          </p:txBody>
        </p:sp>
      </p:grpSp>
      <p:grpSp>
        <p:nvGrpSpPr>
          <p:cNvPr id="25" name="Group 24">
            <a:extLst>
              <a:ext uri="{FF2B5EF4-FFF2-40B4-BE49-F238E27FC236}">
                <a16:creationId xmlns:a16="http://schemas.microsoft.com/office/drawing/2014/main" id="{6348A91A-4CFA-4199-BDE2-A6671E69B812}"/>
              </a:ext>
            </a:extLst>
          </p:cNvPr>
          <p:cNvGrpSpPr/>
          <p:nvPr/>
        </p:nvGrpSpPr>
        <p:grpSpPr>
          <a:xfrm>
            <a:off x="984504" y="3605576"/>
            <a:ext cx="7619427" cy="544902"/>
            <a:chOff x="0" y="2840"/>
            <a:chExt cx="10192479" cy="679184"/>
          </a:xfrm>
        </p:grpSpPr>
        <p:sp>
          <p:nvSpPr>
            <p:cNvPr id="26" name="Rectangle: Rounded Corners 25">
              <a:extLst>
                <a:ext uri="{FF2B5EF4-FFF2-40B4-BE49-F238E27FC236}">
                  <a16:creationId xmlns:a16="http://schemas.microsoft.com/office/drawing/2014/main" id="{34B926B2-F2E2-44ED-A123-FEB1D642CE66}"/>
                </a:ext>
              </a:extLst>
            </p:cNvPr>
            <p:cNvSpPr/>
            <p:nvPr/>
          </p:nvSpPr>
          <p:spPr>
            <a:xfrm>
              <a:off x="0" y="2840"/>
              <a:ext cx="10192479" cy="6791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E571D686-1BC6-4FF5-8A4A-DC74FAEF5B81}"/>
                </a:ext>
              </a:extLst>
            </p:cNvPr>
            <p:cNvSpPr txBox="1"/>
            <p:nvPr/>
          </p:nvSpPr>
          <p:spPr>
            <a:xfrm>
              <a:off x="33155" y="35995"/>
              <a:ext cx="10126169" cy="6128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rtl="0">
                <a:lnSpc>
                  <a:spcPct val="100000"/>
                </a:lnSpc>
                <a:spcBef>
                  <a:spcPct val="0"/>
                </a:spcBef>
                <a:spcAft>
                  <a:spcPct val="35000"/>
                </a:spcAft>
                <a:buNone/>
              </a:pPr>
              <a:r>
                <a:rPr lang="en-US" sz="2000" b="1" dirty="0"/>
                <a:t>Dungeon tiles – </a:t>
              </a:r>
              <a:r>
                <a:rPr lang="en-AU" sz="1600" b="1" u="sng" dirty="0">
                  <a:solidFill>
                    <a:srgbClr val="0070C0"/>
                  </a:solidFill>
                </a:rPr>
                <a:t>h</a:t>
              </a:r>
              <a:r>
                <a:rPr lang="en-AU" sz="1600" u="sng" dirty="0">
                  <a:solidFill>
                    <a:srgbClr val="0070C0"/>
                  </a:solidFill>
                </a:rPr>
                <a:t>ttps//opengameart.org/content/dungeon-tileset-4</a:t>
              </a:r>
              <a:endParaRPr lang="en-US" sz="2000" b="1" u="sng" kern="1200" dirty="0">
                <a:solidFill>
                  <a:srgbClr val="0070C0"/>
                </a:solidFill>
              </a:endParaRPr>
            </a:p>
          </p:txBody>
        </p:sp>
      </p:grpSp>
      <p:grpSp>
        <p:nvGrpSpPr>
          <p:cNvPr id="28" name="Group 27">
            <a:extLst>
              <a:ext uri="{FF2B5EF4-FFF2-40B4-BE49-F238E27FC236}">
                <a16:creationId xmlns:a16="http://schemas.microsoft.com/office/drawing/2014/main" id="{EF5FC5FC-8E03-464B-8900-1DC4C3BCE0E2}"/>
              </a:ext>
            </a:extLst>
          </p:cNvPr>
          <p:cNvGrpSpPr/>
          <p:nvPr/>
        </p:nvGrpSpPr>
        <p:grpSpPr>
          <a:xfrm>
            <a:off x="984504" y="4281649"/>
            <a:ext cx="7619427" cy="544191"/>
            <a:chOff x="0" y="-4946"/>
            <a:chExt cx="10192479" cy="686970"/>
          </a:xfrm>
        </p:grpSpPr>
        <p:sp>
          <p:nvSpPr>
            <p:cNvPr id="29" name="Rectangle: Rounded Corners 28">
              <a:extLst>
                <a:ext uri="{FF2B5EF4-FFF2-40B4-BE49-F238E27FC236}">
                  <a16:creationId xmlns:a16="http://schemas.microsoft.com/office/drawing/2014/main" id="{8F0230E1-F9E2-47EF-9CB5-9A6C73B5BE5F}"/>
                </a:ext>
              </a:extLst>
            </p:cNvPr>
            <p:cNvSpPr/>
            <p:nvPr/>
          </p:nvSpPr>
          <p:spPr>
            <a:xfrm>
              <a:off x="0" y="2840"/>
              <a:ext cx="10192479" cy="6791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ectangle: Rounded Corners 4">
              <a:extLst>
                <a:ext uri="{FF2B5EF4-FFF2-40B4-BE49-F238E27FC236}">
                  <a16:creationId xmlns:a16="http://schemas.microsoft.com/office/drawing/2014/main" id="{D841C47C-C3FC-429A-B43A-2020201CCA6D}"/>
                </a:ext>
              </a:extLst>
            </p:cNvPr>
            <p:cNvSpPr txBox="1"/>
            <p:nvPr/>
          </p:nvSpPr>
          <p:spPr>
            <a:xfrm>
              <a:off x="1" y="-4946"/>
              <a:ext cx="10159324" cy="653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rtl="0">
                <a:lnSpc>
                  <a:spcPct val="100000"/>
                </a:lnSpc>
                <a:spcBef>
                  <a:spcPct val="0"/>
                </a:spcBef>
                <a:spcAft>
                  <a:spcPct val="35000"/>
                </a:spcAft>
                <a:buNone/>
              </a:pPr>
              <a:r>
                <a:rPr lang="en-US" sz="2000" b="1" dirty="0"/>
                <a:t>Goblin – </a:t>
              </a:r>
              <a:r>
                <a:rPr lang="en-AU" sz="1400" b="1" u="sng" dirty="0">
                  <a:solidFill>
                    <a:srgbClr val="0070C0"/>
                  </a:solidFill>
                </a:rPr>
                <a:t>https://opengameart.org/content/animated-orc-goblin-16bit</a:t>
              </a:r>
              <a:endParaRPr lang="en-US" sz="2000" b="1" u="sng" kern="1200" dirty="0">
                <a:solidFill>
                  <a:srgbClr val="0070C0"/>
                </a:solidFill>
              </a:endParaRPr>
            </a:p>
          </p:txBody>
        </p:sp>
      </p:grpSp>
      <p:pic>
        <p:nvPicPr>
          <p:cNvPr id="11" name="Picture 10" descr="Graphical user interface, text, application&#10;&#10;Description automatically generated">
            <a:extLst>
              <a:ext uri="{FF2B5EF4-FFF2-40B4-BE49-F238E27FC236}">
                <a16:creationId xmlns:a16="http://schemas.microsoft.com/office/drawing/2014/main" id="{4DA739B0-760A-4726-B064-C74D498BDEB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54141" y="4174967"/>
            <a:ext cx="1850766" cy="684865"/>
          </a:xfrm>
          <a:prstGeom prst="rect">
            <a:avLst/>
          </a:prstGeom>
        </p:spPr>
      </p:pic>
      <p:grpSp>
        <p:nvGrpSpPr>
          <p:cNvPr id="34" name="Group 33">
            <a:extLst>
              <a:ext uri="{FF2B5EF4-FFF2-40B4-BE49-F238E27FC236}">
                <a16:creationId xmlns:a16="http://schemas.microsoft.com/office/drawing/2014/main" id="{A2E1C64B-82B3-4481-9DF4-9C8344BC50AE}"/>
              </a:ext>
            </a:extLst>
          </p:cNvPr>
          <p:cNvGrpSpPr/>
          <p:nvPr/>
        </p:nvGrpSpPr>
        <p:grpSpPr>
          <a:xfrm>
            <a:off x="984504" y="4993453"/>
            <a:ext cx="7619427" cy="606205"/>
            <a:chOff x="0" y="2840"/>
            <a:chExt cx="10192479" cy="679184"/>
          </a:xfrm>
        </p:grpSpPr>
        <p:sp>
          <p:nvSpPr>
            <p:cNvPr id="35" name="Rectangle: Rounded Corners 34">
              <a:extLst>
                <a:ext uri="{FF2B5EF4-FFF2-40B4-BE49-F238E27FC236}">
                  <a16:creationId xmlns:a16="http://schemas.microsoft.com/office/drawing/2014/main" id="{D7C42138-175A-4418-A742-5F34D81BD5C0}"/>
                </a:ext>
              </a:extLst>
            </p:cNvPr>
            <p:cNvSpPr/>
            <p:nvPr/>
          </p:nvSpPr>
          <p:spPr>
            <a:xfrm>
              <a:off x="0" y="2840"/>
              <a:ext cx="10192479" cy="6791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ectangle: Rounded Corners 4">
              <a:extLst>
                <a:ext uri="{FF2B5EF4-FFF2-40B4-BE49-F238E27FC236}">
                  <a16:creationId xmlns:a16="http://schemas.microsoft.com/office/drawing/2014/main" id="{271DAAE6-393D-431B-88B3-F36CD4713C23}"/>
                </a:ext>
              </a:extLst>
            </p:cNvPr>
            <p:cNvSpPr txBox="1"/>
            <p:nvPr/>
          </p:nvSpPr>
          <p:spPr>
            <a:xfrm>
              <a:off x="33155" y="35995"/>
              <a:ext cx="10126169" cy="6128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rtl="0">
                <a:lnSpc>
                  <a:spcPct val="100000"/>
                </a:lnSpc>
                <a:spcBef>
                  <a:spcPct val="0"/>
                </a:spcBef>
                <a:spcAft>
                  <a:spcPct val="35000"/>
                </a:spcAft>
                <a:buNone/>
              </a:pPr>
              <a:r>
                <a:rPr lang="en-US" sz="2000" b="1" dirty="0"/>
                <a:t>Chest </a:t>
              </a:r>
              <a:r>
                <a:rPr lang="en-US" b="1" dirty="0"/>
                <a:t>– </a:t>
              </a:r>
              <a:r>
                <a:rPr lang="en-US" sz="1400" b="1" u="sng" dirty="0">
                  <a:solidFill>
                    <a:srgbClr val="0070C0"/>
                  </a:solidFill>
                </a:rPr>
                <a:t>htpps://opengameart.org/content/treasure-chests-32x32 </a:t>
              </a:r>
              <a:endParaRPr lang="en-US" sz="2000" b="1" u="sng" kern="1200" dirty="0">
                <a:solidFill>
                  <a:srgbClr val="0070C0"/>
                </a:solidFill>
              </a:endParaRPr>
            </a:p>
          </p:txBody>
        </p:sp>
      </p:grpSp>
      <p:pic>
        <p:nvPicPr>
          <p:cNvPr id="37" name="Picture 5" descr="Graphical user interface, text&#10;&#10;Description automatically generated">
            <a:extLst>
              <a:ext uri="{FF2B5EF4-FFF2-40B4-BE49-F238E27FC236}">
                <a16:creationId xmlns:a16="http://schemas.microsoft.com/office/drawing/2014/main" id="{BA54BE09-1BFF-4CCC-BACB-B3490F76B17E}"/>
              </a:ext>
            </a:extLst>
          </p:cNvPr>
          <p:cNvPicPr>
            <a:picLocks noChangeAspect="1"/>
          </p:cNvPicPr>
          <p:nvPr/>
        </p:nvPicPr>
        <p:blipFill>
          <a:blip r:embed="rId6"/>
          <a:stretch>
            <a:fillRect/>
          </a:stretch>
        </p:blipFill>
        <p:spPr>
          <a:xfrm>
            <a:off x="8654141" y="3568828"/>
            <a:ext cx="925383" cy="521445"/>
          </a:xfrm>
          <a:prstGeom prst="rect">
            <a:avLst/>
          </a:prstGeom>
        </p:spPr>
      </p:pic>
      <p:pic>
        <p:nvPicPr>
          <p:cNvPr id="40" name="Picture 39" descr="A picture containing text, silver, screenshot&#10;&#10;Description automatically generated">
            <a:extLst>
              <a:ext uri="{FF2B5EF4-FFF2-40B4-BE49-F238E27FC236}">
                <a16:creationId xmlns:a16="http://schemas.microsoft.com/office/drawing/2014/main" id="{2FAF48ED-256C-4B8A-9EF2-54C97191E19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54140" y="4944526"/>
            <a:ext cx="1066909" cy="675194"/>
          </a:xfrm>
          <a:prstGeom prst="rect">
            <a:avLst/>
          </a:prstGeom>
        </p:spPr>
      </p:pic>
    </p:spTree>
    <p:extLst>
      <p:ext uri="{BB962C8B-B14F-4D97-AF65-F5344CB8AC3E}">
        <p14:creationId xmlns:p14="http://schemas.microsoft.com/office/powerpoint/2010/main" val="240531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F68D1312-1A11-4E71-95BD-01DB0FD3F788}"/>
              </a:ext>
            </a:extLst>
          </p:cNvPr>
          <p:cNvPicPr>
            <a:picLocks noChangeAspect="1"/>
          </p:cNvPicPr>
          <p:nvPr/>
        </p:nvPicPr>
        <p:blipFill rotWithShape="1">
          <a:blip r:embed="rId2"/>
          <a:srcRect t="4130" r="2" b="5938"/>
          <a:stretch/>
        </p:blipFill>
        <p:spPr>
          <a:xfrm>
            <a:off x="3344" y="3509433"/>
            <a:ext cx="4475150" cy="3348566"/>
          </a:xfrm>
          <a:prstGeom prst="rect">
            <a:avLst/>
          </a:prstGeom>
        </p:spPr>
      </p:pic>
      <p:sp>
        <p:nvSpPr>
          <p:cNvPr id="62" name="Rectangle 61">
            <a:extLst>
              <a:ext uri="{FF2B5EF4-FFF2-40B4-BE49-F238E27FC236}">
                <a16:creationId xmlns:a16="http://schemas.microsoft.com/office/drawing/2014/main" id="{4F697512-60F9-452A-B364-4B5E3B8DF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2F8DA-6F61-4CEE-98FF-719AE6604AB4}"/>
              </a:ext>
            </a:extLst>
          </p:cNvPr>
          <p:cNvSpPr>
            <a:spLocks noGrp="1"/>
          </p:cNvSpPr>
          <p:nvPr>
            <p:ph type="title"/>
          </p:nvPr>
        </p:nvSpPr>
        <p:spPr>
          <a:xfrm>
            <a:off x="5053236" y="-277"/>
            <a:ext cx="6730277" cy="1609344"/>
          </a:xfrm>
          <a:ln>
            <a:noFill/>
          </a:ln>
        </p:spPr>
        <p:txBody>
          <a:bodyPr>
            <a:normAutofit/>
          </a:bodyPr>
          <a:lstStyle/>
          <a:p>
            <a:pPr algn="ctr"/>
            <a:r>
              <a:rPr lang="en-AU" b="1">
                <a:latin typeface="Rockwell Condensed"/>
              </a:rPr>
              <a:t>Game Design:</a:t>
            </a:r>
          </a:p>
        </p:txBody>
      </p:sp>
      <p:pic>
        <p:nvPicPr>
          <p:cNvPr id="6" name="Picture 7" descr="Chart, box and whisker chart&#10;&#10;Description automatically generated">
            <a:extLst>
              <a:ext uri="{FF2B5EF4-FFF2-40B4-BE49-F238E27FC236}">
                <a16:creationId xmlns:a16="http://schemas.microsoft.com/office/drawing/2014/main" id="{14F5C385-5CDE-41AC-8A48-B5B6D848A819}"/>
              </a:ext>
            </a:extLst>
          </p:cNvPr>
          <p:cNvPicPr>
            <a:picLocks noChangeAspect="1"/>
          </p:cNvPicPr>
          <p:nvPr/>
        </p:nvPicPr>
        <p:blipFill rotWithShape="1">
          <a:blip r:embed="rId5"/>
          <a:srcRect t="3159" r="1" b="15949"/>
          <a:stretch/>
        </p:blipFill>
        <p:spPr>
          <a:xfrm>
            <a:off x="3344" y="10"/>
            <a:ext cx="4475150" cy="3348557"/>
          </a:xfrm>
          <a:prstGeom prst="rect">
            <a:avLst/>
          </a:prstGeom>
        </p:spPr>
      </p:pic>
      <p:grpSp>
        <p:nvGrpSpPr>
          <p:cNvPr id="64" name="Group 63">
            <a:extLst>
              <a:ext uri="{FF2B5EF4-FFF2-40B4-BE49-F238E27FC236}">
                <a16:creationId xmlns:a16="http://schemas.microsoft.com/office/drawing/2014/main" id="{0428ACDF-AB49-4CA0-8AEB-588A85F4E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5" name="Oval 64">
              <a:extLst>
                <a:ext uri="{FF2B5EF4-FFF2-40B4-BE49-F238E27FC236}">
                  <a16:creationId xmlns:a16="http://schemas.microsoft.com/office/drawing/2014/main" id="{99F9B423-47B6-4093-8195-26840F0A0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66" name="Oval 65">
              <a:extLst>
                <a:ext uri="{FF2B5EF4-FFF2-40B4-BE49-F238E27FC236}">
                  <a16:creationId xmlns:a16="http://schemas.microsoft.com/office/drawing/2014/main" id="{939B6F3D-4E09-4E56-90A3-5273F06A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9" name="TextBox 8">
            <a:extLst>
              <a:ext uri="{FF2B5EF4-FFF2-40B4-BE49-F238E27FC236}">
                <a16:creationId xmlns:a16="http://schemas.microsoft.com/office/drawing/2014/main" id="{ECF1F150-A2D4-4D6E-99FA-FF0188771B0E}"/>
              </a:ext>
            </a:extLst>
          </p:cNvPr>
          <p:cNvSpPr txBox="1"/>
          <p:nvPr/>
        </p:nvSpPr>
        <p:spPr>
          <a:xfrm>
            <a:off x="433820" y="43823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Arial"/>
            </a:endParaRPr>
          </a:p>
        </p:txBody>
      </p:sp>
      <p:sp>
        <p:nvSpPr>
          <p:cNvPr id="5" name="TextBox 4">
            <a:extLst>
              <a:ext uri="{FF2B5EF4-FFF2-40B4-BE49-F238E27FC236}">
                <a16:creationId xmlns:a16="http://schemas.microsoft.com/office/drawing/2014/main" id="{51A08651-76E4-44FC-973B-363AA7058927}"/>
              </a:ext>
            </a:extLst>
          </p:cNvPr>
          <p:cNvSpPr txBox="1"/>
          <p:nvPr/>
        </p:nvSpPr>
        <p:spPr>
          <a:xfrm>
            <a:off x="9632197" y="732036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a:t>Click to add text</a:t>
            </a:r>
          </a:p>
        </p:txBody>
      </p:sp>
      <p:graphicFrame>
        <p:nvGraphicFramePr>
          <p:cNvPr id="11" name="Content Placeholder 2">
            <a:extLst>
              <a:ext uri="{FF2B5EF4-FFF2-40B4-BE49-F238E27FC236}">
                <a16:creationId xmlns:a16="http://schemas.microsoft.com/office/drawing/2014/main" id="{E7730D7A-7CE5-43C7-B492-0BF63064C983}"/>
              </a:ext>
            </a:extLst>
          </p:cNvPr>
          <p:cNvGraphicFramePr>
            <a:graphicFrameLocks/>
          </p:cNvGraphicFramePr>
          <p:nvPr>
            <p:extLst>
              <p:ext uri="{D42A27DB-BD31-4B8C-83A1-F6EECF244321}">
                <p14:modId xmlns:p14="http://schemas.microsoft.com/office/powerpoint/2010/main" val="528947625"/>
              </p:ext>
            </p:extLst>
          </p:nvPr>
        </p:nvGraphicFramePr>
        <p:xfrm>
          <a:off x="5368982" y="1396429"/>
          <a:ext cx="5754408" cy="25367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9655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287960-6393-4268-97E1-8BFC2C604D4A}"/>
              </a:ext>
            </a:extLst>
          </p:cNvPr>
          <p:cNvSpPr>
            <a:spLocks noGrp="1"/>
          </p:cNvSpPr>
          <p:nvPr>
            <p:ph type="title"/>
          </p:nvPr>
        </p:nvSpPr>
        <p:spPr>
          <a:xfrm>
            <a:off x="1069848" y="484632"/>
            <a:ext cx="10058400" cy="1609344"/>
          </a:xfrm>
        </p:spPr>
        <p:txBody>
          <a:bodyPr>
            <a:normAutofit/>
          </a:bodyPr>
          <a:lstStyle/>
          <a:p>
            <a:r>
              <a:rPr lang="en-US"/>
              <a:t>Map</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14" name="Picture 15">
            <a:extLst>
              <a:ext uri="{FF2B5EF4-FFF2-40B4-BE49-F238E27FC236}">
                <a16:creationId xmlns:a16="http://schemas.microsoft.com/office/drawing/2014/main" id="{404A0C01-F952-4576-B759-6ED953D632FC}"/>
              </a:ext>
            </a:extLst>
          </p:cNvPr>
          <p:cNvPicPr>
            <a:picLocks noGrp="1" noChangeAspect="1"/>
          </p:cNvPicPr>
          <p:nvPr>
            <p:ph idx="1"/>
          </p:nvPr>
        </p:nvPicPr>
        <p:blipFill>
          <a:blip r:embed="rId5"/>
          <a:stretch>
            <a:fillRect/>
          </a:stretch>
        </p:blipFill>
        <p:spPr>
          <a:xfrm>
            <a:off x="7052280" y="4501792"/>
            <a:ext cx="4153700" cy="2154849"/>
          </a:xfrm>
        </p:spPr>
      </p:pic>
      <p:pic>
        <p:nvPicPr>
          <p:cNvPr id="16" name="Picture 17">
            <a:extLst>
              <a:ext uri="{FF2B5EF4-FFF2-40B4-BE49-F238E27FC236}">
                <a16:creationId xmlns:a16="http://schemas.microsoft.com/office/drawing/2014/main" id="{08024CD9-8218-4ECD-B907-341464E8CCC0}"/>
              </a:ext>
            </a:extLst>
          </p:cNvPr>
          <p:cNvPicPr>
            <a:picLocks noChangeAspect="1"/>
          </p:cNvPicPr>
          <p:nvPr/>
        </p:nvPicPr>
        <p:blipFill>
          <a:blip r:embed="rId6"/>
          <a:stretch>
            <a:fillRect/>
          </a:stretch>
        </p:blipFill>
        <p:spPr>
          <a:xfrm>
            <a:off x="7054760" y="2329232"/>
            <a:ext cx="4151968" cy="2045670"/>
          </a:xfrm>
          <a:prstGeom prst="rect">
            <a:avLst/>
          </a:prstGeom>
        </p:spPr>
      </p:pic>
      <p:sp>
        <p:nvSpPr>
          <p:cNvPr id="20" name="Rectangle 19">
            <a:extLst>
              <a:ext uri="{FF2B5EF4-FFF2-40B4-BE49-F238E27FC236}">
                <a16:creationId xmlns:a16="http://schemas.microsoft.com/office/drawing/2014/main" id="{C4A216D9-28EA-4A4F-AF64-6DAC0AD17F01}"/>
              </a:ext>
            </a:extLst>
          </p:cNvPr>
          <p:cNvSpPr/>
          <p:nvPr/>
        </p:nvSpPr>
        <p:spPr>
          <a:xfrm>
            <a:off x="9887528" y="5910117"/>
            <a:ext cx="63500" cy="577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CFB7964C-5066-43AE-9517-5591658F8F12}"/>
              </a:ext>
            </a:extLst>
          </p:cNvPr>
          <p:cNvSpPr/>
          <p:nvPr/>
        </p:nvSpPr>
        <p:spPr>
          <a:xfrm>
            <a:off x="9154391" y="5806208"/>
            <a:ext cx="63500" cy="577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Content Placeholder 2">
            <a:extLst>
              <a:ext uri="{FF2B5EF4-FFF2-40B4-BE49-F238E27FC236}">
                <a16:creationId xmlns:a16="http://schemas.microsoft.com/office/drawing/2014/main" id="{780F12AC-7FF8-4EC7-9DB8-D40E8138D16F}"/>
              </a:ext>
            </a:extLst>
          </p:cNvPr>
          <p:cNvGraphicFramePr>
            <a:graphicFrameLocks/>
          </p:cNvGraphicFramePr>
          <p:nvPr>
            <p:extLst>
              <p:ext uri="{D42A27DB-BD31-4B8C-83A1-F6EECF244321}">
                <p14:modId xmlns:p14="http://schemas.microsoft.com/office/powerpoint/2010/main" val="1062895061"/>
              </p:ext>
            </p:extLst>
          </p:nvPr>
        </p:nvGraphicFramePr>
        <p:xfrm>
          <a:off x="1067146" y="2260030"/>
          <a:ext cx="5546589" cy="44821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3684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884964-73BC-4492-9C4B-01BD487C1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266" y="0"/>
            <a:ext cx="463973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A2F480C-BC6F-4A84-ADC2-D3D9CEB4D716}"/>
              </a:ext>
            </a:extLst>
          </p:cNvPr>
          <p:cNvSpPr txBox="1"/>
          <p:nvPr/>
        </p:nvSpPr>
        <p:spPr>
          <a:xfrm>
            <a:off x="7883611" y="2121408"/>
            <a:ext cx="3816774" cy="40507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buClr>
                <a:schemeClr val="accent1">
                  <a:lumMod val="75000"/>
                </a:schemeClr>
              </a:buClr>
              <a:buSzPct val="85000"/>
            </a:pPr>
            <a:endParaRPr lang="en-US" sz="1600">
              <a:cs typeface="Arial"/>
            </a:endParaRPr>
          </a:p>
        </p:txBody>
      </p:sp>
      <p:grpSp>
        <p:nvGrpSpPr>
          <p:cNvPr id="21" name="Group 20">
            <a:extLst>
              <a:ext uri="{FF2B5EF4-FFF2-40B4-BE49-F238E27FC236}">
                <a16:creationId xmlns:a16="http://schemas.microsoft.com/office/drawing/2014/main" id="{CCC59035-11A0-4F69-86CA-B9E9251919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33BAE490-B91A-418F-A7AB-68EB822F4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8DB05369-8B7F-486A-A4F1-F37A0DFB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0" name="Rectangle 9">
            <a:extLst>
              <a:ext uri="{FF2B5EF4-FFF2-40B4-BE49-F238E27FC236}">
                <a16:creationId xmlns:a16="http://schemas.microsoft.com/office/drawing/2014/main" id="{60D3D580-C554-46C9-AC0B-25588F71F171}"/>
              </a:ext>
            </a:extLst>
          </p:cNvPr>
          <p:cNvSpPr/>
          <p:nvPr/>
        </p:nvSpPr>
        <p:spPr>
          <a:xfrm>
            <a:off x="3345995" y="1359352"/>
            <a:ext cx="1224642" cy="70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Avoid Goblins</a:t>
            </a:r>
            <a:endParaRPr lang="en-US"/>
          </a:p>
        </p:txBody>
      </p:sp>
      <p:cxnSp>
        <p:nvCxnSpPr>
          <p:cNvPr id="4" name="Straight Arrow Connector 3">
            <a:extLst>
              <a:ext uri="{FF2B5EF4-FFF2-40B4-BE49-F238E27FC236}">
                <a16:creationId xmlns:a16="http://schemas.microsoft.com/office/drawing/2014/main" id="{A8192E4D-AFB6-45DE-B32A-37C358B5884A}"/>
              </a:ext>
            </a:extLst>
          </p:cNvPr>
          <p:cNvCxnSpPr/>
          <p:nvPr/>
        </p:nvCxnSpPr>
        <p:spPr>
          <a:xfrm>
            <a:off x="3930073" y="1076079"/>
            <a:ext cx="2720" cy="218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304801-A482-4011-9104-8E2CF2D531F9}"/>
              </a:ext>
            </a:extLst>
          </p:cNvPr>
          <p:cNvSpPr/>
          <p:nvPr/>
        </p:nvSpPr>
        <p:spPr>
          <a:xfrm>
            <a:off x="3407227" y="2563584"/>
            <a:ext cx="1190625" cy="700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Seek Treasure</a:t>
            </a:r>
          </a:p>
        </p:txBody>
      </p:sp>
      <p:sp>
        <p:nvSpPr>
          <p:cNvPr id="5" name="Diamond 4">
            <a:extLst>
              <a:ext uri="{FF2B5EF4-FFF2-40B4-BE49-F238E27FC236}">
                <a16:creationId xmlns:a16="http://schemas.microsoft.com/office/drawing/2014/main" id="{39D747A3-5C83-493B-AD8E-CE81535262B8}"/>
              </a:ext>
            </a:extLst>
          </p:cNvPr>
          <p:cNvSpPr/>
          <p:nvPr/>
        </p:nvSpPr>
        <p:spPr>
          <a:xfrm>
            <a:off x="3209924" y="3795033"/>
            <a:ext cx="1673678" cy="13947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Arial"/>
              </a:rPr>
              <a:t>Did</a:t>
            </a:r>
            <a:r>
              <a:rPr lang="en-US">
                <a:cs typeface="Arial"/>
              </a:rPr>
              <a:t> </a:t>
            </a:r>
            <a:r>
              <a:rPr lang="en-US" sz="1400">
                <a:cs typeface="Arial"/>
              </a:rPr>
              <a:t>you get Caught</a:t>
            </a:r>
            <a:endParaRPr lang="en-US" sz="1600">
              <a:cs typeface="Arial" panose="020B0604020202020204"/>
            </a:endParaRPr>
          </a:p>
        </p:txBody>
      </p:sp>
      <p:cxnSp>
        <p:nvCxnSpPr>
          <p:cNvPr id="17" name="Straight Arrow Connector 16">
            <a:extLst>
              <a:ext uri="{FF2B5EF4-FFF2-40B4-BE49-F238E27FC236}">
                <a16:creationId xmlns:a16="http://schemas.microsoft.com/office/drawing/2014/main" id="{DC5FBBF8-149B-49BD-AE8C-8F34804FA061}"/>
              </a:ext>
            </a:extLst>
          </p:cNvPr>
          <p:cNvCxnSpPr>
            <a:cxnSpLocks/>
          </p:cNvCxnSpPr>
          <p:nvPr/>
        </p:nvCxnSpPr>
        <p:spPr>
          <a:xfrm>
            <a:off x="3958317" y="2141766"/>
            <a:ext cx="2721" cy="322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4967F2-5F9A-43D1-95D2-B7D7A0DC7B88}"/>
              </a:ext>
            </a:extLst>
          </p:cNvPr>
          <p:cNvCxnSpPr>
            <a:cxnSpLocks/>
          </p:cNvCxnSpPr>
          <p:nvPr/>
        </p:nvCxnSpPr>
        <p:spPr>
          <a:xfrm>
            <a:off x="4026351" y="3400426"/>
            <a:ext cx="2721" cy="322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FD6282C-B967-4C26-8877-21EEBD3757CB}"/>
              </a:ext>
            </a:extLst>
          </p:cNvPr>
          <p:cNvSpPr/>
          <p:nvPr/>
        </p:nvSpPr>
        <p:spPr>
          <a:xfrm>
            <a:off x="576941" y="2284637"/>
            <a:ext cx="1558017" cy="911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Game Over</a:t>
            </a:r>
          </a:p>
        </p:txBody>
      </p:sp>
      <p:cxnSp>
        <p:nvCxnSpPr>
          <p:cNvPr id="25" name="Straight Arrow Connector 24">
            <a:extLst>
              <a:ext uri="{FF2B5EF4-FFF2-40B4-BE49-F238E27FC236}">
                <a16:creationId xmlns:a16="http://schemas.microsoft.com/office/drawing/2014/main" id="{4A292D03-14B5-4CDE-8EEA-77550B902C64}"/>
              </a:ext>
            </a:extLst>
          </p:cNvPr>
          <p:cNvCxnSpPr>
            <a:cxnSpLocks/>
          </p:cNvCxnSpPr>
          <p:nvPr/>
        </p:nvCxnSpPr>
        <p:spPr>
          <a:xfrm flipV="1">
            <a:off x="1325331" y="3260271"/>
            <a:ext cx="2722" cy="291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9BCBBB9-E861-4368-A7E5-CF0F535CD3E3}"/>
              </a:ext>
            </a:extLst>
          </p:cNvPr>
          <p:cNvSpPr txBox="1"/>
          <p:nvPr/>
        </p:nvSpPr>
        <p:spPr>
          <a:xfrm>
            <a:off x="2873829" y="3928382"/>
            <a:ext cx="817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Yes</a:t>
            </a:r>
            <a:endParaRPr lang="en-US">
              <a:cs typeface="Arial"/>
            </a:endParaRPr>
          </a:p>
        </p:txBody>
      </p:sp>
      <p:sp>
        <p:nvSpPr>
          <p:cNvPr id="27" name="TextBox 26">
            <a:extLst>
              <a:ext uri="{FF2B5EF4-FFF2-40B4-BE49-F238E27FC236}">
                <a16:creationId xmlns:a16="http://schemas.microsoft.com/office/drawing/2014/main" id="{6F48ABD8-31D3-44DF-8991-E430958517FC}"/>
              </a:ext>
            </a:extLst>
          </p:cNvPr>
          <p:cNvSpPr txBox="1"/>
          <p:nvPr/>
        </p:nvSpPr>
        <p:spPr>
          <a:xfrm>
            <a:off x="4892428" y="5835444"/>
            <a:ext cx="817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a:t>
            </a:r>
            <a:endParaRPr lang="en-US">
              <a:cs typeface="Arial"/>
            </a:endParaRPr>
          </a:p>
        </p:txBody>
      </p:sp>
      <p:sp>
        <p:nvSpPr>
          <p:cNvPr id="30" name="Diamond 29">
            <a:extLst>
              <a:ext uri="{FF2B5EF4-FFF2-40B4-BE49-F238E27FC236}">
                <a16:creationId xmlns:a16="http://schemas.microsoft.com/office/drawing/2014/main" id="{A98D6364-67B0-478C-BB15-16807A402675}"/>
              </a:ext>
            </a:extLst>
          </p:cNvPr>
          <p:cNvSpPr/>
          <p:nvPr/>
        </p:nvSpPr>
        <p:spPr>
          <a:xfrm>
            <a:off x="3298370" y="5563960"/>
            <a:ext cx="1592036" cy="12926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Arial"/>
              </a:rPr>
              <a:t>Did the you Escape</a:t>
            </a:r>
          </a:p>
        </p:txBody>
      </p:sp>
      <p:sp>
        <p:nvSpPr>
          <p:cNvPr id="34" name="TextBox 33">
            <a:extLst>
              <a:ext uri="{FF2B5EF4-FFF2-40B4-BE49-F238E27FC236}">
                <a16:creationId xmlns:a16="http://schemas.microsoft.com/office/drawing/2014/main" id="{4CA2E1A8-735B-4EB5-85DD-8377CD8EF54C}"/>
              </a:ext>
            </a:extLst>
          </p:cNvPr>
          <p:cNvSpPr txBox="1"/>
          <p:nvPr/>
        </p:nvSpPr>
        <p:spPr>
          <a:xfrm>
            <a:off x="4096822" y="5111791"/>
            <a:ext cx="5456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a:t>
            </a:r>
          </a:p>
        </p:txBody>
      </p:sp>
      <p:cxnSp>
        <p:nvCxnSpPr>
          <p:cNvPr id="35" name="Straight Arrow Connector 34">
            <a:extLst>
              <a:ext uri="{FF2B5EF4-FFF2-40B4-BE49-F238E27FC236}">
                <a16:creationId xmlns:a16="http://schemas.microsoft.com/office/drawing/2014/main" id="{806F1B57-5C05-4D32-BA11-262E3FB25F85}"/>
              </a:ext>
            </a:extLst>
          </p:cNvPr>
          <p:cNvCxnSpPr>
            <a:cxnSpLocks/>
          </p:cNvCxnSpPr>
          <p:nvPr/>
        </p:nvCxnSpPr>
        <p:spPr>
          <a:xfrm>
            <a:off x="4060368" y="5244194"/>
            <a:ext cx="2721" cy="227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6657EBF-7B0B-4B47-BBAC-06CDA2EC1FB8}"/>
              </a:ext>
            </a:extLst>
          </p:cNvPr>
          <p:cNvSpPr txBox="1"/>
          <p:nvPr/>
        </p:nvSpPr>
        <p:spPr>
          <a:xfrm>
            <a:off x="2873828" y="5602060"/>
            <a:ext cx="817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Yes</a:t>
            </a:r>
            <a:endParaRPr lang="en-US">
              <a:cs typeface="Arial"/>
            </a:endParaRPr>
          </a:p>
        </p:txBody>
      </p:sp>
      <p:cxnSp>
        <p:nvCxnSpPr>
          <p:cNvPr id="43" name="Straight Arrow Connector 42">
            <a:extLst>
              <a:ext uri="{FF2B5EF4-FFF2-40B4-BE49-F238E27FC236}">
                <a16:creationId xmlns:a16="http://schemas.microsoft.com/office/drawing/2014/main" id="{569C1F94-76E0-472F-9B90-7DF72181D3C7}"/>
              </a:ext>
            </a:extLst>
          </p:cNvPr>
          <p:cNvCxnSpPr/>
          <p:nvPr/>
        </p:nvCxnSpPr>
        <p:spPr>
          <a:xfrm>
            <a:off x="1332140" y="4461782"/>
            <a:ext cx="1789338"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8254D59-DEBB-44CD-96F4-A2D74E154219}"/>
              </a:ext>
            </a:extLst>
          </p:cNvPr>
          <p:cNvCxnSpPr>
            <a:cxnSpLocks/>
          </p:cNvCxnSpPr>
          <p:nvPr/>
        </p:nvCxnSpPr>
        <p:spPr>
          <a:xfrm>
            <a:off x="1332138" y="6176282"/>
            <a:ext cx="1748518" cy="2041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F634D2C-FEA6-4A58-89CC-CF2CA7C5BFA7}"/>
              </a:ext>
            </a:extLst>
          </p:cNvPr>
          <p:cNvCxnSpPr>
            <a:cxnSpLocks/>
          </p:cNvCxnSpPr>
          <p:nvPr/>
        </p:nvCxnSpPr>
        <p:spPr>
          <a:xfrm>
            <a:off x="4972048" y="6203495"/>
            <a:ext cx="182335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43DBEE2-A601-47C0-9874-6A4D3E18CF66}"/>
              </a:ext>
            </a:extLst>
          </p:cNvPr>
          <p:cNvCxnSpPr>
            <a:cxnSpLocks/>
          </p:cNvCxnSpPr>
          <p:nvPr/>
        </p:nvCxnSpPr>
        <p:spPr>
          <a:xfrm flipH="1" flipV="1">
            <a:off x="4933947" y="1715860"/>
            <a:ext cx="1827437" cy="24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944A0D2-0D87-4E83-9CFE-A42E596F8932}"/>
              </a:ext>
            </a:extLst>
          </p:cNvPr>
          <p:cNvCxnSpPr>
            <a:cxnSpLocks/>
          </p:cNvCxnSpPr>
          <p:nvPr/>
        </p:nvCxnSpPr>
        <p:spPr>
          <a:xfrm>
            <a:off x="6754585" y="1740354"/>
            <a:ext cx="6804" cy="448355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B0C1BC-3915-456E-838B-6CEC8C28AE61}"/>
              </a:ext>
            </a:extLst>
          </p:cNvPr>
          <p:cNvSpPr>
            <a:spLocks noGrp="1"/>
          </p:cNvSpPr>
          <p:nvPr>
            <p:ph type="title"/>
          </p:nvPr>
        </p:nvSpPr>
        <p:spPr>
          <a:xfrm>
            <a:off x="7992470" y="198881"/>
            <a:ext cx="3864399" cy="6126915"/>
          </a:xfrm>
          <a:ln>
            <a:noFill/>
          </a:ln>
        </p:spPr>
        <p:txBody>
          <a:bodyPr vert="horz" lIns="91440" tIns="45720" rIns="91440" bIns="45720" rtlCol="0" anchor="ctr">
            <a:normAutofit/>
          </a:bodyPr>
          <a:lstStyle/>
          <a:p>
            <a:r>
              <a:rPr lang="en-US" sz="4000"/>
              <a:t>The Core Game Loop:</a:t>
            </a:r>
          </a:p>
        </p:txBody>
      </p:sp>
      <p:cxnSp>
        <p:nvCxnSpPr>
          <p:cNvPr id="29" name="Straight Arrow Connector 28">
            <a:extLst>
              <a:ext uri="{FF2B5EF4-FFF2-40B4-BE49-F238E27FC236}">
                <a16:creationId xmlns:a16="http://schemas.microsoft.com/office/drawing/2014/main" id="{E2BDF905-C545-43FA-88AD-4EB3C13FD83E}"/>
              </a:ext>
            </a:extLst>
          </p:cNvPr>
          <p:cNvCxnSpPr>
            <a:cxnSpLocks/>
          </p:cNvCxnSpPr>
          <p:nvPr/>
        </p:nvCxnSpPr>
        <p:spPr>
          <a:xfrm flipV="1">
            <a:off x="1578715" y="784595"/>
            <a:ext cx="1567129" cy="1403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0C6F2AB3-309A-4FD3-A9F8-284BA737FE17}"/>
              </a:ext>
            </a:extLst>
          </p:cNvPr>
          <p:cNvSpPr/>
          <p:nvPr/>
        </p:nvSpPr>
        <p:spPr>
          <a:xfrm>
            <a:off x="3196939" y="85437"/>
            <a:ext cx="1460498" cy="923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Arial"/>
              </a:rPr>
              <a:t>Start Game</a:t>
            </a:r>
            <a:endParaRPr lang="en-GB"/>
          </a:p>
        </p:txBody>
      </p:sp>
    </p:spTree>
    <p:extLst>
      <p:ext uri="{BB962C8B-B14F-4D97-AF65-F5344CB8AC3E}">
        <p14:creationId xmlns:p14="http://schemas.microsoft.com/office/powerpoint/2010/main" val="56305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8AEDE-62A3-4620-BA7E-986B5B2EA2EE}"/>
              </a:ext>
            </a:extLst>
          </p:cNvPr>
          <p:cNvSpPr>
            <a:spLocks noGrp="1"/>
          </p:cNvSpPr>
          <p:nvPr>
            <p:ph type="title"/>
          </p:nvPr>
        </p:nvSpPr>
        <p:spPr>
          <a:xfrm>
            <a:off x="8170205" y="145196"/>
            <a:ext cx="3544035" cy="1609344"/>
          </a:xfrm>
          <a:ln>
            <a:noFill/>
          </a:ln>
        </p:spPr>
        <p:txBody>
          <a:bodyPr>
            <a:normAutofit/>
          </a:bodyPr>
          <a:lstStyle/>
          <a:p>
            <a:r>
              <a:rPr lang="en-US" sz="3200"/>
              <a:t>Goblin Decision Tree</a:t>
            </a:r>
          </a:p>
        </p:txBody>
      </p:sp>
      <p:grpSp>
        <p:nvGrpSpPr>
          <p:cNvPr id="25" name="Group 24">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Diamond 5">
            <a:extLst>
              <a:ext uri="{FF2B5EF4-FFF2-40B4-BE49-F238E27FC236}">
                <a16:creationId xmlns:a16="http://schemas.microsoft.com/office/drawing/2014/main" id="{D1130542-7202-430E-9C37-3E66F44FEA48}"/>
              </a:ext>
            </a:extLst>
          </p:cNvPr>
          <p:cNvSpPr/>
          <p:nvPr/>
        </p:nvSpPr>
        <p:spPr>
          <a:xfrm>
            <a:off x="1468624" y="315109"/>
            <a:ext cx="2470931" cy="17584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Arial"/>
              </a:rPr>
              <a:t>Do I know where the player is.</a:t>
            </a:r>
            <a:endParaRPr lang="en-GB"/>
          </a:p>
        </p:txBody>
      </p:sp>
      <p:sp>
        <p:nvSpPr>
          <p:cNvPr id="11" name="Diamond 10">
            <a:extLst>
              <a:ext uri="{FF2B5EF4-FFF2-40B4-BE49-F238E27FC236}">
                <a16:creationId xmlns:a16="http://schemas.microsoft.com/office/drawing/2014/main" id="{7AE0C1A1-66A9-49CC-9D36-8C4CE73D9389}"/>
              </a:ext>
            </a:extLst>
          </p:cNvPr>
          <p:cNvSpPr/>
          <p:nvPr/>
        </p:nvSpPr>
        <p:spPr>
          <a:xfrm>
            <a:off x="1422442" y="3337339"/>
            <a:ext cx="2559377" cy="18264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Arial"/>
              </a:rPr>
              <a:t>Am I a wandering goblins?</a:t>
            </a:r>
          </a:p>
        </p:txBody>
      </p:sp>
      <p:cxnSp>
        <p:nvCxnSpPr>
          <p:cNvPr id="7" name="Straight Arrow Connector 6">
            <a:extLst>
              <a:ext uri="{FF2B5EF4-FFF2-40B4-BE49-F238E27FC236}">
                <a16:creationId xmlns:a16="http://schemas.microsoft.com/office/drawing/2014/main" id="{EBA74B3F-3608-4D7B-9F4B-1A4497678C20}"/>
              </a:ext>
            </a:extLst>
          </p:cNvPr>
          <p:cNvCxnSpPr>
            <a:cxnSpLocks/>
          </p:cNvCxnSpPr>
          <p:nvPr/>
        </p:nvCxnSpPr>
        <p:spPr>
          <a:xfrm flipV="1">
            <a:off x="4211078" y="1223322"/>
            <a:ext cx="1324675" cy="12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35FAFB-073A-4680-B221-AB4F78B86133}"/>
              </a:ext>
            </a:extLst>
          </p:cNvPr>
          <p:cNvCxnSpPr>
            <a:cxnSpLocks/>
          </p:cNvCxnSpPr>
          <p:nvPr/>
        </p:nvCxnSpPr>
        <p:spPr>
          <a:xfrm>
            <a:off x="4211078" y="4277879"/>
            <a:ext cx="1324675" cy="4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60FD7DC-D94F-4C84-A76F-F997AD071308}"/>
              </a:ext>
            </a:extLst>
          </p:cNvPr>
          <p:cNvCxnSpPr>
            <a:cxnSpLocks/>
          </p:cNvCxnSpPr>
          <p:nvPr/>
        </p:nvCxnSpPr>
        <p:spPr>
          <a:xfrm flipH="1">
            <a:off x="2695571" y="2240106"/>
            <a:ext cx="14598" cy="88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DF1DE4-7E6A-4212-A7D2-C33747C3B234}"/>
              </a:ext>
            </a:extLst>
          </p:cNvPr>
          <p:cNvCxnSpPr/>
          <p:nvPr/>
        </p:nvCxnSpPr>
        <p:spPr>
          <a:xfrm>
            <a:off x="2739449" y="6064538"/>
            <a:ext cx="2767445" cy="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DAC8CC-E1DD-47DA-8409-AC93FEE61412}"/>
              </a:ext>
            </a:extLst>
          </p:cNvPr>
          <p:cNvCxnSpPr/>
          <p:nvPr/>
        </p:nvCxnSpPr>
        <p:spPr>
          <a:xfrm flipH="1">
            <a:off x="2736561" y="5241925"/>
            <a:ext cx="5774" cy="83704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EF86415-5C67-41D4-85EC-276271D484DC}"/>
              </a:ext>
            </a:extLst>
          </p:cNvPr>
          <p:cNvSpPr txBox="1"/>
          <p:nvPr/>
        </p:nvSpPr>
        <p:spPr>
          <a:xfrm>
            <a:off x="2796309" y="2409536"/>
            <a:ext cx="497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Arial"/>
              </a:rPr>
              <a:t>No</a:t>
            </a:r>
          </a:p>
        </p:txBody>
      </p:sp>
      <p:sp>
        <p:nvSpPr>
          <p:cNvPr id="22" name="TextBox 21">
            <a:extLst>
              <a:ext uri="{FF2B5EF4-FFF2-40B4-BE49-F238E27FC236}">
                <a16:creationId xmlns:a16="http://schemas.microsoft.com/office/drawing/2014/main" id="{2822CD26-7145-47EC-8817-15FBBCC2C1A4}"/>
              </a:ext>
            </a:extLst>
          </p:cNvPr>
          <p:cNvSpPr txBox="1"/>
          <p:nvPr/>
        </p:nvSpPr>
        <p:spPr>
          <a:xfrm>
            <a:off x="2796309" y="5474854"/>
            <a:ext cx="497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Arial"/>
              </a:rPr>
              <a:t>No</a:t>
            </a:r>
          </a:p>
        </p:txBody>
      </p:sp>
      <p:sp>
        <p:nvSpPr>
          <p:cNvPr id="24" name="TextBox 23">
            <a:extLst>
              <a:ext uri="{FF2B5EF4-FFF2-40B4-BE49-F238E27FC236}">
                <a16:creationId xmlns:a16="http://schemas.microsoft.com/office/drawing/2014/main" id="{9A8B8C7F-88DF-4EB3-9DB6-2968A3BAB97E}"/>
              </a:ext>
            </a:extLst>
          </p:cNvPr>
          <p:cNvSpPr txBox="1"/>
          <p:nvPr/>
        </p:nvSpPr>
        <p:spPr>
          <a:xfrm>
            <a:off x="4210627" y="862446"/>
            <a:ext cx="71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Arial"/>
              </a:rPr>
              <a:t>Yes</a:t>
            </a:r>
          </a:p>
        </p:txBody>
      </p:sp>
      <p:sp>
        <p:nvSpPr>
          <p:cNvPr id="28" name="TextBox 27">
            <a:extLst>
              <a:ext uri="{FF2B5EF4-FFF2-40B4-BE49-F238E27FC236}">
                <a16:creationId xmlns:a16="http://schemas.microsoft.com/office/drawing/2014/main" id="{D518C184-4AE3-4E8A-BC68-2DFEA6034330}"/>
              </a:ext>
            </a:extLst>
          </p:cNvPr>
          <p:cNvSpPr txBox="1"/>
          <p:nvPr/>
        </p:nvSpPr>
        <p:spPr>
          <a:xfrm>
            <a:off x="4158672" y="3777673"/>
            <a:ext cx="71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Arial"/>
              </a:rPr>
              <a:t>Yes</a:t>
            </a:r>
          </a:p>
        </p:txBody>
      </p:sp>
      <p:sp>
        <p:nvSpPr>
          <p:cNvPr id="18" name="TextBox 17">
            <a:extLst>
              <a:ext uri="{FF2B5EF4-FFF2-40B4-BE49-F238E27FC236}">
                <a16:creationId xmlns:a16="http://schemas.microsoft.com/office/drawing/2014/main" id="{778D8648-D556-4B2A-9217-9194FDBD83EA}"/>
              </a:ext>
            </a:extLst>
          </p:cNvPr>
          <p:cNvSpPr txBox="1"/>
          <p:nvPr/>
        </p:nvSpPr>
        <p:spPr>
          <a:xfrm>
            <a:off x="5640821" y="826366"/>
            <a:ext cx="19523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Arial"/>
              </a:rPr>
              <a:t>Return SeekBehaviour</a:t>
            </a:r>
            <a:endParaRPr lang="en-US"/>
          </a:p>
        </p:txBody>
      </p:sp>
      <p:sp>
        <p:nvSpPr>
          <p:cNvPr id="30" name="TextBox 29">
            <a:extLst>
              <a:ext uri="{FF2B5EF4-FFF2-40B4-BE49-F238E27FC236}">
                <a16:creationId xmlns:a16="http://schemas.microsoft.com/office/drawing/2014/main" id="{2345AE50-6575-4503-AB95-CBF5DC55488B}"/>
              </a:ext>
            </a:extLst>
          </p:cNvPr>
          <p:cNvSpPr txBox="1"/>
          <p:nvPr/>
        </p:nvSpPr>
        <p:spPr>
          <a:xfrm>
            <a:off x="5502275" y="3776229"/>
            <a:ext cx="23506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Arial"/>
              </a:rPr>
              <a:t>Return WanderingBehaviour</a:t>
            </a:r>
          </a:p>
        </p:txBody>
      </p:sp>
      <p:sp>
        <p:nvSpPr>
          <p:cNvPr id="31" name="TextBox 30">
            <a:extLst>
              <a:ext uri="{FF2B5EF4-FFF2-40B4-BE49-F238E27FC236}">
                <a16:creationId xmlns:a16="http://schemas.microsoft.com/office/drawing/2014/main" id="{CB07AE56-24BF-4F76-A43E-A63577BF354D}"/>
              </a:ext>
            </a:extLst>
          </p:cNvPr>
          <p:cNvSpPr txBox="1"/>
          <p:nvPr/>
        </p:nvSpPr>
        <p:spPr>
          <a:xfrm>
            <a:off x="5484957" y="5525365"/>
            <a:ext cx="23506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Arial"/>
              </a:rPr>
              <a:t>Return PatrolBehaviour</a:t>
            </a:r>
            <a:endParaRPr lang="en-US"/>
          </a:p>
        </p:txBody>
      </p:sp>
      <p:graphicFrame>
        <p:nvGraphicFramePr>
          <p:cNvPr id="19" name="Content Placeholder 2">
            <a:extLst>
              <a:ext uri="{FF2B5EF4-FFF2-40B4-BE49-F238E27FC236}">
                <a16:creationId xmlns:a16="http://schemas.microsoft.com/office/drawing/2014/main" id="{BC9DDEC9-EE3B-4A64-BB3B-00B2917456A0}"/>
              </a:ext>
            </a:extLst>
          </p:cNvPr>
          <p:cNvGraphicFramePr>
            <a:graphicFrameLocks/>
          </p:cNvGraphicFramePr>
          <p:nvPr>
            <p:extLst>
              <p:ext uri="{D42A27DB-BD31-4B8C-83A1-F6EECF244321}">
                <p14:modId xmlns:p14="http://schemas.microsoft.com/office/powerpoint/2010/main" val="1259213967"/>
              </p:ext>
            </p:extLst>
          </p:nvPr>
        </p:nvGraphicFramePr>
        <p:xfrm>
          <a:off x="8063692" y="1615794"/>
          <a:ext cx="3766280" cy="45583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2770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364FC6-0683-4719-B154-3A3AE4A07FCE}"/>
              </a:ext>
            </a:extLst>
          </p:cNvPr>
          <p:cNvSpPr>
            <a:spLocks noGrp="1"/>
          </p:cNvSpPr>
          <p:nvPr>
            <p:ph type="title"/>
          </p:nvPr>
        </p:nvSpPr>
        <p:spPr>
          <a:xfrm>
            <a:off x="1069848" y="484632"/>
            <a:ext cx="10058400" cy="1609344"/>
          </a:xfrm>
        </p:spPr>
        <p:txBody>
          <a:bodyPr>
            <a:normAutofit/>
          </a:bodyPr>
          <a:lstStyle/>
          <a:p>
            <a:r>
              <a:rPr lang="en-AU" err="1"/>
              <a:t>BlackBoard</a:t>
            </a:r>
            <a:r>
              <a:rPr lang="en-AU"/>
              <a:t>                  About: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4" name="Content Placeholder 2">
            <a:extLst>
              <a:ext uri="{FF2B5EF4-FFF2-40B4-BE49-F238E27FC236}">
                <a16:creationId xmlns:a16="http://schemas.microsoft.com/office/drawing/2014/main" id="{C163D90B-C9ED-48F9-8217-E861B2183E38}"/>
              </a:ext>
            </a:extLst>
          </p:cNvPr>
          <p:cNvGraphicFramePr>
            <a:graphicFrameLocks/>
          </p:cNvGraphicFramePr>
          <p:nvPr>
            <p:extLst>
              <p:ext uri="{D42A27DB-BD31-4B8C-83A1-F6EECF244321}">
                <p14:modId xmlns:p14="http://schemas.microsoft.com/office/powerpoint/2010/main" val="1236733223"/>
              </p:ext>
            </p:extLst>
          </p:nvPr>
        </p:nvGraphicFramePr>
        <p:xfrm>
          <a:off x="1025583" y="2301591"/>
          <a:ext cx="10097806" cy="4073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726419503"/>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895A44D6-5BF4-4254-8176-807487909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3" name="Oval 92">
              <a:extLst>
                <a:ext uri="{FF2B5EF4-FFF2-40B4-BE49-F238E27FC236}">
                  <a16:creationId xmlns:a16="http://schemas.microsoft.com/office/drawing/2014/main" id="{BE3AB60F-7512-4B6C-9B66-6B51613AA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4" name="Oval 93">
              <a:extLst>
                <a:ext uri="{FF2B5EF4-FFF2-40B4-BE49-F238E27FC236}">
                  <a16:creationId xmlns:a16="http://schemas.microsoft.com/office/drawing/2014/main" id="{EEDFB0E4-497C-4AD0-A256-D3AA9D35D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id="{83ADB4DA-4AEA-47FD-8CE4-C71686EF5FE7}"/>
              </a:ext>
            </a:extLst>
          </p:cNvPr>
          <p:cNvSpPr>
            <a:spLocks noGrp="1"/>
          </p:cNvSpPr>
          <p:nvPr>
            <p:ph type="title"/>
          </p:nvPr>
        </p:nvSpPr>
        <p:spPr>
          <a:xfrm>
            <a:off x="4679857" y="164109"/>
            <a:ext cx="2706161" cy="1101344"/>
          </a:xfrm>
        </p:spPr>
        <p:txBody>
          <a:bodyPr vert="horz" lIns="91440" tIns="45720" rIns="91440" bIns="45720" rtlCol="0" anchor="ctr">
            <a:normAutofit fontScale="90000"/>
          </a:bodyPr>
          <a:lstStyle/>
          <a:p>
            <a:pPr algn="ctr"/>
            <a:r>
              <a:rPr lang="en-US"/>
              <a:t>Entities</a:t>
            </a:r>
          </a:p>
        </p:txBody>
      </p:sp>
      <p:sp>
        <p:nvSpPr>
          <p:cNvPr id="7" name="TextBox 6">
            <a:extLst>
              <a:ext uri="{FF2B5EF4-FFF2-40B4-BE49-F238E27FC236}">
                <a16:creationId xmlns:a16="http://schemas.microsoft.com/office/drawing/2014/main" id="{61A9EA69-500D-4479-88C6-AF20B5D99D7B}"/>
              </a:ext>
            </a:extLst>
          </p:cNvPr>
          <p:cNvSpPr txBox="1"/>
          <p:nvPr/>
        </p:nvSpPr>
        <p:spPr>
          <a:xfrm>
            <a:off x="9066028" y="53044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8" name="TextBox 7">
            <a:extLst>
              <a:ext uri="{FF2B5EF4-FFF2-40B4-BE49-F238E27FC236}">
                <a16:creationId xmlns:a16="http://schemas.microsoft.com/office/drawing/2014/main" id="{F30E7CFD-511E-47E8-BA7A-667E63DE897F}"/>
              </a:ext>
            </a:extLst>
          </p:cNvPr>
          <p:cNvSpPr txBox="1"/>
          <p:nvPr/>
        </p:nvSpPr>
        <p:spPr>
          <a:xfrm>
            <a:off x="6249651" y="2362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b="1">
              <a:cs typeface="Arial"/>
            </a:endParaRPr>
          </a:p>
        </p:txBody>
      </p:sp>
      <p:sp>
        <p:nvSpPr>
          <p:cNvPr id="16" name="TextBox 15">
            <a:extLst>
              <a:ext uri="{FF2B5EF4-FFF2-40B4-BE49-F238E27FC236}">
                <a16:creationId xmlns:a16="http://schemas.microsoft.com/office/drawing/2014/main" id="{BA950DD4-9294-4E88-AD8F-B4449B8F3572}"/>
              </a:ext>
            </a:extLst>
          </p:cNvPr>
          <p:cNvSpPr txBox="1"/>
          <p:nvPr/>
        </p:nvSpPr>
        <p:spPr>
          <a:xfrm>
            <a:off x="6589764" y="49187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pic>
        <p:nvPicPr>
          <p:cNvPr id="26" name="Picture 26" descr="A picture containing qr code&#10;&#10;Description automatically generated">
            <a:extLst>
              <a:ext uri="{FF2B5EF4-FFF2-40B4-BE49-F238E27FC236}">
                <a16:creationId xmlns:a16="http://schemas.microsoft.com/office/drawing/2014/main" id="{D56BC439-AB9E-4AEE-BCC2-3B14079E3D3D}"/>
              </a:ext>
            </a:extLst>
          </p:cNvPr>
          <p:cNvPicPr>
            <a:picLocks noChangeAspect="1"/>
          </p:cNvPicPr>
          <p:nvPr/>
        </p:nvPicPr>
        <p:blipFill>
          <a:blip r:embed="rId4"/>
          <a:stretch>
            <a:fillRect/>
          </a:stretch>
        </p:blipFill>
        <p:spPr>
          <a:xfrm>
            <a:off x="708594" y="1804958"/>
            <a:ext cx="1796400" cy="2376119"/>
          </a:xfrm>
          <a:prstGeom prst="rect">
            <a:avLst/>
          </a:prstGeom>
        </p:spPr>
      </p:pic>
      <p:graphicFrame>
        <p:nvGraphicFramePr>
          <p:cNvPr id="17" name="Table 17">
            <a:extLst>
              <a:ext uri="{FF2B5EF4-FFF2-40B4-BE49-F238E27FC236}">
                <a16:creationId xmlns:a16="http://schemas.microsoft.com/office/drawing/2014/main" id="{EF014488-9E1A-47D0-A0B1-7C5845AA8A70}"/>
              </a:ext>
            </a:extLst>
          </p:cNvPr>
          <p:cNvGraphicFramePr>
            <a:graphicFrameLocks noGrp="1"/>
          </p:cNvGraphicFramePr>
          <p:nvPr>
            <p:ph sz="half" idx="2"/>
            <p:extLst>
              <p:ext uri="{D42A27DB-BD31-4B8C-83A1-F6EECF244321}">
                <p14:modId xmlns:p14="http://schemas.microsoft.com/office/powerpoint/2010/main" val="1011495842"/>
              </p:ext>
            </p:extLst>
          </p:nvPr>
        </p:nvGraphicFramePr>
        <p:xfrm>
          <a:off x="2567065" y="1755098"/>
          <a:ext cx="3442904" cy="4658705"/>
        </p:xfrm>
        <a:graphic>
          <a:graphicData uri="http://schemas.openxmlformats.org/drawingml/2006/table">
            <a:tbl>
              <a:tblPr firstRow="1" bandRow="1">
                <a:tableStyleId>{5C22544A-7EE6-4342-B048-85BDC9FD1C3A}</a:tableStyleId>
              </a:tblPr>
              <a:tblGrid>
                <a:gridCol w="3442904">
                  <a:extLst>
                    <a:ext uri="{9D8B030D-6E8A-4147-A177-3AD203B41FA5}">
                      <a16:colId xmlns:a16="http://schemas.microsoft.com/office/drawing/2014/main" val="4078373876"/>
                    </a:ext>
                  </a:extLst>
                </a:gridCol>
              </a:tblGrid>
              <a:tr h="2586065">
                <a:tc>
                  <a:txBody>
                    <a:bodyPr/>
                    <a:lstStyle/>
                    <a:p>
                      <a:pPr marL="0" lvl="0" indent="0" algn="ctr">
                        <a:buClr>
                          <a:srgbClr val="FFFFFF"/>
                        </a:buClr>
                        <a:buNone/>
                      </a:pPr>
                      <a:r>
                        <a:rPr lang="en-US" sz="1800" b="1" i="0" u="none" strike="noStrike" noProof="0">
                          <a:solidFill>
                            <a:schemeClr val="tx1">
                              <a:lumMod val="95000"/>
                              <a:lumOff val="5000"/>
                            </a:schemeClr>
                          </a:solidFill>
                          <a:latin typeface="Arial"/>
                        </a:rPr>
                        <a:t>The Goblins</a:t>
                      </a: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A Creature That doesn’t have a good relationship with the player. </a:t>
                      </a:r>
                    </a:p>
                    <a:p>
                      <a:pPr marL="285750" lvl="0" indent="-285750">
                        <a:buClr>
                          <a:srgbClr val="FFFFFF"/>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If it spots the player, it will alert all other goblins of their position and try to hunt you down.</a:t>
                      </a:r>
                    </a:p>
                    <a:p>
                      <a:pPr marL="285750" lvl="0" indent="-285750">
                        <a:buClr>
                          <a:srgbClr val="FFFFFF"/>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Will catch the player if they get close enough for a short period of time</a:t>
                      </a:r>
                    </a:p>
                  </a:txBody>
                  <a:tcPr/>
                </a:tc>
                <a:extLst>
                  <a:ext uri="{0D108BD9-81ED-4DB2-BD59-A6C34878D82A}">
                    <a16:rowId xmlns:a16="http://schemas.microsoft.com/office/drawing/2014/main" val="383936310"/>
                  </a:ext>
                </a:extLst>
              </a:tr>
              <a:tr h="2029655">
                <a:tc>
                  <a:txBody>
                    <a:bodyPr/>
                    <a:lstStyle/>
                    <a:p>
                      <a:pPr lvl="0" algn="ctr">
                        <a:buNone/>
                      </a:pPr>
                      <a:r>
                        <a:rPr lang="en-US" sz="1800" b="1" i="0" u="none" strike="noStrike" noProof="0">
                          <a:solidFill>
                            <a:schemeClr val="tx1">
                              <a:lumMod val="95000"/>
                              <a:lumOff val="5000"/>
                            </a:schemeClr>
                          </a:solidFill>
                          <a:latin typeface="Arial"/>
                        </a:rPr>
                        <a:t>The Player</a:t>
                      </a:r>
                      <a:endParaRPr lang="en-US" sz="1800" b="1" i="0" u="none" strike="noStrike" noProof="0">
                        <a:latin typeface="Arial"/>
                      </a:endParaRPr>
                    </a:p>
                    <a:p>
                      <a:pPr marL="285750" lvl="0" indent="-285750">
                        <a:buClr>
                          <a:srgbClr val="000000"/>
                        </a:buClr>
                        <a:buFont typeface="Arial,Sans-Serif"/>
                        <a:buChar char="•"/>
                      </a:pPr>
                      <a:r>
                        <a:rPr lang="en-US" sz="1400" b="0" i="0" u="none" strike="noStrike" noProof="0">
                          <a:solidFill>
                            <a:schemeClr val="tx1">
                              <a:lumMod val="95000"/>
                              <a:lumOff val="5000"/>
                            </a:schemeClr>
                          </a:solidFill>
                          <a:latin typeface="Arial"/>
                        </a:rPr>
                        <a:t>Controlled by the user via Keyboard.</a:t>
                      </a:r>
                      <a:endParaRPr lang="en-US" sz="1400" b="0" i="0" u="none" strike="noStrike" noProof="0">
                        <a:latin typeface="Arial"/>
                      </a:endParaRPr>
                    </a:p>
                    <a:p>
                      <a:pPr marL="285750" lvl="0" indent="-285750">
                        <a:buClr>
                          <a:srgbClr val="000000"/>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000000"/>
                        </a:buClr>
                        <a:buFont typeface="Arial,Sans-Serif"/>
                        <a:buChar char="•"/>
                      </a:pPr>
                      <a:r>
                        <a:rPr lang="en-US" sz="1400" b="0" i="0" u="none" strike="noStrike" noProof="0">
                          <a:solidFill>
                            <a:schemeClr val="tx1">
                              <a:lumMod val="95000"/>
                              <a:lumOff val="5000"/>
                            </a:schemeClr>
                          </a:solidFill>
                          <a:latin typeface="Arial"/>
                        </a:rPr>
                        <a:t>Needs to avoid the goblins</a:t>
                      </a:r>
                    </a:p>
                    <a:p>
                      <a:pPr marL="285750" lvl="0" indent="-285750">
                        <a:buClr>
                          <a:srgbClr val="000000"/>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000000"/>
                        </a:buClr>
                        <a:buFont typeface="Arial,Sans-Serif"/>
                        <a:buChar char="•"/>
                      </a:pPr>
                      <a:r>
                        <a:rPr lang="en-US" sz="1400" b="0" i="0" u="none" strike="noStrike" noProof="0">
                          <a:solidFill>
                            <a:schemeClr val="tx1">
                              <a:lumMod val="95000"/>
                              <a:lumOff val="5000"/>
                            </a:schemeClr>
                          </a:solidFill>
                          <a:latin typeface="Arial"/>
                        </a:rPr>
                        <a:t>Score points by collecting gold/loot</a:t>
                      </a:r>
                      <a:br>
                        <a:rPr lang="en-US" sz="1400" b="0" i="0" u="none" strike="noStrike" noProof="0">
                          <a:solidFill>
                            <a:srgbClr val="0D0D0D"/>
                          </a:solidFill>
                          <a:latin typeface="Arial"/>
                        </a:rPr>
                      </a:br>
                      <a:endParaRPr lang="en-US" sz="1400" b="0" i="0" u="none" strike="noStrike" noProof="0">
                        <a:solidFill>
                          <a:srgbClr val="0D0D0D"/>
                        </a:solidFill>
                        <a:latin typeface="Arial"/>
                      </a:endParaRPr>
                    </a:p>
                    <a:p>
                      <a:pPr marL="285750" lvl="0" indent="-285750">
                        <a:buClr>
                          <a:srgbClr val="000000"/>
                        </a:buClr>
                        <a:buFont typeface="Arial,Sans-Serif"/>
                        <a:buChar char="•"/>
                      </a:pPr>
                      <a:r>
                        <a:rPr lang="en-US" sz="1400" b="0" i="0" u="none" strike="noStrike" noProof="0">
                          <a:solidFill>
                            <a:srgbClr val="0D0D0D"/>
                          </a:solidFill>
                          <a:latin typeface="Arial"/>
                        </a:rPr>
                        <a:t>Needs to exit the world by interacting with the escape ladder with gold/loot</a:t>
                      </a:r>
                    </a:p>
                  </a:txBody>
                  <a:tcPr/>
                </a:tc>
                <a:extLst>
                  <a:ext uri="{0D108BD9-81ED-4DB2-BD59-A6C34878D82A}">
                    <a16:rowId xmlns:a16="http://schemas.microsoft.com/office/drawing/2014/main" val="900316079"/>
                  </a:ext>
                </a:extLst>
              </a:tr>
            </a:tbl>
          </a:graphicData>
        </a:graphic>
      </p:graphicFrame>
      <p:graphicFrame>
        <p:nvGraphicFramePr>
          <p:cNvPr id="19" name="Table 19">
            <a:extLst>
              <a:ext uri="{FF2B5EF4-FFF2-40B4-BE49-F238E27FC236}">
                <a16:creationId xmlns:a16="http://schemas.microsoft.com/office/drawing/2014/main" id="{04A68619-B117-4F1F-A4E8-F3A4C7555C2D}"/>
              </a:ext>
            </a:extLst>
          </p:cNvPr>
          <p:cNvGraphicFramePr>
            <a:graphicFrameLocks noGrp="1"/>
          </p:cNvGraphicFramePr>
          <p:nvPr>
            <p:ph sz="half" idx="1"/>
            <p:extLst>
              <p:ext uri="{D42A27DB-BD31-4B8C-83A1-F6EECF244321}">
                <p14:modId xmlns:p14="http://schemas.microsoft.com/office/powerpoint/2010/main" val="1741199557"/>
              </p:ext>
            </p:extLst>
          </p:nvPr>
        </p:nvGraphicFramePr>
        <p:xfrm>
          <a:off x="8631835" y="1755097"/>
          <a:ext cx="3230539" cy="4590737"/>
        </p:xfrm>
        <a:graphic>
          <a:graphicData uri="http://schemas.openxmlformats.org/drawingml/2006/table">
            <a:tbl>
              <a:tblPr firstRow="1" bandRow="1">
                <a:tableStyleId>{5C22544A-7EE6-4342-B048-85BDC9FD1C3A}</a:tableStyleId>
              </a:tblPr>
              <a:tblGrid>
                <a:gridCol w="3230539">
                  <a:extLst>
                    <a:ext uri="{9D8B030D-6E8A-4147-A177-3AD203B41FA5}">
                      <a16:colId xmlns:a16="http://schemas.microsoft.com/office/drawing/2014/main" val="293863789"/>
                    </a:ext>
                  </a:extLst>
                </a:gridCol>
              </a:tblGrid>
              <a:tr h="2447993">
                <a:tc>
                  <a:txBody>
                    <a:bodyPr/>
                    <a:lstStyle/>
                    <a:p>
                      <a:pPr lvl="0" algn="ctr">
                        <a:buNone/>
                      </a:pPr>
                      <a:r>
                        <a:rPr lang="en-US" sz="1800" b="1" i="0" u="none" strike="noStrike" noProof="0">
                          <a:solidFill>
                            <a:schemeClr val="tx1">
                              <a:lumMod val="95000"/>
                              <a:lumOff val="5000"/>
                            </a:schemeClr>
                          </a:solidFill>
                          <a:latin typeface="Arial"/>
                        </a:rPr>
                        <a:t>The Ladder</a:t>
                      </a: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Allows the Player to escape</a:t>
                      </a:r>
                    </a:p>
                    <a:p>
                      <a:pPr marL="285750" lvl="0" indent="-285750">
                        <a:buClr>
                          <a:srgbClr val="FFFFFF"/>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Once the player has collected all loot it will allow the player to interact with it</a:t>
                      </a:r>
                    </a:p>
                    <a:p>
                      <a:pPr marL="285750" lvl="0" indent="-285750">
                        <a:buClr>
                          <a:srgbClr val="FFFFFF"/>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Spawns only in ONE spot</a:t>
                      </a:r>
                    </a:p>
                  </a:txBody>
                  <a:tcPr/>
                </a:tc>
                <a:extLst>
                  <a:ext uri="{0D108BD9-81ED-4DB2-BD59-A6C34878D82A}">
                    <a16:rowId xmlns:a16="http://schemas.microsoft.com/office/drawing/2014/main" val="1682565978"/>
                  </a:ext>
                </a:extLst>
              </a:tr>
              <a:tr h="2142744">
                <a:tc>
                  <a:txBody>
                    <a:bodyPr/>
                    <a:lstStyle/>
                    <a:p>
                      <a:pPr lvl="0" algn="ctr">
                        <a:buNone/>
                      </a:pPr>
                      <a:r>
                        <a:rPr lang="en-US" sz="1800" b="1" i="0" u="none" strike="noStrike" noProof="0">
                          <a:latin typeface="Arial"/>
                        </a:rPr>
                        <a:t>The Chests</a:t>
                      </a:r>
                    </a:p>
                    <a:p>
                      <a:pPr marL="342900" lvl="0" indent="-342900">
                        <a:buClr>
                          <a:srgbClr val="000000"/>
                        </a:buClr>
                        <a:buFont typeface="Arial,Sans-Serif"/>
                        <a:buChar char="•"/>
                      </a:pPr>
                      <a:r>
                        <a:rPr lang="en-US" sz="1400" b="0" i="0" u="none" strike="noStrike" noProof="0">
                          <a:latin typeface="Arial"/>
                        </a:rPr>
                        <a:t>Spawn in Locations around the map</a:t>
                      </a:r>
                    </a:p>
                    <a:p>
                      <a:pPr marL="342900" lvl="0" indent="-342900">
                        <a:buClr>
                          <a:srgbClr val="000000"/>
                        </a:buClr>
                        <a:buFont typeface="Arial,Sans-Serif"/>
                        <a:buChar char="•"/>
                      </a:pPr>
                      <a:r>
                        <a:rPr lang="en-US" sz="1400" b="0" i="0" u="none" strike="noStrike" noProof="0">
                          <a:latin typeface="Arial"/>
                        </a:rPr>
                        <a:t>The Player collides with the Chest, Opens it Collecting the loot</a:t>
                      </a:r>
                    </a:p>
                    <a:p>
                      <a:pPr lvl="0">
                        <a:buNone/>
                      </a:pPr>
                      <a:endParaRPr lang="en-US" sz="1400" b="0" i="0" u="none" strike="noStrike" noProof="0">
                        <a:latin typeface="Arial"/>
                      </a:endParaRPr>
                    </a:p>
                    <a:p>
                      <a:pPr marL="342900" lvl="0" indent="-342900">
                        <a:buClr>
                          <a:srgbClr val="000000"/>
                        </a:buClr>
                        <a:buFont typeface="Arial,Sans-Serif"/>
                        <a:buChar char="•"/>
                      </a:pPr>
                      <a:r>
                        <a:rPr lang="en-US" sz="1400" b="0" i="0" u="none" strike="noStrike" noProof="0">
                          <a:latin typeface="Arial"/>
                        </a:rPr>
                        <a:t>Increased the Players Score</a:t>
                      </a:r>
                      <a:endParaRPr lang="en-US" sz="1400" b="0"/>
                    </a:p>
                  </a:txBody>
                  <a:tcPr/>
                </a:tc>
                <a:extLst>
                  <a:ext uri="{0D108BD9-81ED-4DB2-BD59-A6C34878D82A}">
                    <a16:rowId xmlns:a16="http://schemas.microsoft.com/office/drawing/2014/main" val="2728735713"/>
                  </a:ext>
                </a:extLst>
              </a:tr>
            </a:tbl>
          </a:graphicData>
        </a:graphic>
      </p:graphicFrame>
      <p:pic>
        <p:nvPicPr>
          <p:cNvPr id="20" name="Picture 6" descr="A picture containing light&#10;&#10;Description automatically generated">
            <a:extLst>
              <a:ext uri="{FF2B5EF4-FFF2-40B4-BE49-F238E27FC236}">
                <a16:creationId xmlns:a16="http://schemas.microsoft.com/office/drawing/2014/main" id="{A5284188-2CAE-4F61-8C0E-7B38869E0907}"/>
              </a:ext>
            </a:extLst>
          </p:cNvPr>
          <p:cNvPicPr>
            <a:picLocks noChangeAspect="1"/>
          </p:cNvPicPr>
          <p:nvPr/>
        </p:nvPicPr>
        <p:blipFill>
          <a:blip r:embed="rId5"/>
          <a:stretch>
            <a:fillRect/>
          </a:stretch>
        </p:blipFill>
        <p:spPr>
          <a:xfrm>
            <a:off x="6144005" y="1779796"/>
            <a:ext cx="2361900" cy="2542747"/>
          </a:xfrm>
          <a:prstGeom prst="rect">
            <a:avLst/>
          </a:prstGeom>
        </p:spPr>
      </p:pic>
      <p:pic>
        <p:nvPicPr>
          <p:cNvPr id="21" name="Picture 5" descr="Shape, rectangle&#10;&#10;Description automatically generated">
            <a:extLst>
              <a:ext uri="{FF2B5EF4-FFF2-40B4-BE49-F238E27FC236}">
                <a16:creationId xmlns:a16="http://schemas.microsoft.com/office/drawing/2014/main" id="{87061063-7754-4971-96C1-E6FBB6950058}"/>
              </a:ext>
            </a:extLst>
          </p:cNvPr>
          <p:cNvPicPr>
            <a:picLocks noChangeAspect="1"/>
          </p:cNvPicPr>
          <p:nvPr/>
        </p:nvPicPr>
        <p:blipFill>
          <a:blip r:embed="rId6"/>
          <a:stretch>
            <a:fillRect/>
          </a:stretch>
        </p:blipFill>
        <p:spPr>
          <a:xfrm>
            <a:off x="6365453" y="4371888"/>
            <a:ext cx="1922904" cy="1930697"/>
          </a:xfrm>
          <a:prstGeom prst="rect">
            <a:avLst/>
          </a:prstGeom>
        </p:spPr>
      </p:pic>
      <p:pic>
        <p:nvPicPr>
          <p:cNvPr id="3" name="Picture 3" descr="Qr code&#10;&#10;Description automatically generated">
            <a:extLst>
              <a:ext uri="{FF2B5EF4-FFF2-40B4-BE49-F238E27FC236}">
                <a16:creationId xmlns:a16="http://schemas.microsoft.com/office/drawing/2014/main" id="{B952ECA0-1831-4271-AEFD-529F8E00BE42}"/>
              </a:ext>
            </a:extLst>
          </p:cNvPr>
          <p:cNvPicPr>
            <a:picLocks noChangeAspect="1"/>
          </p:cNvPicPr>
          <p:nvPr/>
        </p:nvPicPr>
        <p:blipFill>
          <a:blip r:embed="rId7"/>
          <a:stretch>
            <a:fillRect/>
          </a:stretch>
        </p:blipFill>
        <p:spPr>
          <a:xfrm>
            <a:off x="380267" y="3515824"/>
            <a:ext cx="2573216" cy="2903660"/>
          </a:xfrm>
          <a:prstGeom prst="rect">
            <a:avLst/>
          </a:prstGeom>
        </p:spPr>
      </p:pic>
      <p:graphicFrame>
        <p:nvGraphicFramePr>
          <p:cNvPr id="11" name="Content Placeholder 2">
            <a:extLst>
              <a:ext uri="{FF2B5EF4-FFF2-40B4-BE49-F238E27FC236}">
                <a16:creationId xmlns:a16="http://schemas.microsoft.com/office/drawing/2014/main" id="{0B98D7BB-7DCA-43C3-A5B5-054C68F9DD61}"/>
              </a:ext>
            </a:extLst>
          </p:cNvPr>
          <p:cNvGraphicFramePr>
            <a:graphicFrameLocks/>
          </p:cNvGraphicFramePr>
          <p:nvPr>
            <p:extLst>
              <p:ext uri="{D42A27DB-BD31-4B8C-83A1-F6EECF244321}">
                <p14:modId xmlns:p14="http://schemas.microsoft.com/office/powerpoint/2010/main" val="1097340781"/>
              </p:ext>
            </p:extLst>
          </p:nvPr>
        </p:nvGraphicFramePr>
        <p:xfrm>
          <a:off x="706928" y="957700"/>
          <a:ext cx="11123041" cy="7068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253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525780-F8A8-49D3-BE8D-45AF4A501EB7}"/>
              </a:ext>
            </a:extLst>
          </p:cNvPr>
          <p:cNvSpPr>
            <a:spLocks noGrp="1"/>
          </p:cNvSpPr>
          <p:nvPr>
            <p:ph type="title"/>
          </p:nvPr>
        </p:nvSpPr>
        <p:spPr>
          <a:xfrm>
            <a:off x="1069848" y="484632"/>
            <a:ext cx="10058400" cy="1609344"/>
          </a:xfrm>
        </p:spPr>
        <p:txBody>
          <a:bodyPr vert="horz" lIns="91440" tIns="45720" rIns="91440" bIns="45720" rtlCol="0">
            <a:normAutofit/>
          </a:bodyPr>
          <a:lstStyle/>
          <a:p>
            <a:r>
              <a:rPr lang="en-US" cap="all"/>
              <a:t>Goblins           </a:t>
            </a:r>
            <a:r>
              <a:rPr lang="en-US" cap="all">
                <a:ea typeface="+mj-lt"/>
                <a:cs typeface="+mj-lt"/>
              </a:rPr>
              <a:t>        About:</a:t>
            </a:r>
            <a:endParaRPr lang="en-US" cap="all"/>
          </a:p>
        </p:txBody>
      </p:sp>
      <p:sp>
        <p:nvSpPr>
          <p:cNvPr id="37" name="Oval 3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4" name="Picture 4" descr="A picture containing logo&#10;&#10;Description automatically generated">
            <a:extLst>
              <a:ext uri="{FF2B5EF4-FFF2-40B4-BE49-F238E27FC236}">
                <a16:creationId xmlns:a16="http://schemas.microsoft.com/office/drawing/2014/main" id="{44C52C32-693B-4855-9FA4-EA4D08A02950}"/>
              </a:ext>
            </a:extLst>
          </p:cNvPr>
          <p:cNvPicPr>
            <a:picLocks noChangeAspect="1"/>
          </p:cNvPicPr>
          <p:nvPr/>
        </p:nvPicPr>
        <p:blipFill>
          <a:blip r:embed="rId5"/>
          <a:stretch>
            <a:fillRect/>
          </a:stretch>
        </p:blipFill>
        <p:spPr>
          <a:xfrm>
            <a:off x="8795173" y="2834359"/>
            <a:ext cx="2275250" cy="2987326"/>
          </a:xfrm>
          <a:prstGeom prst="rect">
            <a:avLst/>
          </a:prstGeom>
        </p:spPr>
      </p:pic>
      <p:graphicFrame>
        <p:nvGraphicFramePr>
          <p:cNvPr id="6" name="Content Placeholder 2">
            <a:extLst>
              <a:ext uri="{FF2B5EF4-FFF2-40B4-BE49-F238E27FC236}">
                <a16:creationId xmlns:a16="http://schemas.microsoft.com/office/drawing/2014/main" id="{A0974096-2A3C-40DB-AA32-AABACE88874F}"/>
              </a:ext>
            </a:extLst>
          </p:cNvPr>
          <p:cNvGraphicFramePr>
            <a:graphicFrameLocks/>
          </p:cNvGraphicFramePr>
          <p:nvPr>
            <p:extLst>
              <p:ext uri="{D42A27DB-BD31-4B8C-83A1-F6EECF244321}">
                <p14:modId xmlns:p14="http://schemas.microsoft.com/office/powerpoint/2010/main" val="1902438383"/>
              </p:ext>
            </p:extLst>
          </p:nvPr>
        </p:nvGraphicFramePr>
        <p:xfrm>
          <a:off x="984020" y="2329301"/>
          <a:ext cx="7548570" cy="4073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08828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otalTime>1</TotalTime>
  <Words>1506</Words>
  <Application>Microsoft Office PowerPoint</Application>
  <PresentationFormat>Widescreen</PresentationFormat>
  <Paragraphs>168</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Arial,Sans-Serif</vt:lpstr>
      <vt:lpstr>Calibri</vt:lpstr>
      <vt:lpstr>Rockwell Condensed</vt:lpstr>
      <vt:lpstr>Rockwell Extra Bold</vt:lpstr>
      <vt:lpstr>Segoe UI</vt:lpstr>
      <vt:lpstr>Wingdings</vt:lpstr>
      <vt:lpstr>Wood Type</vt:lpstr>
      <vt:lpstr>GoblinSlayer</vt:lpstr>
      <vt:lpstr>The Pitch:</vt:lpstr>
      <vt:lpstr>Game Design:</vt:lpstr>
      <vt:lpstr>Map</vt:lpstr>
      <vt:lpstr>The Core Game Loop:</vt:lpstr>
      <vt:lpstr>Goblin Decision Tree</vt:lpstr>
      <vt:lpstr>BlackBoard                  About:</vt:lpstr>
      <vt:lpstr>Entities</vt:lpstr>
      <vt:lpstr>Goblins                   About:</vt:lpstr>
      <vt:lpstr>Goblin            Entity</vt:lpstr>
      <vt:lpstr>Player                          About:</vt:lpstr>
      <vt:lpstr>Player             Entity</vt:lpstr>
      <vt:lpstr>Player                          Score:</vt:lpstr>
      <vt:lpstr>Player                      Controls:</vt:lpstr>
      <vt:lpstr>Ladder         Entities</vt:lpstr>
      <vt:lpstr>Loot                             About:</vt:lpstr>
      <vt:lpstr> Chest              Entity</vt:lpstr>
      <vt:lpstr>Game State           Loop:</vt:lpstr>
      <vt:lpstr>Main Menu                    About:</vt:lpstr>
      <vt:lpstr>GuideScreen                About:</vt:lpstr>
      <vt:lpstr>PlayState                      About:</vt:lpstr>
      <vt:lpstr>PauseState                   About:</vt:lpstr>
      <vt:lpstr>Game Over                  About:</vt:lpstr>
      <vt:lpstr>Technology</vt:lpstr>
      <vt:lpstr>Assets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Stealth Game</dc:title>
  <dc:creator>Benjamin Scott</dc:creator>
  <cp:lastModifiedBy>Benjamin Scott</cp:lastModifiedBy>
  <cp:revision>32</cp:revision>
  <dcterms:created xsi:type="dcterms:W3CDTF">2021-07-13T01:33:32Z</dcterms:created>
  <dcterms:modified xsi:type="dcterms:W3CDTF">2021-11-11T02:46:02Z</dcterms:modified>
</cp:coreProperties>
</file>