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Lst>
  <p:notesMasterIdLst>
    <p:notesMasterId r:id="rId39"/>
  </p:notesMasterIdLst>
  <p:sldIdLst>
    <p:sldId id="256" r:id="rId5"/>
    <p:sldId id="257" r:id="rId6"/>
    <p:sldId id="331" r:id="rId7"/>
    <p:sldId id="281" r:id="rId8"/>
    <p:sldId id="305" r:id="rId9"/>
    <p:sldId id="328" r:id="rId10"/>
    <p:sldId id="333" r:id="rId11"/>
    <p:sldId id="308" r:id="rId12"/>
    <p:sldId id="309" r:id="rId13"/>
    <p:sldId id="330" r:id="rId14"/>
    <p:sldId id="332" r:id="rId15"/>
    <p:sldId id="324" r:id="rId16"/>
    <p:sldId id="325" r:id="rId17"/>
    <p:sldId id="316" r:id="rId18"/>
    <p:sldId id="317" r:id="rId19"/>
    <p:sldId id="310" r:id="rId20"/>
    <p:sldId id="311" r:id="rId21"/>
    <p:sldId id="306" r:id="rId22"/>
    <p:sldId id="307" r:id="rId23"/>
    <p:sldId id="326" r:id="rId24"/>
    <p:sldId id="327" r:id="rId25"/>
    <p:sldId id="312" r:id="rId26"/>
    <p:sldId id="313" r:id="rId27"/>
    <p:sldId id="318" r:id="rId28"/>
    <p:sldId id="319" r:id="rId29"/>
    <p:sldId id="320" r:id="rId30"/>
    <p:sldId id="321" r:id="rId31"/>
    <p:sldId id="334" r:id="rId32"/>
    <p:sldId id="322" r:id="rId33"/>
    <p:sldId id="323" r:id="rId34"/>
    <p:sldId id="315" r:id="rId35"/>
    <p:sldId id="314" r:id="rId36"/>
    <p:sldId id="335" r:id="rId37"/>
    <p:sldId id="279" r:id="rId38"/>
  </p:sldIdLst>
  <p:sldSz cx="9144000" cy="5143500" type="screen16x9"/>
  <p:notesSz cx="6858000" cy="9144000"/>
  <p:embeddedFontLst>
    <p:embeddedFont>
      <p:font typeface="Calibri" panose="020F0502020204030204" pitchFamily="34" charset="0"/>
      <p:regular r:id="rId40"/>
      <p:bold r:id="rId41"/>
      <p:italic r:id="rId42"/>
      <p:boldItalic r:id="rId43"/>
    </p:embeddedFont>
    <p:embeddedFont>
      <p:font typeface="Roboto"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Honegger" initials="SH" lastIdx="16" clrIdx="0">
    <p:extLst>
      <p:ext uri="{19B8F6BF-5375-455C-9EA6-DF929625EA0E}">
        <p15:presenceInfo xmlns:p15="http://schemas.microsoft.com/office/powerpoint/2012/main" userId="S::stephenh@aie.edu.au::1b118b49-a315-49ab-ae75-6912d743057b" providerId="AD"/>
      </p:ext>
    </p:extLst>
  </p:cmAuthor>
  <p:cmAuthor id="2" name="Benjamin Scott" initials="BS" lastIdx="1" clrIdx="1">
    <p:extLst>
      <p:ext uri="{19B8F6BF-5375-455C-9EA6-DF929625EA0E}">
        <p15:presenceInfo xmlns:p15="http://schemas.microsoft.com/office/powerpoint/2012/main" userId="Benjamin Scot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9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DB61F-DC1F-FF00-F6EF-9EE9B1A663B9}" v="6" dt="2020-11-30T00:53:19.074"/>
    <p1510:client id="{6B64B176-C03F-4E2C-BC3F-6061E6B33D81}" v="2" dt="2020-11-25T01:03:24.622"/>
  </p1510:revLst>
</p1510:revInfo>
</file>

<file path=ppt/tableStyles.xml><?xml version="1.0" encoding="utf-8"?>
<a:tblStyleLst xmlns:a="http://schemas.openxmlformats.org/drawingml/2006/main" def="{2DE40A0A-F175-4DEE-BA99-264EB937CA04}">
  <a:tblStyle styleId="{2DE40A0A-F175-4DEE-BA99-264EB937CA0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5.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7.fntdata"/><Relationship Id="rId20" Type="http://schemas.openxmlformats.org/officeDocument/2006/relationships/slide" Target="slides/slide16.xml"/><Relationship Id="rId41" Type="http://schemas.openxmlformats.org/officeDocument/2006/relationships/font" Target="fonts/font2.fntdata"/><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Miller" userId="9312318d-6fc1-4aa1-bf63-b61f87e21e71" providerId="ADAL" clId="{5B770C88-6A86-41E8-9CF1-B71F5D1CDDF3}"/>
    <pc:docChg chg="undo custSel addSld delSld modSld">
      <pc:chgData name="Dan Miller" userId="9312318d-6fc1-4aa1-bf63-b61f87e21e71" providerId="ADAL" clId="{5B770C88-6A86-41E8-9CF1-B71F5D1CDDF3}" dt="2019-11-27T02:18:45.452" v="408" actId="2696"/>
      <pc:docMkLst>
        <pc:docMk/>
      </pc:docMkLst>
      <pc:sldChg chg="delSp">
        <pc:chgData name="Dan Miller" userId="9312318d-6fc1-4aa1-bf63-b61f87e21e71" providerId="ADAL" clId="{5B770C88-6A86-41E8-9CF1-B71F5D1CDDF3}" dt="2019-11-27T01:42:03.692" v="167" actId="478"/>
        <pc:sldMkLst>
          <pc:docMk/>
          <pc:sldMk cId="0" sldId="257"/>
        </pc:sldMkLst>
        <pc:picChg chg="del">
          <ac:chgData name="Dan Miller" userId="9312318d-6fc1-4aa1-bf63-b61f87e21e71" providerId="ADAL" clId="{5B770C88-6A86-41E8-9CF1-B71F5D1CDDF3}" dt="2019-11-27T01:42:03.692" v="167" actId="478"/>
          <ac:picMkLst>
            <pc:docMk/>
            <pc:sldMk cId="0" sldId="257"/>
            <ac:picMk id="4" creationId="{B438FEE7-D292-41B8-AED3-0D9AFAE6219F}"/>
          </ac:picMkLst>
        </pc:picChg>
        <pc:picChg chg="del">
          <ac:chgData name="Dan Miller" userId="9312318d-6fc1-4aa1-bf63-b61f87e21e71" providerId="ADAL" clId="{5B770C88-6A86-41E8-9CF1-B71F5D1CDDF3}" dt="2019-11-27T01:42:03.692" v="167" actId="478"/>
          <ac:picMkLst>
            <pc:docMk/>
            <pc:sldMk cId="0" sldId="257"/>
            <ac:picMk id="5" creationId="{489FC6F1-D9EC-408C-9EF2-C6AFEAF0DC2A}"/>
          </ac:picMkLst>
        </pc:picChg>
        <pc:picChg chg="del">
          <ac:chgData name="Dan Miller" userId="9312318d-6fc1-4aa1-bf63-b61f87e21e71" providerId="ADAL" clId="{5B770C88-6A86-41E8-9CF1-B71F5D1CDDF3}" dt="2019-11-27T01:42:03.692" v="167" actId="478"/>
          <ac:picMkLst>
            <pc:docMk/>
            <pc:sldMk cId="0" sldId="257"/>
            <ac:picMk id="9" creationId="{787B6336-7103-433D-B200-5BB1055B97EB}"/>
          </ac:picMkLst>
        </pc:picChg>
        <pc:picChg chg="del">
          <ac:chgData name="Dan Miller" userId="9312318d-6fc1-4aa1-bf63-b61f87e21e71" providerId="ADAL" clId="{5B770C88-6A86-41E8-9CF1-B71F5D1CDDF3}" dt="2019-11-27T01:42:03.692" v="167" actId="478"/>
          <ac:picMkLst>
            <pc:docMk/>
            <pc:sldMk cId="0" sldId="257"/>
            <ac:picMk id="10" creationId="{6BFBFC68-C2D0-42A6-9484-769A11BD2D86}"/>
          </ac:picMkLst>
        </pc:picChg>
        <pc:picChg chg="del">
          <ac:chgData name="Dan Miller" userId="9312318d-6fc1-4aa1-bf63-b61f87e21e71" providerId="ADAL" clId="{5B770C88-6A86-41E8-9CF1-B71F5D1CDDF3}" dt="2019-11-27T01:42:03.692" v="167" actId="478"/>
          <ac:picMkLst>
            <pc:docMk/>
            <pc:sldMk cId="0" sldId="257"/>
            <ac:picMk id="11" creationId="{DBC9A7DB-CC26-457E-A7B2-9A3CCAA46D9B}"/>
          </ac:picMkLst>
        </pc:picChg>
        <pc:picChg chg="del">
          <ac:chgData name="Dan Miller" userId="9312318d-6fc1-4aa1-bf63-b61f87e21e71" providerId="ADAL" clId="{5B770C88-6A86-41E8-9CF1-B71F5D1CDDF3}" dt="2019-11-27T01:42:03.692" v="167" actId="478"/>
          <ac:picMkLst>
            <pc:docMk/>
            <pc:sldMk cId="0" sldId="257"/>
            <ac:picMk id="12" creationId="{B6086E89-4981-4646-8479-EA40717B99DF}"/>
          </ac:picMkLst>
        </pc:picChg>
        <pc:picChg chg="del">
          <ac:chgData name="Dan Miller" userId="9312318d-6fc1-4aa1-bf63-b61f87e21e71" providerId="ADAL" clId="{5B770C88-6A86-41E8-9CF1-B71F5D1CDDF3}" dt="2019-11-27T01:42:03.692" v="167" actId="478"/>
          <ac:picMkLst>
            <pc:docMk/>
            <pc:sldMk cId="0" sldId="257"/>
            <ac:picMk id="13" creationId="{EE46F8F0-5A4D-4E86-9505-52B333ED84C4}"/>
          </ac:picMkLst>
        </pc:picChg>
        <pc:picChg chg="del">
          <ac:chgData name="Dan Miller" userId="9312318d-6fc1-4aa1-bf63-b61f87e21e71" providerId="ADAL" clId="{5B770C88-6A86-41E8-9CF1-B71F5D1CDDF3}" dt="2019-11-27T01:42:03.692" v="167" actId="478"/>
          <ac:picMkLst>
            <pc:docMk/>
            <pc:sldMk cId="0" sldId="257"/>
            <ac:picMk id="14" creationId="{78379CE0-D4AE-4C11-AA6C-F81EBB647801}"/>
          </ac:picMkLst>
        </pc:picChg>
      </pc:sldChg>
      <pc:sldChg chg="modSp">
        <pc:chgData name="Dan Miller" userId="9312318d-6fc1-4aa1-bf63-b61f87e21e71" providerId="ADAL" clId="{5B770C88-6A86-41E8-9CF1-B71F5D1CDDF3}" dt="2019-11-27T02:06:39.536" v="374"/>
        <pc:sldMkLst>
          <pc:docMk/>
          <pc:sldMk cId="1977009700" sldId="281"/>
        </pc:sldMkLst>
        <pc:picChg chg="mod">
          <ac:chgData name="Dan Miller" userId="9312318d-6fc1-4aa1-bf63-b61f87e21e71" providerId="ADAL" clId="{5B770C88-6A86-41E8-9CF1-B71F5D1CDDF3}" dt="2019-11-27T02:06:39.536" v="374"/>
          <ac:picMkLst>
            <pc:docMk/>
            <pc:sldMk cId="1977009700" sldId="281"/>
            <ac:picMk id="9" creationId="{DCEB5D7B-1EEF-488C-AFDB-6E0C37409D0A}"/>
          </ac:picMkLst>
        </pc:picChg>
      </pc:sldChg>
      <pc:sldChg chg="addSp delSp">
        <pc:chgData name="Dan Miller" userId="9312318d-6fc1-4aa1-bf63-b61f87e21e71" providerId="ADAL" clId="{5B770C88-6A86-41E8-9CF1-B71F5D1CDDF3}" dt="2019-11-27T02:07:19.433" v="384"/>
        <pc:sldMkLst>
          <pc:docMk/>
          <pc:sldMk cId="1489563582" sldId="306"/>
        </pc:sldMkLst>
        <pc:picChg chg="del">
          <ac:chgData name="Dan Miller" userId="9312318d-6fc1-4aa1-bf63-b61f87e21e71" providerId="ADAL" clId="{5B770C88-6A86-41E8-9CF1-B71F5D1CDDF3}" dt="2019-11-27T02:07:18.860" v="383" actId="478"/>
          <ac:picMkLst>
            <pc:docMk/>
            <pc:sldMk cId="1489563582" sldId="306"/>
            <ac:picMk id="8" creationId="{B9C5657F-1A8B-40CE-8187-F407F4605106}"/>
          </ac:picMkLst>
        </pc:picChg>
        <pc:picChg chg="add">
          <ac:chgData name="Dan Miller" userId="9312318d-6fc1-4aa1-bf63-b61f87e21e71" providerId="ADAL" clId="{5B770C88-6A86-41E8-9CF1-B71F5D1CDDF3}" dt="2019-11-27T02:07:19.433" v="384"/>
          <ac:picMkLst>
            <pc:docMk/>
            <pc:sldMk cId="1489563582" sldId="306"/>
            <ac:picMk id="9" creationId="{69E312D8-17AB-4792-828E-F358E4FAB648}"/>
          </ac:picMkLst>
        </pc:picChg>
      </pc:sldChg>
      <pc:sldChg chg="addSp delSp">
        <pc:chgData name="Dan Miller" userId="9312318d-6fc1-4aa1-bf63-b61f87e21e71" providerId="ADAL" clId="{5B770C88-6A86-41E8-9CF1-B71F5D1CDDF3}" dt="2019-11-27T02:06:55.259" v="376"/>
        <pc:sldMkLst>
          <pc:docMk/>
          <pc:sldMk cId="2987001713" sldId="308"/>
        </pc:sldMkLst>
        <pc:picChg chg="add">
          <ac:chgData name="Dan Miller" userId="9312318d-6fc1-4aa1-bf63-b61f87e21e71" providerId="ADAL" clId="{5B770C88-6A86-41E8-9CF1-B71F5D1CDDF3}" dt="2019-11-27T02:06:55.259" v="376"/>
          <ac:picMkLst>
            <pc:docMk/>
            <pc:sldMk cId="2987001713" sldId="308"/>
            <ac:picMk id="8" creationId="{CFEB1C3D-7DE7-488E-9954-0AE33FE08C57}"/>
          </ac:picMkLst>
        </pc:picChg>
        <pc:picChg chg="del">
          <ac:chgData name="Dan Miller" userId="9312318d-6fc1-4aa1-bf63-b61f87e21e71" providerId="ADAL" clId="{5B770C88-6A86-41E8-9CF1-B71F5D1CDDF3}" dt="2019-11-27T02:06:54.772" v="375" actId="478"/>
          <ac:picMkLst>
            <pc:docMk/>
            <pc:sldMk cId="2987001713" sldId="308"/>
            <ac:picMk id="12" creationId="{9DBFBC4E-7460-4913-929B-FD0B8131B4C5}"/>
          </ac:picMkLst>
        </pc:picChg>
      </pc:sldChg>
      <pc:sldChg chg="addSp delSp">
        <pc:chgData name="Dan Miller" userId="9312318d-6fc1-4aa1-bf63-b61f87e21e71" providerId="ADAL" clId="{5B770C88-6A86-41E8-9CF1-B71F5D1CDDF3}" dt="2019-11-27T02:07:13.280" v="382"/>
        <pc:sldMkLst>
          <pc:docMk/>
          <pc:sldMk cId="3288586547" sldId="310"/>
        </pc:sldMkLst>
        <pc:picChg chg="del">
          <ac:chgData name="Dan Miller" userId="9312318d-6fc1-4aa1-bf63-b61f87e21e71" providerId="ADAL" clId="{5B770C88-6A86-41E8-9CF1-B71F5D1CDDF3}" dt="2019-11-27T02:07:12.893" v="381" actId="478"/>
          <ac:picMkLst>
            <pc:docMk/>
            <pc:sldMk cId="3288586547" sldId="310"/>
            <ac:picMk id="8" creationId="{24FFF6F1-6220-4104-BFEC-E5CB5EABD719}"/>
          </ac:picMkLst>
        </pc:picChg>
        <pc:picChg chg="add">
          <ac:chgData name="Dan Miller" userId="9312318d-6fc1-4aa1-bf63-b61f87e21e71" providerId="ADAL" clId="{5B770C88-6A86-41E8-9CF1-B71F5D1CDDF3}" dt="2019-11-27T02:07:13.280" v="382"/>
          <ac:picMkLst>
            <pc:docMk/>
            <pc:sldMk cId="3288586547" sldId="310"/>
            <ac:picMk id="9" creationId="{582F763D-8E54-4DB9-A650-9A52306B4DF7}"/>
          </ac:picMkLst>
        </pc:picChg>
      </pc:sldChg>
      <pc:sldChg chg="addSp delSp">
        <pc:chgData name="Dan Miller" userId="9312318d-6fc1-4aa1-bf63-b61f87e21e71" providerId="ADAL" clId="{5B770C88-6A86-41E8-9CF1-B71F5D1CDDF3}" dt="2019-11-27T02:08:21.272" v="396"/>
        <pc:sldMkLst>
          <pc:docMk/>
          <pc:sldMk cId="3767910886" sldId="312"/>
        </pc:sldMkLst>
        <pc:picChg chg="add">
          <ac:chgData name="Dan Miller" userId="9312318d-6fc1-4aa1-bf63-b61f87e21e71" providerId="ADAL" clId="{5B770C88-6A86-41E8-9CF1-B71F5D1CDDF3}" dt="2019-11-27T02:08:21.272" v="396"/>
          <ac:picMkLst>
            <pc:docMk/>
            <pc:sldMk cId="3767910886" sldId="312"/>
            <ac:picMk id="8" creationId="{09D792BE-0261-4925-8B26-2EADB05B934D}"/>
          </ac:picMkLst>
        </pc:picChg>
        <pc:picChg chg="del">
          <ac:chgData name="Dan Miller" userId="9312318d-6fc1-4aa1-bf63-b61f87e21e71" providerId="ADAL" clId="{5B770C88-6A86-41E8-9CF1-B71F5D1CDDF3}" dt="2019-11-27T02:08:20.813" v="395" actId="478"/>
          <ac:picMkLst>
            <pc:docMk/>
            <pc:sldMk cId="3767910886" sldId="312"/>
            <ac:picMk id="9" creationId="{F3F529F9-4DA6-4CF5-9C3C-E7E22099CA1F}"/>
          </ac:picMkLst>
        </pc:picChg>
      </pc:sldChg>
      <pc:sldChg chg="addSp delSp">
        <pc:chgData name="Dan Miller" userId="9312318d-6fc1-4aa1-bf63-b61f87e21e71" providerId="ADAL" clId="{5B770C88-6A86-41E8-9CF1-B71F5D1CDDF3}" dt="2019-11-27T02:07:48.145" v="394"/>
        <pc:sldMkLst>
          <pc:docMk/>
          <pc:sldMk cId="257061606" sldId="314"/>
        </pc:sldMkLst>
        <pc:picChg chg="del">
          <ac:chgData name="Dan Miller" userId="9312318d-6fc1-4aa1-bf63-b61f87e21e71" providerId="ADAL" clId="{5B770C88-6A86-41E8-9CF1-B71F5D1CDDF3}" dt="2019-11-27T02:07:47.518" v="393" actId="478"/>
          <ac:picMkLst>
            <pc:docMk/>
            <pc:sldMk cId="257061606" sldId="314"/>
            <ac:picMk id="7" creationId="{3EE38289-86CC-48A2-8FDE-A984CB54B417}"/>
          </ac:picMkLst>
        </pc:picChg>
        <pc:picChg chg="add">
          <ac:chgData name="Dan Miller" userId="9312318d-6fc1-4aa1-bf63-b61f87e21e71" providerId="ADAL" clId="{5B770C88-6A86-41E8-9CF1-B71F5D1CDDF3}" dt="2019-11-27T02:07:48.145" v="394"/>
          <ac:picMkLst>
            <pc:docMk/>
            <pc:sldMk cId="257061606" sldId="314"/>
            <ac:picMk id="8" creationId="{81250DFD-A4C6-4124-98A1-70399DA0DAC4}"/>
          </ac:picMkLst>
        </pc:picChg>
      </pc:sldChg>
      <pc:sldChg chg="addSp delSp modSp">
        <pc:chgData name="Dan Miller" userId="9312318d-6fc1-4aa1-bf63-b61f87e21e71" providerId="ADAL" clId="{5B770C88-6A86-41E8-9CF1-B71F5D1CDDF3}" dt="2019-11-27T02:07:08.265" v="380"/>
        <pc:sldMkLst>
          <pc:docMk/>
          <pc:sldMk cId="1158235311" sldId="316"/>
        </pc:sldMkLst>
        <pc:graphicFrameChg chg="modGraphic">
          <ac:chgData name="Dan Miller" userId="9312318d-6fc1-4aa1-bf63-b61f87e21e71" providerId="ADAL" clId="{5B770C88-6A86-41E8-9CF1-B71F5D1CDDF3}" dt="2019-11-27T00:27:55.999" v="59" actId="20577"/>
          <ac:graphicFrameMkLst>
            <pc:docMk/>
            <pc:sldMk cId="1158235311" sldId="316"/>
            <ac:graphicFrameMk id="7" creationId="{E80091F0-C67E-49A2-A4A9-70B5D3E1A22B}"/>
          </ac:graphicFrameMkLst>
        </pc:graphicFrameChg>
        <pc:picChg chg="add">
          <ac:chgData name="Dan Miller" userId="9312318d-6fc1-4aa1-bf63-b61f87e21e71" providerId="ADAL" clId="{5B770C88-6A86-41E8-9CF1-B71F5D1CDDF3}" dt="2019-11-27T02:07:08.265" v="380"/>
          <ac:picMkLst>
            <pc:docMk/>
            <pc:sldMk cId="1158235311" sldId="316"/>
            <ac:picMk id="8" creationId="{B5683781-9584-4689-94A6-BF81CC044395}"/>
          </ac:picMkLst>
        </pc:picChg>
        <pc:picChg chg="del">
          <ac:chgData name="Dan Miller" userId="9312318d-6fc1-4aa1-bf63-b61f87e21e71" providerId="ADAL" clId="{5B770C88-6A86-41E8-9CF1-B71F5D1CDDF3}" dt="2019-11-27T02:07:07.876" v="379" actId="478"/>
          <ac:picMkLst>
            <pc:docMk/>
            <pc:sldMk cId="1158235311" sldId="316"/>
            <ac:picMk id="9" creationId="{72402533-E4FA-48BD-8152-10AA87723AC6}"/>
          </ac:picMkLst>
        </pc:picChg>
      </pc:sldChg>
      <pc:sldChg chg="addSp delSp">
        <pc:chgData name="Dan Miller" userId="9312318d-6fc1-4aa1-bf63-b61f87e21e71" providerId="ADAL" clId="{5B770C88-6A86-41E8-9CF1-B71F5D1CDDF3}" dt="2019-11-27T02:07:30.441" v="388"/>
        <pc:sldMkLst>
          <pc:docMk/>
          <pc:sldMk cId="2572895293" sldId="318"/>
        </pc:sldMkLst>
        <pc:picChg chg="add">
          <ac:chgData name="Dan Miller" userId="9312318d-6fc1-4aa1-bf63-b61f87e21e71" providerId="ADAL" clId="{5B770C88-6A86-41E8-9CF1-B71F5D1CDDF3}" dt="2019-11-27T02:07:30.441" v="388"/>
          <ac:picMkLst>
            <pc:docMk/>
            <pc:sldMk cId="2572895293" sldId="318"/>
            <ac:picMk id="8" creationId="{20EB9A6B-0CF6-4098-91B9-DE7946C52E3A}"/>
          </ac:picMkLst>
        </pc:picChg>
        <pc:picChg chg="del">
          <ac:chgData name="Dan Miller" userId="9312318d-6fc1-4aa1-bf63-b61f87e21e71" providerId="ADAL" clId="{5B770C88-6A86-41E8-9CF1-B71F5D1CDDF3}" dt="2019-11-27T02:07:29.996" v="387" actId="478"/>
          <ac:picMkLst>
            <pc:docMk/>
            <pc:sldMk cId="2572895293" sldId="318"/>
            <ac:picMk id="9" creationId="{6089EEF4-99D8-493D-8518-D7C9566E003B}"/>
          </ac:picMkLst>
        </pc:picChg>
      </pc:sldChg>
      <pc:sldChg chg="addSp delSp">
        <pc:chgData name="Dan Miller" userId="9312318d-6fc1-4aa1-bf63-b61f87e21e71" providerId="ADAL" clId="{5B770C88-6A86-41E8-9CF1-B71F5D1CDDF3}" dt="2019-11-27T02:07:36.162" v="390"/>
        <pc:sldMkLst>
          <pc:docMk/>
          <pc:sldMk cId="3193875165" sldId="320"/>
        </pc:sldMkLst>
        <pc:picChg chg="add">
          <ac:chgData name="Dan Miller" userId="9312318d-6fc1-4aa1-bf63-b61f87e21e71" providerId="ADAL" clId="{5B770C88-6A86-41E8-9CF1-B71F5D1CDDF3}" dt="2019-11-27T02:07:36.162" v="390"/>
          <ac:picMkLst>
            <pc:docMk/>
            <pc:sldMk cId="3193875165" sldId="320"/>
            <ac:picMk id="8" creationId="{3C0A420A-6347-40D0-B50E-B680DB3899A4}"/>
          </ac:picMkLst>
        </pc:picChg>
        <pc:picChg chg="del">
          <ac:chgData name="Dan Miller" userId="9312318d-6fc1-4aa1-bf63-b61f87e21e71" providerId="ADAL" clId="{5B770C88-6A86-41E8-9CF1-B71F5D1CDDF3}" dt="2019-11-27T02:07:35.693" v="389" actId="478"/>
          <ac:picMkLst>
            <pc:docMk/>
            <pc:sldMk cId="3193875165" sldId="320"/>
            <ac:picMk id="9" creationId="{DF60FE3B-AEA0-420D-8757-8BDB2CB7475F}"/>
          </ac:picMkLst>
        </pc:picChg>
      </pc:sldChg>
      <pc:sldChg chg="addSp delSp">
        <pc:chgData name="Dan Miller" userId="9312318d-6fc1-4aa1-bf63-b61f87e21e71" providerId="ADAL" clId="{5B770C88-6A86-41E8-9CF1-B71F5D1CDDF3}" dt="2019-11-27T02:07:43.431" v="392"/>
        <pc:sldMkLst>
          <pc:docMk/>
          <pc:sldMk cId="3523741602" sldId="322"/>
        </pc:sldMkLst>
        <pc:picChg chg="add">
          <ac:chgData name="Dan Miller" userId="9312318d-6fc1-4aa1-bf63-b61f87e21e71" providerId="ADAL" clId="{5B770C88-6A86-41E8-9CF1-B71F5D1CDDF3}" dt="2019-11-27T02:07:43.431" v="392"/>
          <ac:picMkLst>
            <pc:docMk/>
            <pc:sldMk cId="3523741602" sldId="322"/>
            <ac:picMk id="8" creationId="{E242F6F1-1414-4BFE-A491-BBDFC103F172}"/>
          </ac:picMkLst>
        </pc:picChg>
        <pc:picChg chg="del">
          <ac:chgData name="Dan Miller" userId="9312318d-6fc1-4aa1-bf63-b61f87e21e71" providerId="ADAL" clId="{5B770C88-6A86-41E8-9CF1-B71F5D1CDDF3}" dt="2019-11-27T02:07:43.020" v="391" actId="478"/>
          <ac:picMkLst>
            <pc:docMk/>
            <pc:sldMk cId="3523741602" sldId="322"/>
            <ac:picMk id="9" creationId="{D26C1331-E9E3-48FD-B87C-2E3E33F82047}"/>
          </ac:picMkLst>
        </pc:picChg>
      </pc:sldChg>
      <pc:sldChg chg="addSp delSp">
        <pc:chgData name="Dan Miller" userId="9312318d-6fc1-4aa1-bf63-b61f87e21e71" providerId="ADAL" clId="{5B770C88-6A86-41E8-9CF1-B71F5D1CDDF3}" dt="2019-11-27T02:07:02.521" v="378"/>
        <pc:sldMkLst>
          <pc:docMk/>
          <pc:sldMk cId="798694844" sldId="324"/>
        </pc:sldMkLst>
        <pc:picChg chg="del">
          <ac:chgData name="Dan Miller" userId="9312318d-6fc1-4aa1-bf63-b61f87e21e71" providerId="ADAL" clId="{5B770C88-6A86-41E8-9CF1-B71F5D1CDDF3}" dt="2019-11-27T02:07:02.004" v="377" actId="478"/>
          <ac:picMkLst>
            <pc:docMk/>
            <pc:sldMk cId="798694844" sldId="324"/>
            <ac:picMk id="8" creationId="{FF3754A9-4C0C-485D-B561-E4C42B618796}"/>
          </ac:picMkLst>
        </pc:picChg>
        <pc:picChg chg="add">
          <ac:chgData name="Dan Miller" userId="9312318d-6fc1-4aa1-bf63-b61f87e21e71" providerId="ADAL" clId="{5B770C88-6A86-41E8-9CF1-B71F5D1CDDF3}" dt="2019-11-27T02:07:02.521" v="378"/>
          <ac:picMkLst>
            <pc:docMk/>
            <pc:sldMk cId="798694844" sldId="324"/>
            <ac:picMk id="9" creationId="{3C36B7EE-E4AA-493B-B4B1-0FA74DCFEF78}"/>
          </ac:picMkLst>
        </pc:picChg>
      </pc:sldChg>
      <pc:sldChg chg="addSp delSp">
        <pc:chgData name="Dan Miller" userId="9312318d-6fc1-4aa1-bf63-b61f87e21e71" providerId="ADAL" clId="{5B770C88-6A86-41E8-9CF1-B71F5D1CDDF3}" dt="2019-11-27T02:07:24.065" v="386"/>
        <pc:sldMkLst>
          <pc:docMk/>
          <pc:sldMk cId="2480760559" sldId="326"/>
        </pc:sldMkLst>
        <pc:picChg chg="del">
          <ac:chgData name="Dan Miller" userId="9312318d-6fc1-4aa1-bf63-b61f87e21e71" providerId="ADAL" clId="{5B770C88-6A86-41E8-9CF1-B71F5D1CDDF3}" dt="2019-11-27T02:07:23.716" v="385" actId="478"/>
          <ac:picMkLst>
            <pc:docMk/>
            <pc:sldMk cId="2480760559" sldId="326"/>
            <ac:picMk id="8" creationId="{EC9E9192-D3A9-419D-89A6-A70DC2271492}"/>
          </ac:picMkLst>
        </pc:picChg>
        <pc:picChg chg="add">
          <ac:chgData name="Dan Miller" userId="9312318d-6fc1-4aa1-bf63-b61f87e21e71" providerId="ADAL" clId="{5B770C88-6A86-41E8-9CF1-B71F5D1CDDF3}" dt="2019-11-27T02:07:24.065" v="386"/>
          <ac:picMkLst>
            <pc:docMk/>
            <pc:sldMk cId="2480760559" sldId="326"/>
            <ac:picMk id="9" creationId="{C102E092-3180-4254-A216-55787388323F}"/>
          </ac:picMkLst>
        </pc:picChg>
      </pc:sldChg>
      <pc:sldChg chg="addSp delSp modSp add">
        <pc:chgData name="Dan Miller" userId="9312318d-6fc1-4aa1-bf63-b61f87e21e71" providerId="ADAL" clId="{5B770C88-6A86-41E8-9CF1-B71F5D1CDDF3}" dt="2019-11-27T02:06:09.653" v="373"/>
        <pc:sldMkLst>
          <pc:docMk/>
          <pc:sldMk cId="930255536" sldId="331"/>
        </pc:sldMkLst>
        <pc:spChg chg="add del mod">
          <ac:chgData name="Dan Miller" userId="9312318d-6fc1-4aa1-bf63-b61f87e21e71" providerId="ADAL" clId="{5B770C88-6A86-41E8-9CF1-B71F5D1CDDF3}" dt="2019-11-27T01:31:42.157" v="60" actId="478"/>
          <ac:spMkLst>
            <pc:docMk/>
            <pc:sldMk cId="930255536" sldId="331"/>
            <ac:spMk id="3" creationId="{DD63B1E9-7D98-4402-A7EA-D32B28B7D415}"/>
          </ac:spMkLst>
        </pc:spChg>
        <pc:spChg chg="add del mod">
          <ac:chgData name="Dan Miller" userId="9312318d-6fc1-4aa1-bf63-b61f87e21e71" providerId="ADAL" clId="{5B770C88-6A86-41E8-9CF1-B71F5D1CDDF3}" dt="2019-11-27T01:31:44.198" v="61" actId="478"/>
          <ac:spMkLst>
            <pc:docMk/>
            <pc:sldMk cId="930255536" sldId="331"/>
            <ac:spMk id="6" creationId="{CE1DB28D-4AB1-495F-BC19-5678B6217E64}"/>
          </ac:spMkLst>
        </pc:spChg>
        <pc:spChg chg="add mod">
          <ac:chgData name="Dan Miller" userId="9312318d-6fc1-4aa1-bf63-b61f87e21e71" providerId="ADAL" clId="{5B770C88-6A86-41E8-9CF1-B71F5D1CDDF3}" dt="2019-11-27T01:36:14.084" v="109" actId="1076"/>
          <ac:spMkLst>
            <pc:docMk/>
            <pc:sldMk cId="930255536" sldId="331"/>
            <ac:spMk id="15" creationId="{D6A51E75-FB56-4CD7-9863-521C0548617E}"/>
          </ac:spMkLst>
        </pc:spChg>
        <pc:spChg chg="add mod">
          <ac:chgData name="Dan Miller" userId="9312318d-6fc1-4aa1-bf63-b61f87e21e71" providerId="ADAL" clId="{5B770C88-6A86-41E8-9CF1-B71F5D1CDDF3}" dt="2019-11-27T01:44:33.225" v="191" actId="1076"/>
          <ac:spMkLst>
            <pc:docMk/>
            <pc:sldMk cId="930255536" sldId="331"/>
            <ac:spMk id="21" creationId="{84D26C95-0D26-477D-B7B3-62B53C1C0D05}"/>
          </ac:spMkLst>
        </pc:spChg>
        <pc:spChg chg="add mod">
          <ac:chgData name="Dan Miller" userId="9312318d-6fc1-4aa1-bf63-b61f87e21e71" providerId="ADAL" clId="{5B770C88-6A86-41E8-9CF1-B71F5D1CDDF3}" dt="2019-11-27T01:45:15.033" v="204" actId="20577"/>
          <ac:spMkLst>
            <pc:docMk/>
            <pc:sldMk cId="930255536" sldId="331"/>
            <ac:spMk id="22" creationId="{4DA3C4A3-6A26-46F7-84DC-2D95E5DCE0C2}"/>
          </ac:spMkLst>
        </pc:spChg>
        <pc:spChg chg="add mod">
          <ac:chgData name="Dan Miller" userId="9312318d-6fc1-4aa1-bf63-b61f87e21e71" providerId="ADAL" clId="{5B770C88-6A86-41E8-9CF1-B71F5D1CDDF3}" dt="2019-11-27T01:46:13.399" v="220" actId="20577"/>
          <ac:spMkLst>
            <pc:docMk/>
            <pc:sldMk cId="930255536" sldId="331"/>
            <ac:spMk id="23" creationId="{1750F693-4E07-4B0D-9A76-A8F05C1D8B57}"/>
          </ac:spMkLst>
        </pc:spChg>
        <pc:spChg chg="add mod">
          <ac:chgData name="Dan Miller" userId="9312318d-6fc1-4aa1-bf63-b61f87e21e71" providerId="ADAL" clId="{5B770C88-6A86-41E8-9CF1-B71F5D1CDDF3}" dt="2019-11-27T01:46:40.009" v="232" actId="20577"/>
          <ac:spMkLst>
            <pc:docMk/>
            <pc:sldMk cId="930255536" sldId="331"/>
            <ac:spMk id="24" creationId="{819B5914-E159-4308-89F8-E54BB8837059}"/>
          </ac:spMkLst>
        </pc:spChg>
        <pc:spChg chg="add mod">
          <ac:chgData name="Dan Miller" userId="9312318d-6fc1-4aa1-bf63-b61f87e21e71" providerId="ADAL" clId="{5B770C88-6A86-41E8-9CF1-B71F5D1CDDF3}" dt="2019-11-27T01:53:36.540" v="327" actId="1076"/>
          <ac:spMkLst>
            <pc:docMk/>
            <pc:sldMk cId="930255536" sldId="331"/>
            <ac:spMk id="25" creationId="{3B919797-0749-4059-A691-7AE972B87884}"/>
          </ac:spMkLst>
        </pc:spChg>
        <pc:spChg chg="add mod">
          <ac:chgData name="Dan Miller" userId="9312318d-6fc1-4aa1-bf63-b61f87e21e71" providerId="ADAL" clId="{5B770C88-6A86-41E8-9CF1-B71F5D1CDDF3}" dt="2019-11-27T01:53:36.540" v="327" actId="1076"/>
          <ac:spMkLst>
            <pc:docMk/>
            <pc:sldMk cId="930255536" sldId="331"/>
            <ac:spMk id="26" creationId="{32D7479E-7364-4A09-88E0-C34B749E70E4}"/>
          </ac:spMkLst>
        </pc:spChg>
        <pc:spChg chg="add mod">
          <ac:chgData name="Dan Miller" userId="9312318d-6fc1-4aa1-bf63-b61f87e21e71" providerId="ADAL" clId="{5B770C88-6A86-41E8-9CF1-B71F5D1CDDF3}" dt="2019-11-27T01:53:36.540" v="327" actId="1076"/>
          <ac:spMkLst>
            <pc:docMk/>
            <pc:sldMk cId="930255536" sldId="331"/>
            <ac:spMk id="27" creationId="{12DC836F-7CDA-46A1-A1A1-4769F229285D}"/>
          </ac:spMkLst>
        </pc:spChg>
        <pc:spChg chg="add mod">
          <ac:chgData name="Dan Miller" userId="9312318d-6fc1-4aa1-bf63-b61f87e21e71" providerId="ADAL" clId="{5B770C88-6A86-41E8-9CF1-B71F5D1CDDF3}" dt="2019-11-27T01:53:36.540" v="327" actId="1076"/>
          <ac:spMkLst>
            <pc:docMk/>
            <pc:sldMk cId="930255536" sldId="331"/>
            <ac:spMk id="28" creationId="{09245DA6-6D0F-420F-A51C-48A2717B1EF4}"/>
          </ac:spMkLst>
        </pc:spChg>
        <pc:spChg chg="add mod">
          <ac:chgData name="Dan Miller" userId="9312318d-6fc1-4aa1-bf63-b61f87e21e71" providerId="ADAL" clId="{5B770C88-6A86-41E8-9CF1-B71F5D1CDDF3}" dt="2019-11-27T01:53:44.224" v="328" actId="1076"/>
          <ac:spMkLst>
            <pc:docMk/>
            <pc:sldMk cId="930255536" sldId="331"/>
            <ac:spMk id="29" creationId="{4696256F-258E-4316-88AD-FC596519767C}"/>
          </ac:spMkLst>
        </pc:spChg>
        <pc:spChg chg="add mod">
          <ac:chgData name="Dan Miller" userId="9312318d-6fc1-4aa1-bf63-b61f87e21e71" providerId="ADAL" clId="{5B770C88-6A86-41E8-9CF1-B71F5D1CDDF3}" dt="2019-11-27T01:53:44.224" v="328" actId="1076"/>
          <ac:spMkLst>
            <pc:docMk/>
            <pc:sldMk cId="930255536" sldId="331"/>
            <ac:spMk id="30" creationId="{6AFF9EC5-EC0E-43BB-B057-87BA2F8BD1B7}"/>
          </ac:spMkLst>
        </pc:spChg>
        <pc:spChg chg="add mod">
          <ac:chgData name="Dan Miller" userId="9312318d-6fc1-4aa1-bf63-b61f87e21e71" providerId="ADAL" clId="{5B770C88-6A86-41E8-9CF1-B71F5D1CDDF3}" dt="2019-11-27T01:53:44.224" v="328" actId="1076"/>
          <ac:spMkLst>
            <pc:docMk/>
            <pc:sldMk cId="930255536" sldId="331"/>
            <ac:spMk id="31" creationId="{75E7056C-185E-42B1-B024-F7BFE35A71B3}"/>
          </ac:spMkLst>
        </pc:spChg>
        <pc:spChg chg="add mod">
          <ac:chgData name="Dan Miller" userId="9312318d-6fc1-4aa1-bf63-b61f87e21e71" providerId="ADAL" clId="{5B770C88-6A86-41E8-9CF1-B71F5D1CDDF3}" dt="2019-11-27T01:53:44.224" v="328" actId="1076"/>
          <ac:spMkLst>
            <pc:docMk/>
            <pc:sldMk cId="930255536" sldId="331"/>
            <ac:spMk id="32" creationId="{E724BE40-D7AF-4D4F-9100-DE1AF20D1BCF}"/>
          </ac:spMkLst>
        </pc:spChg>
        <pc:spChg chg="del">
          <ac:chgData name="Dan Miller" userId="9312318d-6fc1-4aa1-bf63-b61f87e21e71" providerId="ADAL" clId="{5B770C88-6A86-41E8-9CF1-B71F5D1CDDF3}" dt="2019-11-27T00:21:58.420" v="1" actId="478"/>
          <ac:spMkLst>
            <pc:docMk/>
            <pc:sldMk cId="930255536" sldId="331"/>
            <ac:spMk id="213" creationId="{00000000-0000-0000-0000-000000000000}"/>
          </ac:spMkLst>
        </pc:spChg>
        <pc:picChg chg="mod">
          <ac:chgData name="Dan Miller" userId="9312318d-6fc1-4aa1-bf63-b61f87e21e71" providerId="ADAL" clId="{5B770C88-6A86-41E8-9CF1-B71F5D1CDDF3}" dt="2019-11-27T02:02:44.793" v="361"/>
          <ac:picMkLst>
            <pc:docMk/>
            <pc:sldMk cId="930255536" sldId="331"/>
            <ac:picMk id="4" creationId="{B438FEE7-D292-41B8-AED3-0D9AFAE6219F}"/>
          </ac:picMkLst>
        </pc:picChg>
        <pc:picChg chg="mod">
          <ac:chgData name="Dan Miller" userId="9312318d-6fc1-4aa1-bf63-b61f87e21e71" providerId="ADAL" clId="{5B770C88-6A86-41E8-9CF1-B71F5D1CDDF3}" dt="2019-11-27T02:06:09.653" v="373"/>
          <ac:picMkLst>
            <pc:docMk/>
            <pc:sldMk cId="930255536" sldId="331"/>
            <ac:picMk id="5" creationId="{489FC6F1-D9EC-408C-9EF2-C6AFEAF0DC2A}"/>
          </ac:picMkLst>
        </pc:picChg>
        <pc:picChg chg="del mod">
          <ac:chgData name="Dan Miller" userId="9312318d-6fc1-4aa1-bf63-b61f87e21e71" providerId="ADAL" clId="{5B770C88-6A86-41E8-9CF1-B71F5D1CDDF3}" dt="2019-11-27T01:59:10.212" v="359" actId="478"/>
          <ac:picMkLst>
            <pc:docMk/>
            <pc:sldMk cId="930255536" sldId="331"/>
            <ac:picMk id="9" creationId="{787B6336-7103-433D-B200-5BB1055B97EB}"/>
          </ac:picMkLst>
        </pc:picChg>
        <pc:picChg chg="mod">
          <ac:chgData name="Dan Miller" userId="9312318d-6fc1-4aa1-bf63-b61f87e21e71" providerId="ADAL" clId="{5B770C88-6A86-41E8-9CF1-B71F5D1CDDF3}" dt="2019-11-27T02:03:16.437" v="363"/>
          <ac:picMkLst>
            <pc:docMk/>
            <pc:sldMk cId="930255536" sldId="331"/>
            <ac:picMk id="10" creationId="{6BFBFC68-C2D0-42A6-9484-769A11BD2D86}"/>
          </ac:picMkLst>
        </pc:picChg>
        <pc:picChg chg="mod">
          <ac:chgData name="Dan Miller" userId="9312318d-6fc1-4aa1-bf63-b61f87e21e71" providerId="ADAL" clId="{5B770C88-6A86-41E8-9CF1-B71F5D1CDDF3}" dt="2019-11-27T02:03:33.873" v="364"/>
          <ac:picMkLst>
            <pc:docMk/>
            <pc:sldMk cId="930255536" sldId="331"/>
            <ac:picMk id="11" creationId="{DBC9A7DB-CC26-457E-A7B2-9A3CCAA46D9B}"/>
          </ac:picMkLst>
        </pc:picChg>
        <pc:picChg chg="mod">
          <ac:chgData name="Dan Miller" userId="9312318d-6fc1-4aa1-bf63-b61f87e21e71" providerId="ADAL" clId="{5B770C88-6A86-41E8-9CF1-B71F5D1CDDF3}" dt="2019-11-27T02:03:42.107" v="365"/>
          <ac:picMkLst>
            <pc:docMk/>
            <pc:sldMk cId="930255536" sldId="331"/>
            <ac:picMk id="12" creationId="{B6086E89-4981-4646-8479-EA40717B99DF}"/>
          </ac:picMkLst>
        </pc:picChg>
        <pc:picChg chg="mod">
          <ac:chgData name="Dan Miller" userId="9312318d-6fc1-4aa1-bf63-b61f87e21e71" providerId="ADAL" clId="{5B770C88-6A86-41E8-9CF1-B71F5D1CDDF3}" dt="2019-11-27T02:03:50.600" v="366"/>
          <ac:picMkLst>
            <pc:docMk/>
            <pc:sldMk cId="930255536" sldId="331"/>
            <ac:picMk id="13" creationId="{EE46F8F0-5A4D-4E86-9505-52B333ED84C4}"/>
          </ac:picMkLst>
        </pc:picChg>
        <pc:picChg chg="mod">
          <ac:chgData name="Dan Miller" userId="9312318d-6fc1-4aa1-bf63-b61f87e21e71" providerId="ADAL" clId="{5B770C88-6A86-41E8-9CF1-B71F5D1CDDF3}" dt="2019-11-27T02:04:01.328" v="367"/>
          <ac:picMkLst>
            <pc:docMk/>
            <pc:sldMk cId="930255536" sldId="331"/>
            <ac:picMk id="14" creationId="{78379CE0-D4AE-4C11-AA6C-F81EBB647801}"/>
          </ac:picMkLst>
        </pc:picChg>
        <pc:picChg chg="add mod">
          <ac:chgData name="Dan Miller" userId="9312318d-6fc1-4aa1-bf63-b61f87e21e71" providerId="ADAL" clId="{5B770C88-6A86-41E8-9CF1-B71F5D1CDDF3}" dt="2019-11-27T02:04:11.955" v="368"/>
          <ac:picMkLst>
            <pc:docMk/>
            <pc:sldMk cId="930255536" sldId="331"/>
            <ac:picMk id="16" creationId="{F9892A44-74E0-4CDA-8177-F955B844FB3E}"/>
          </ac:picMkLst>
        </pc:picChg>
        <pc:picChg chg="add mod">
          <ac:chgData name="Dan Miller" userId="9312318d-6fc1-4aa1-bf63-b61f87e21e71" providerId="ADAL" clId="{5B770C88-6A86-41E8-9CF1-B71F5D1CDDF3}" dt="2019-11-27T02:04:26.765" v="369"/>
          <ac:picMkLst>
            <pc:docMk/>
            <pc:sldMk cId="930255536" sldId="331"/>
            <ac:picMk id="17" creationId="{5BF8A4CA-C43D-4A20-9D6B-A931FC3F01E4}"/>
          </ac:picMkLst>
        </pc:picChg>
        <pc:picChg chg="add mod">
          <ac:chgData name="Dan Miller" userId="9312318d-6fc1-4aa1-bf63-b61f87e21e71" providerId="ADAL" clId="{5B770C88-6A86-41E8-9CF1-B71F5D1CDDF3}" dt="2019-11-27T02:05:00.919" v="371"/>
          <ac:picMkLst>
            <pc:docMk/>
            <pc:sldMk cId="930255536" sldId="331"/>
            <ac:picMk id="18" creationId="{4485D5B2-BB5B-4E1F-BF9D-8F5A74916868}"/>
          </ac:picMkLst>
        </pc:picChg>
        <pc:picChg chg="add mod">
          <ac:chgData name="Dan Miller" userId="9312318d-6fc1-4aa1-bf63-b61f87e21e71" providerId="ADAL" clId="{5B770C88-6A86-41E8-9CF1-B71F5D1CDDF3}" dt="2019-11-27T02:04:36.443" v="370"/>
          <ac:picMkLst>
            <pc:docMk/>
            <pc:sldMk cId="930255536" sldId="331"/>
            <ac:picMk id="19" creationId="{F57B3AC6-93B4-4B86-9D37-6B90AA5CAF28}"/>
          </ac:picMkLst>
        </pc:picChg>
        <pc:picChg chg="add mod">
          <ac:chgData name="Dan Miller" userId="9312318d-6fc1-4aa1-bf63-b61f87e21e71" providerId="ADAL" clId="{5B770C88-6A86-41E8-9CF1-B71F5D1CDDF3}" dt="2019-11-27T02:05:16.403" v="372"/>
          <ac:picMkLst>
            <pc:docMk/>
            <pc:sldMk cId="930255536" sldId="331"/>
            <ac:picMk id="20" creationId="{7E5E3E58-61C8-41FF-8E0C-62092F2026E4}"/>
          </ac:picMkLst>
        </pc:picChg>
        <pc:picChg chg="add">
          <ac:chgData name="Dan Miller" userId="9312318d-6fc1-4aa1-bf63-b61f87e21e71" providerId="ADAL" clId="{5B770C88-6A86-41E8-9CF1-B71F5D1CDDF3}" dt="2019-11-27T01:59:22.436" v="360"/>
          <ac:picMkLst>
            <pc:docMk/>
            <pc:sldMk cId="930255536" sldId="331"/>
            <ac:picMk id="33" creationId="{B36788B2-1089-43BB-B509-72EF6D2BA19B}"/>
          </ac:picMkLst>
        </pc:picChg>
      </pc:sldChg>
      <pc:sldChg chg="addSp delSp modSp add del">
        <pc:chgData name="Dan Miller" userId="9312318d-6fc1-4aa1-bf63-b61f87e21e71" providerId="ADAL" clId="{5B770C88-6A86-41E8-9CF1-B71F5D1CDDF3}" dt="2019-11-27T02:18:45.452" v="408" actId="2696"/>
        <pc:sldMkLst>
          <pc:docMk/>
          <pc:sldMk cId="3418262658" sldId="332"/>
        </pc:sldMkLst>
        <pc:graphicFrameChg chg="add mod">
          <ac:chgData name="Dan Miller" userId="9312318d-6fc1-4aa1-bf63-b61f87e21e71" providerId="ADAL" clId="{5B770C88-6A86-41E8-9CF1-B71F5D1CDDF3}" dt="2019-11-27T02:17:27.075" v="400" actId="1076"/>
          <ac:graphicFrameMkLst>
            <pc:docMk/>
            <pc:sldMk cId="3418262658" sldId="332"/>
            <ac:graphicFrameMk id="2" creationId="{F06B301C-3535-4376-80C4-B3341AD2D466}"/>
          </ac:graphicFrameMkLst>
        </pc:graphicFrameChg>
        <pc:picChg chg="del mod">
          <ac:chgData name="Dan Miller" userId="9312318d-6fc1-4aa1-bf63-b61f87e21e71" providerId="ADAL" clId="{5B770C88-6A86-41E8-9CF1-B71F5D1CDDF3}" dt="2019-11-27T02:17:42.942" v="405"/>
          <ac:picMkLst>
            <pc:docMk/>
            <pc:sldMk cId="3418262658" sldId="332"/>
            <ac:picMk id="4" creationId="{B438FEE7-D292-41B8-AED3-0D9AFAE6219F}"/>
          </ac:picMkLst>
        </pc:picChg>
        <pc:picChg chg="add">
          <ac:chgData name="Dan Miller" userId="9312318d-6fc1-4aa1-bf63-b61f87e21e71" providerId="ADAL" clId="{5B770C88-6A86-41E8-9CF1-B71F5D1CDDF3}" dt="2019-11-27T02:18:41.405" v="407"/>
          <ac:picMkLst>
            <pc:docMk/>
            <pc:sldMk cId="3418262658" sldId="332"/>
            <ac:picMk id="6" creationId="{84449E87-CA18-443D-83B7-79AF5DE46304}"/>
          </ac:picMkLst>
        </pc:picChg>
        <pc:picChg chg="add del">
          <ac:chgData name="Dan Miller" userId="9312318d-6fc1-4aa1-bf63-b61f87e21e71" providerId="ADAL" clId="{5B770C88-6A86-41E8-9CF1-B71F5D1CDDF3}" dt="2019-11-27T02:17:40.553" v="404"/>
          <ac:picMkLst>
            <pc:docMk/>
            <pc:sldMk cId="3418262658" sldId="332"/>
            <ac:picMk id="34" creationId="{71484025-7FE2-4DA2-B1C2-A34509A9E1A2}"/>
          </ac:picMkLst>
        </pc:picChg>
        <pc:picChg chg="add">
          <ac:chgData name="Dan Miller" userId="9312318d-6fc1-4aa1-bf63-b61f87e21e71" providerId="ADAL" clId="{5B770C88-6A86-41E8-9CF1-B71F5D1CDDF3}" dt="2019-11-27T02:17:45.237" v="406"/>
          <ac:picMkLst>
            <pc:docMk/>
            <pc:sldMk cId="3418262658" sldId="332"/>
            <ac:picMk id="35" creationId="{AA73D83B-6CD7-4F29-B0EE-4083BDBC8E9C}"/>
          </ac:picMkLst>
        </pc:picChg>
      </pc:sldChg>
    </pc:docChg>
  </pc:docChgLst>
  <pc:docChgLst>
    <pc:chgData name="Dan Miller" userId="9312318d-6fc1-4aa1-bf63-b61f87e21e71" providerId="ADAL" clId="{44A702C8-22E3-4B13-BFF8-1305ACB016C4}"/>
    <pc:docChg chg="undo redo custSel addSld delSld modSld sldOrd delMainMaster">
      <pc:chgData name="Dan Miller" userId="9312318d-6fc1-4aa1-bf63-b61f87e21e71" providerId="ADAL" clId="{44A702C8-22E3-4B13-BFF8-1305ACB016C4}" dt="2020-01-23T05:04:17.325" v="13519" actId="1592"/>
      <pc:docMkLst>
        <pc:docMk/>
      </pc:docMkLst>
      <pc:sldChg chg="modSp delCm">
        <pc:chgData name="Dan Miller" userId="9312318d-6fc1-4aa1-bf63-b61f87e21e71" providerId="ADAL" clId="{44A702C8-22E3-4B13-BFF8-1305ACB016C4}" dt="2020-01-23T05:04:06.454" v="13518" actId="1592"/>
        <pc:sldMkLst>
          <pc:docMk/>
          <pc:sldMk cId="0" sldId="257"/>
        </pc:sldMkLst>
        <pc:spChg chg="mod">
          <ac:chgData name="Dan Miller" userId="9312318d-6fc1-4aa1-bf63-b61f87e21e71" providerId="ADAL" clId="{44A702C8-22E3-4B13-BFF8-1305ACB016C4}" dt="2020-01-23T05:04:00.804" v="13516" actId="20577"/>
          <ac:spMkLst>
            <pc:docMk/>
            <pc:sldMk cId="0" sldId="257"/>
            <ac:spMk id="213" creationId="{00000000-0000-0000-0000-000000000000}"/>
          </ac:spMkLst>
        </pc:spChg>
      </pc:sldChg>
      <pc:sldChg chg="del">
        <pc:chgData name="Dan Miller" userId="9312318d-6fc1-4aa1-bf63-b61f87e21e71" providerId="ADAL" clId="{44A702C8-22E3-4B13-BFF8-1305ACB016C4}" dt="2020-01-22T23:22:57.078" v="12753" actId="47"/>
        <pc:sldMkLst>
          <pc:docMk/>
          <pc:sldMk cId="0" sldId="258"/>
        </pc:sldMkLst>
      </pc:sldChg>
      <pc:sldChg chg="del">
        <pc:chgData name="Dan Miller" userId="9312318d-6fc1-4aa1-bf63-b61f87e21e71" providerId="ADAL" clId="{44A702C8-22E3-4B13-BFF8-1305ACB016C4}" dt="2020-01-22T23:22:57.078" v="12753" actId="47"/>
        <pc:sldMkLst>
          <pc:docMk/>
          <pc:sldMk cId="0" sldId="259"/>
        </pc:sldMkLst>
      </pc:sldChg>
      <pc:sldChg chg="del">
        <pc:chgData name="Dan Miller" userId="9312318d-6fc1-4aa1-bf63-b61f87e21e71" providerId="ADAL" clId="{44A702C8-22E3-4B13-BFF8-1305ACB016C4}" dt="2020-01-22T23:22:57.078" v="12753" actId="47"/>
        <pc:sldMkLst>
          <pc:docMk/>
          <pc:sldMk cId="0" sldId="260"/>
        </pc:sldMkLst>
      </pc:sldChg>
      <pc:sldChg chg="del">
        <pc:chgData name="Dan Miller" userId="9312318d-6fc1-4aa1-bf63-b61f87e21e71" providerId="ADAL" clId="{44A702C8-22E3-4B13-BFF8-1305ACB016C4}" dt="2020-01-22T23:22:57.078" v="12753" actId="47"/>
        <pc:sldMkLst>
          <pc:docMk/>
          <pc:sldMk cId="0" sldId="261"/>
        </pc:sldMkLst>
      </pc:sldChg>
      <pc:sldChg chg="del">
        <pc:chgData name="Dan Miller" userId="9312318d-6fc1-4aa1-bf63-b61f87e21e71" providerId="ADAL" clId="{44A702C8-22E3-4B13-BFF8-1305ACB016C4}" dt="2020-01-22T23:22:57.078" v="12753" actId="47"/>
        <pc:sldMkLst>
          <pc:docMk/>
          <pc:sldMk cId="0" sldId="262"/>
        </pc:sldMkLst>
      </pc:sldChg>
      <pc:sldChg chg="del">
        <pc:chgData name="Dan Miller" userId="9312318d-6fc1-4aa1-bf63-b61f87e21e71" providerId="ADAL" clId="{44A702C8-22E3-4B13-BFF8-1305ACB016C4}" dt="2020-01-22T23:22:57.078" v="12753" actId="47"/>
        <pc:sldMkLst>
          <pc:docMk/>
          <pc:sldMk cId="0" sldId="263"/>
        </pc:sldMkLst>
      </pc:sldChg>
      <pc:sldChg chg="del">
        <pc:chgData name="Dan Miller" userId="9312318d-6fc1-4aa1-bf63-b61f87e21e71" providerId="ADAL" clId="{44A702C8-22E3-4B13-BFF8-1305ACB016C4}" dt="2020-01-22T23:22:57.078" v="12753" actId="47"/>
        <pc:sldMkLst>
          <pc:docMk/>
          <pc:sldMk cId="0" sldId="264"/>
        </pc:sldMkLst>
      </pc:sldChg>
      <pc:sldChg chg="del">
        <pc:chgData name="Dan Miller" userId="9312318d-6fc1-4aa1-bf63-b61f87e21e71" providerId="ADAL" clId="{44A702C8-22E3-4B13-BFF8-1305ACB016C4}" dt="2020-01-22T23:22:57.078" v="12753" actId="47"/>
        <pc:sldMkLst>
          <pc:docMk/>
          <pc:sldMk cId="0" sldId="265"/>
        </pc:sldMkLst>
      </pc:sldChg>
      <pc:sldChg chg="del">
        <pc:chgData name="Dan Miller" userId="9312318d-6fc1-4aa1-bf63-b61f87e21e71" providerId="ADAL" clId="{44A702C8-22E3-4B13-BFF8-1305ACB016C4}" dt="2020-01-22T23:22:57.078" v="12753" actId="47"/>
        <pc:sldMkLst>
          <pc:docMk/>
          <pc:sldMk cId="0" sldId="266"/>
        </pc:sldMkLst>
      </pc:sldChg>
      <pc:sldChg chg="del">
        <pc:chgData name="Dan Miller" userId="9312318d-6fc1-4aa1-bf63-b61f87e21e71" providerId="ADAL" clId="{44A702C8-22E3-4B13-BFF8-1305ACB016C4}" dt="2020-01-22T23:22:57.078" v="12753" actId="47"/>
        <pc:sldMkLst>
          <pc:docMk/>
          <pc:sldMk cId="0" sldId="268"/>
        </pc:sldMkLst>
      </pc:sldChg>
      <pc:sldChg chg="del">
        <pc:chgData name="Dan Miller" userId="9312318d-6fc1-4aa1-bf63-b61f87e21e71" providerId="ADAL" clId="{44A702C8-22E3-4B13-BFF8-1305ACB016C4}" dt="2020-01-22T23:22:57.078" v="12753" actId="47"/>
        <pc:sldMkLst>
          <pc:docMk/>
          <pc:sldMk cId="0" sldId="270"/>
        </pc:sldMkLst>
      </pc:sldChg>
      <pc:sldChg chg="del">
        <pc:chgData name="Dan Miller" userId="9312318d-6fc1-4aa1-bf63-b61f87e21e71" providerId="ADAL" clId="{44A702C8-22E3-4B13-BFF8-1305ACB016C4}" dt="2020-01-22T23:22:57.078" v="12753" actId="47"/>
        <pc:sldMkLst>
          <pc:docMk/>
          <pc:sldMk cId="0" sldId="271"/>
        </pc:sldMkLst>
      </pc:sldChg>
      <pc:sldChg chg="del">
        <pc:chgData name="Dan Miller" userId="9312318d-6fc1-4aa1-bf63-b61f87e21e71" providerId="ADAL" clId="{44A702C8-22E3-4B13-BFF8-1305ACB016C4}" dt="2020-01-22T23:22:57.078" v="12753" actId="47"/>
        <pc:sldMkLst>
          <pc:docMk/>
          <pc:sldMk cId="0" sldId="273"/>
        </pc:sldMkLst>
      </pc:sldChg>
      <pc:sldChg chg="del">
        <pc:chgData name="Dan Miller" userId="9312318d-6fc1-4aa1-bf63-b61f87e21e71" providerId="ADAL" clId="{44A702C8-22E3-4B13-BFF8-1305ACB016C4}" dt="2020-01-22T23:22:57.078" v="12753" actId="47"/>
        <pc:sldMkLst>
          <pc:docMk/>
          <pc:sldMk cId="0" sldId="275"/>
        </pc:sldMkLst>
      </pc:sldChg>
      <pc:sldChg chg="del">
        <pc:chgData name="Dan Miller" userId="9312318d-6fc1-4aa1-bf63-b61f87e21e71" providerId="ADAL" clId="{44A702C8-22E3-4B13-BFF8-1305ACB016C4}" dt="2020-01-22T23:22:57.078" v="12753" actId="47"/>
        <pc:sldMkLst>
          <pc:docMk/>
          <pc:sldMk cId="0" sldId="276"/>
        </pc:sldMkLst>
      </pc:sldChg>
      <pc:sldChg chg="del">
        <pc:chgData name="Dan Miller" userId="9312318d-6fc1-4aa1-bf63-b61f87e21e71" providerId="ADAL" clId="{44A702C8-22E3-4B13-BFF8-1305ACB016C4}" dt="2020-01-22T23:22:57.078" v="12753" actId="47"/>
        <pc:sldMkLst>
          <pc:docMk/>
          <pc:sldMk cId="0" sldId="277"/>
        </pc:sldMkLst>
      </pc:sldChg>
      <pc:sldChg chg="del">
        <pc:chgData name="Dan Miller" userId="9312318d-6fc1-4aa1-bf63-b61f87e21e71" providerId="ADAL" clId="{44A702C8-22E3-4B13-BFF8-1305ACB016C4}" dt="2020-01-22T23:22:57.078" v="12753" actId="47"/>
        <pc:sldMkLst>
          <pc:docMk/>
          <pc:sldMk cId="0" sldId="278"/>
        </pc:sldMkLst>
      </pc:sldChg>
      <pc:sldChg chg="del">
        <pc:chgData name="Dan Miller" userId="9312318d-6fc1-4aa1-bf63-b61f87e21e71" providerId="ADAL" clId="{44A702C8-22E3-4B13-BFF8-1305ACB016C4}" dt="2020-01-22T23:22:57.078" v="12753" actId="47"/>
        <pc:sldMkLst>
          <pc:docMk/>
          <pc:sldMk cId="1068382997" sldId="279"/>
        </pc:sldMkLst>
      </pc:sldChg>
      <pc:sldChg chg="del">
        <pc:chgData name="Dan Miller" userId="9312318d-6fc1-4aa1-bf63-b61f87e21e71" providerId="ADAL" clId="{44A702C8-22E3-4B13-BFF8-1305ACB016C4}" dt="2020-01-22T23:22:57.078" v="12753" actId="47"/>
        <pc:sldMkLst>
          <pc:docMk/>
          <pc:sldMk cId="223815541" sldId="280"/>
        </pc:sldMkLst>
      </pc:sldChg>
      <pc:sldChg chg="modSp delCm">
        <pc:chgData name="Dan Miller" userId="9312318d-6fc1-4aa1-bf63-b61f87e21e71" providerId="ADAL" clId="{44A702C8-22E3-4B13-BFF8-1305ACB016C4}" dt="2020-01-23T05:04:17.325" v="13519" actId="1592"/>
        <pc:sldMkLst>
          <pc:docMk/>
          <pc:sldMk cId="1977009700" sldId="281"/>
        </pc:sldMkLst>
        <pc:spChg chg="mod">
          <ac:chgData name="Dan Miller" userId="9312318d-6fc1-4aa1-bf63-b61f87e21e71" providerId="ADAL" clId="{44A702C8-22E3-4B13-BFF8-1305ACB016C4}" dt="2020-01-17T05:25:51.365" v="5334" actId="20577"/>
          <ac:spMkLst>
            <pc:docMk/>
            <pc:sldMk cId="1977009700" sldId="281"/>
            <ac:spMk id="17" creationId="{5AE9912C-98EA-4128-BAF0-91C8BAB6E99F}"/>
          </ac:spMkLst>
        </pc:spChg>
        <pc:graphicFrameChg chg="mod modGraphic">
          <ac:chgData name="Dan Miller" userId="9312318d-6fc1-4aa1-bf63-b61f87e21e71" providerId="ADAL" clId="{44A702C8-22E3-4B13-BFF8-1305ACB016C4}" dt="2020-01-22T23:17:37.523" v="12715" actId="14100"/>
          <ac:graphicFrameMkLst>
            <pc:docMk/>
            <pc:sldMk cId="1977009700" sldId="281"/>
            <ac:graphicFrameMk id="6" creationId="{70D770D4-DF7D-4F9F-B764-DCF35D8D068A}"/>
          </ac:graphicFrameMkLst>
        </pc:graphicFrameChg>
      </pc:sldChg>
      <pc:sldChg chg="del">
        <pc:chgData name="Dan Miller" userId="9312318d-6fc1-4aa1-bf63-b61f87e21e71" providerId="ADAL" clId="{44A702C8-22E3-4B13-BFF8-1305ACB016C4}" dt="2020-01-22T23:22:57.078" v="12753" actId="47"/>
        <pc:sldMkLst>
          <pc:docMk/>
          <pc:sldMk cId="1623983384" sldId="282"/>
        </pc:sldMkLst>
      </pc:sldChg>
      <pc:sldChg chg="del">
        <pc:chgData name="Dan Miller" userId="9312318d-6fc1-4aa1-bf63-b61f87e21e71" providerId="ADAL" clId="{44A702C8-22E3-4B13-BFF8-1305ACB016C4}" dt="2020-01-22T23:22:57.078" v="12753" actId="47"/>
        <pc:sldMkLst>
          <pc:docMk/>
          <pc:sldMk cId="2415891489" sldId="283"/>
        </pc:sldMkLst>
      </pc:sldChg>
      <pc:sldChg chg="del">
        <pc:chgData name="Dan Miller" userId="9312318d-6fc1-4aa1-bf63-b61f87e21e71" providerId="ADAL" clId="{44A702C8-22E3-4B13-BFF8-1305ACB016C4}" dt="2020-01-22T23:22:57.078" v="12753" actId="47"/>
        <pc:sldMkLst>
          <pc:docMk/>
          <pc:sldMk cId="1498135870" sldId="284"/>
        </pc:sldMkLst>
      </pc:sldChg>
      <pc:sldChg chg="del">
        <pc:chgData name="Dan Miller" userId="9312318d-6fc1-4aa1-bf63-b61f87e21e71" providerId="ADAL" clId="{44A702C8-22E3-4B13-BFF8-1305ACB016C4}" dt="2020-01-22T23:22:57.078" v="12753" actId="47"/>
        <pc:sldMkLst>
          <pc:docMk/>
          <pc:sldMk cId="4193857547" sldId="287"/>
        </pc:sldMkLst>
      </pc:sldChg>
      <pc:sldChg chg="del">
        <pc:chgData name="Dan Miller" userId="9312318d-6fc1-4aa1-bf63-b61f87e21e71" providerId="ADAL" clId="{44A702C8-22E3-4B13-BFF8-1305ACB016C4}" dt="2020-01-22T23:22:57.078" v="12753" actId="47"/>
        <pc:sldMkLst>
          <pc:docMk/>
          <pc:sldMk cId="1597489820" sldId="288"/>
        </pc:sldMkLst>
      </pc:sldChg>
      <pc:sldChg chg="del">
        <pc:chgData name="Dan Miller" userId="9312318d-6fc1-4aa1-bf63-b61f87e21e71" providerId="ADAL" clId="{44A702C8-22E3-4B13-BFF8-1305ACB016C4}" dt="2020-01-22T23:22:57.078" v="12753" actId="47"/>
        <pc:sldMkLst>
          <pc:docMk/>
          <pc:sldMk cId="631188358" sldId="289"/>
        </pc:sldMkLst>
      </pc:sldChg>
      <pc:sldChg chg="del">
        <pc:chgData name="Dan Miller" userId="9312318d-6fc1-4aa1-bf63-b61f87e21e71" providerId="ADAL" clId="{44A702C8-22E3-4B13-BFF8-1305ACB016C4}" dt="2020-01-22T23:22:57.078" v="12753" actId="47"/>
        <pc:sldMkLst>
          <pc:docMk/>
          <pc:sldMk cId="2602667342" sldId="290"/>
        </pc:sldMkLst>
      </pc:sldChg>
      <pc:sldChg chg="del">
        <pc:chgData name="Dan Miller" userId="9312318d-6fc1-4aa1-bf63-b61f87e21e71" providerId="ADAL" clId="{44A702C8-22E3-4B13-BFF8-1305ACB016C4}" dt="2020-01-22T23:22:57.078" v="12753" actId="47"/>
        <pc:sldMkLst>
          <pc:docMk/>
          <pc:sldMk cId="3572984780" sldId="291"/>
        </pc:sldMkLst>
      </pc:sldChg>
      <pc:sldChg chg="del">
        <pc:chgData name="Dan Miller" userId="9312318d-6fc1-4aa1-bf63-b61f87e21e71" providerId="ADAL" clId="{44A702C8-22E3-4B13-BFF8-1305ACB016C4}" dt="2020-01-22T23:22:57.078" v="12753" actId="47"/>
        <pc:sldMkLst>
          <pc:docMk/>
          <pc:sldMk cId="78401371" sldId="292"/>
        </pc:sldMkLst>
      </pc:sldChg>
      <pc:sldChg chg="del">
        <pc:chgData name="Dan Miller" userId="9312318d-6fc1-4aa1-bf63-b61f87e21e71" providerId="ADAL" clId="{44A702C8-22E3-4B13-BFF8-1305ACB016C4}" dt="2020-01-22T23:22:57.078" v="12753" actId="47"/>
        <pc:sldMkLst>
          <pc:docMk/>
          <pc:sldMk cId="1648205011" sldId="293"/>
        </pc:sldMkLst>
      </pc:sldChg>
      <pc:sldChg chg="del">
        <pc:chgData name="Dan Miller" userId="9312318d-6fc1-4aa1-bf63-b61f87e21e71" providerId="ADAL" clId="{44A702C8-22E3-4B13-BFF8-1305ACB016C4}" dt="2020-01-22T23:22:57.078" v="12753" actId="47"/>
        <pc:sldMkLst>
          <pc:docMk/>
          <pc:sldMk cId="2747496661" sldId="294"/>
        </pc:sldMkLst>
      </pc:sldChg>
      <pc:sldChg chg="del">
        <pc:chgData name="Dan Miller" userId="9312318d-6fc1-4aa1-bf63-b61f87e21e71" providerId="ADAL" clId="{44A702C8-22E3-4B13-BFF8-1305ACB016C4}" dt="2020-01-22T23:22:57.078" v="12753" actId="47"/>
        <pc:sldMkLst>
          <pc:docMk/>
          <pc:sldMk cId="1902455837" sldId="295"/>
        </pc:sldMkLst>
      </pc:sldChg>
      <pc:sldChg chg="del">
        <pc:chgData name="Dan Miller" userId="9312318d-6fc1-4aa1-bf63-b61f87e21e71" providerId="ADAL" clId="{44A702C8-22E3-4B13-BFF8-1305ACB016C4}" dt="2020-01-22T23:22:57.078" v="12753" actId="47"/>
        <pc:sldMkLst>
          <pc:docMk/>
          <pc:sldMk cId="1723508444" sldId="296"/>
        </pc:sldMkLst>
      </pc:sldChg>
      <pc:sldChg chg="del">
        <pc:chgData name="Dan Miller" userId="9312318d-6fc1-4aa1-bf63-b61f87e21e71" providerId="ADAL" clId="{44A702C8-22E3-4B13-BFF8-1305ACB016C4}" dt="2020-01-22T23:22:57.078" v="12753" actId="47"/>
        <pc:sldMkLst>
          <pc:docMk/>
          <pc:sldMk cId="3757019252" sldId="297"/>
        </pc:sldMkLst>
      </pc:sldChg>
      <pc:sldChg chg="del">
        <pc:chgData name="Dan Miller" userId="9312318d-6fc1-4aa1-bf63-b61f87e21e71" providerId="ADAL" clId="{44A702C8-22E3-4B13-BFF8-1305ACB016C4}" dt="2020-01-22T23:22:57.078" v="12753" actId="47"/>
        <pc:sldMkLst>
          <pc:docMk/>
          <pc:sldMk cId="1649032356" sldId="298"/>
        </pc:sldMkLst>
      </pc:sldChg>
      <pc:sldChg chg="del">
        <pc:chgData name="Dan Miller" userId="9312318d-6fc1-4aa1-bf63-b61f87e21e71" providerId="ADAL" clId="{44A702C8-22E3-4B13-BFF8-1305ACB016C4}" dt="2020-01-22T23:22:57.078" v="12753" actId="47"/>
        <pc:sldMkLst>
          <pc:docMk/>
          <pc:sldMk cId="4009357619" sldId="299"/>
        </pc:sldMkLst>
      </pc:sldChg>
      <pc:sldChg chg="del">
        <pc:chgData name="Dan Miller" userId="9312318d-6fc1-4aa1-bf63-b61f87e21e71" providerId="ADAL" clId="{44A702C8-22E3-4B13-BFF8-1305ACB016C4}" dt="2020-01-22T23:22:57.078" v="12753" actId="47"/>
        <pc:sldMkLst>
          <pc:docMk/>
          <pc:sldMk cId="926599987" sldId="300"/>
        </pc:sldMkLst>
      </pc:sldChg>
      <pc:sldChg chg="del">
        <pc:chgData name="Dan Miller" userId="9312318d-6fc1-4aa1-bf63-b61f87e21e71" providerId="ADAL" clId="{44A702C8-22E3-4B13-BFF8-1305ACB016C4}" dt="2020-01-22T23:22:57.078" v="12753" actId="47"/>
        <pc:sldMkLst>
          <pc:docMk/>
          <pc:sldMk cId="1163065893" sldId="301"/>
        </pc:sldMkLst>
      </pc:sldChg>
      <pc:sldChg chg="del">
        <pc:chgData name="Dan Miller" userId="9312318d-6fc1-4aa1-bf63-b61f87e21e71" providerId="ADAL" clId="{44A702C8-22E3-4B13-BFF8-1305ACB016C4}" dt="2020-01-22T23:22:57.078" v="12753" actId="47"/>
        <pc:sldMkLst>
          <pc:docMk/>
          <pc:sldMk cId="823197396" sldId="302"/>
        </pc:sldMkLst>
      </pc:sldChg>
      <pc:sldChg chg="del">
        <pc:chgData name="Dan Miller" userId="9312318d-6fc1-4aa1-bf63-b61f87e21e71" providerId="ADAL" clId="{44A702C8-22E3-4B13-BFF8-1305ACB016C4}" dt="2020-01-22T23:22:57.078" v="12753" actId="47"/>
        <pc:sldMkLst>
          <pc:docMk/>
          <pc:sldMk cId="2889772466" sldId="303"/>
        </pc:sldMkLst>
      </pc:sldChg>
      <pc:sldChg chg="del">
        <pc:chgData name="Dan Miller" userId="9312318d-6fc1-4aa1-bf63-b61f87e21e71" providerId="ADAL" clId="{44A702C8-22E3-4B13-BFF8-1305ACB016C4}" dt="2020-01-22T23:22:57.078" v="12753" actId="47"/>
        <pc:sldMkLst>
          <pc:docMk/>
          <pc:sldMk cId="145261109" sldId="304"/>
        </pc:sldMkLst>
      </pc:sldChg>
      <pc:sldChg chg="addSp delSp modSp delCm">
        <pc:chgData name="Dan Miller" userId="9312318d-6fc1-4aa1-bf63-b61f87e21e71" providerId="ADAL" clId="{44A702C8-22E3-4B13-BFF8-1305ACB016C4}" dt="2020-01-23T04:24:16.654" v="13505" actId="1592"/>
        <pc:sldMkLst>
          <pc:docMk/>
          <pc:sldMk cId="1489563582" sldId="306"/>
        </pc:sldMkLst>
        <pc:spChg chg="mod">
          <ac:chgData name="Dan Miller" userId="9312318d-6fc1-4aa1-bf63-b61f87e21e71" providerId="ADAL" clId="{44A702C8-22E3-4B13-BFF8-1305ACB016C4}" dt="2020-01-17T05:26:49.389" v="5343" actId="20577"/>
          <ac:spMkLst>
            <pc:docMk/>
            <pc:sldMk cId="1489563582" sldId="306"/>
            <ac:spMk id="17" creationId="{5AE9912C-98EA-4128-BAF0-91C8BAB6E99F}"/>
          </ac:spMkLst>
        </pc:spChg>
        <pc:graphicFrameChg chg="del">
          <ac:chgData name="Dan Miller" userId="9312318d-6fc1-4aa1-bf63-b61f87e21e71" providerId="ADAL" clId="{44A702C8-22E3-4B13-BFF8-1305ACB016C4}" dt="2020-01-17T02:58:51.347" v="1775" actId="478"/>
          <ac:graphicFrameMkLst>
            <pc:docMk/>
            <pc:sldMk cId="1489563582" sldId="306"/>
            <ac:graphicFrameMk id="6" creationId="{70D770D4-DF7D-4F9F-B764-DCF35D8D068A}"/>
          </ac:graphicFrameMkLst>
        </pc:graphicFrameChg>
        <pc:graphicFrameChg chg="add mod modGraphic">
          <ac:chgData name="Dan Miller" userId="9312318d-6fc1-4aa1-bf63-b61f87e21e71" providerId="ADAL" clId="{44A702C8-22E3-4B13-BFF8-1305ACB016C4}" dt="2020-01-17T03:01:11.334" v="1942" actId="313"/>
          <ac:graphicFrameMkLst>
            <pc:docMk/>
            <pc:sldMk cId="1489563582" sldId="306"/>
            <ac:graphicFrameMk id="8" creationId="{CBC7B476-18CD-4338-B625-A3EBA6C0643E}"/>
          </ac:graphicFrameMkLst>
        </pc:graphicFrameChg>
      </pc:sldChg>
      <pc:sldChg chg="addSp delSp modSp">
        <pc:chgData name="Dan Miller" userId="9312318d-6fc1-4aa1-bf63-b61f87e21e71" providerId="ADAL" clId="{44A702C8-22E3-4B13-BFF8-1305ACB016C4}" dt="2020-01-17T05:27:08.012" v="5344" actId="20577"/>
        <pc:sldMkLst>
          <pc:docMk/>
          <pc:sldMk cId="3556703647" sldId="307"/>
        </pc:sldMkLst>
        <pc:spChg chg="mod">
          <ac:chgData name="Dan Miller" userId="9312318d-6fc1-4aa1-bf63-b61f87e21e71" providerId="ADAL" clId="{44A702C8-22E3-4B13-BFF8-1305ACB016C4}" dt="2020-01-17T05:27:08.012" v="5344" actId="20577"/>
          <ac:spMkLst>
            <pc:docMk/>
            <pc:sldMk cId="3556703647" sldId="307"/>
            <ac:spMk id="8" creationId="{F5FAA9CF-428C-46C2-89F1-30FBB174100C}"/>
          </ac:spMkLst>
        </pc:spChg>
        <pc:graphicFrameChg chg="del">
          <ac:chgData name="Dan Miller" userId="9312318d-6fc1-4aa1-bf63-b61f87e21e71" providerId="ADAL" clId="{44A702C8-22E3-4B13-BFF8-1305ACB016C4}" dt="2020-01-17T03:04:53.865" v="2241" actId="478"/>
          <ac:graphicFrameMkLst>
            <pc:docMk/>
            <pc:sldMk cId="3556703647" sldId="307"/>
            <ac:graphicFrameMk id="6" creationId="{70D770D4-DF7D-4F9F-B764-DCF35D8D068A}"/>
          </ac:graphicFrameMkLst>
        </pc:graphicFrameChg>
        <pc:graphicFrameChg chg="add modGraphic">
          <ac:chgData name="Dan Miller" userId="9312318d-6fc1-4aa1-bf63-b61f87e21e71" providerId="ADAL" clId="{44A702C8-22E3-4B13-BFF8-1305ACB016C4}" dt="2020-01-17T03:05:20.698" v="2274" actId="20577"/>
          <ac:graphicFrameMkLst>
            <pc:docMk/>
            <pc:sldMk cId="3556703647" sldId="307"/>
            <ac:graphicFrameMk id="9" creationId="{94BCC910-A707-4ABA-BAE6-092CA098537E}"/>
          </ac:graphicFrameMkLst>
        </pc:graphicFrameChg>
      </pc:sldChg>
      <pc:sldChg chg="modSp">
        <pc:chgData name="Dan Miller" userId="9312318d-6fc1-4aa1-bf63-b61f87e21e71" providerId="ADAL" clId="{44A702C8-22E3-4B13-BFF8-1305ACB016C4}" dt="2020-01-17T02:25:11.538" v="44" actId="14100"/>
        <pc:sldMkLst>
          <pc:docMk/>
          <pc:sldMk cId="2987001713" sldId="308"/>
        </pc:sldMkLst>
        <pc:spChg chg="mod">
          <ac:chgData name="Dan Miller" userId="9312318d-6fc1-4aa1-bf63-b61f87e21e71" providerId="ADAL" clId="{44A702C8-22E3-4B13-BFF8-1305ACB016C4}" dt="2020-01-17T02:25:11.538" v="44" actId="14100"/>
          <ac:spMkLst>
            <pc:docMk/>
            <pc:sldMk cId="2987001713" sldId="308"/>
            <ac:spMk id="17" creationId="{5AE9912C-98EA-4128-BAF0-91C8BAB6E99F}"/>
          </ac:spMkLst>
        </pc:spChg>
      </pc:sldChg>
      <pc:sldChg chg="modSp">
        <pc:chgData name="Dan Miller" userId="9312318d-6fc1-4aa1-bf63-b61f87e21e71" providerId="ADAL" clId="{44A702C8-22E3-4B13-BFF8-1305ACB016C4}" dt="2020-01-17T03:14:17.613" v="2529" actId="207"/>
        <pc:sldMkLst>
          <pc:docMk/>
          <pc:sldMk cId="1432129794" sldId="309"/>
        </pc:sldMkLst>
        <pc:spChg chg="mod">
          <ac:chgData name="Dan Miller" userId="9312318d-6fc1-4aa1-bf63-b61f87e21e71" providerId="ADAL" clId="{44A702C8-22E3-4B13-BFF8-1305ACB016C4}" dt="2020-01-17T02:30:57.315" v="276" actId="20577"/>
          <ac:spMkLst>
            <pc:docMk/>
            <pc:sldMk cId="1432129794" sldId="309"/>
            <ac:spMk id="8" creationId="{F5FAA9CF-428C-46C2-89F1-30FBB174100C}"/>
          </ac:spMkLst>
        </pc:spChg>
        <pc:spChg chg="mod">
          <ac:chgData name="Dan Miller" userId="9312318d-6fc1-4aa1-bf63-b61f87e21e71" providerId="ADAL" clId="{44A702C8-22E3-4B13-BFF8-1305ACB016C4}" dt="2020-01-17T02:29:58.809" v="210" actId="20577"/>
          <ac:spMkLst>
            <pc:docMk/>
            <pc:sldMk cId="1432129794" sldId="309"/>
            <ac:spMk id="16" creationId="{0FD8B14E-7CCF-42C8-9E9F-051852995464}"/>
          </ac:spMkLst>
        </pc:spChg>
        <pc:graphicFrameChg chg="modGraphic">
          <ac:chgData name="Dan Miller" userId="9312318d-6fc1-4aa1-bf63-b61f87e21e71" providerId="ADAL" clId="{44A702C8-22E3-4B13-BFF8-1305ACB016C4}" dt="2020-01-17T03:14:17.613" v="2529" actId="207"/>
          <ac:graphicFrameMkLst>
            <pc:docMk/>
            <pc:sldMk cId="1432129794" sldId="309"/>
            <ac:graphicFrameMk id="6" creationId="{70D770D4-DF7D-4F9F-B764-DCF35D8D068A}"/>
          </ac:graphicFrameMkLst>
        </pc:graphicFrameChg>
      </pc:sldChg>
      <pc:sldChg chg="modSp">
        <pc:chgData name="Dan Miller" userId="9312318d-6fc1-4aa1-bf63-b61f87e21e71" providerId="ADAL" clId="{44A702C8-22E3-4B13-BFF8-1305ACB016C4}" dt="2020-01-17T02:46:58.704" v="1005" actId="12"/>
        <pc:sldMkLst>
          <pc:docMk/>
          <pc:sldMk cId="3288586547" sldId="310"/>
        </pc:sldMkLst>
        <pc:spChg chg="mod">
          <ac:chgData name="Dan Miller" userId="9312318d-6fc1-4aa1-bf63-b61f87e21e71" providerId="ADAL" clId="{44A702C8-22E3-4B13-BFF8-1305ACB016C4}" dt="2020-01-17T02:44:39.274" v="924" actId="14100"/>
          <ac:spMkLst>
            <pc:docMk/>
            <pc:sldMk cId="3288586547" sldId="310"/>
            <ac:spMk id="17" creationId="{5AE9912C-98EA-4128-BAF0-91C8BAB6E99F}"/>
          </ac:spMkLst>
        </pc:spChg>
        <pc:graphicFrameChg chg="mod modGraphic">
          <ac:chgData name="Dan Miller" userId="9312318d-6fc1-4aa1-bf63-b61f87e21e71" providerId="ADAL" clId="{44A702C8-22E3-4B13-BFF8-1305ACB016C4}" dt="2020-01-17T02:46:58.704" v="1005" actId="12"/>
          <ac:graphicFrameMkLst>
            <pc:docMk/>
            <pc:sldMk cId="3288586547" sldId="310"/>
            <ac:graphicFrameMk id="6" creationId="{70D770D4-DF7D-4F9F-B764-DCF35D8D068A}"/>
          </ac:graphicFrameMkLst>
        </pc:graphicFrameChg>
      </pc:sldChg>
      <pc:sldChg chg="modSp">
        <pc:chgData name="Dan Miller" userId="9312318d-6fc1-4aa1-bf63-b61f87e21e71" providerId="ADAL" clId="{44A702C8-22E3-4B13-BFF8-1305ACB016C4}" dt="2020-01-17T03:11:45.760" v="2447" actId="20577"/>
        <pc:sldMkLst>
          <pc:docMk/>
          <pc:sldMk cId="2613222094" sldId="311"/>
        </pc:sldMkLst>
        <pc:spChg chg="mod">
          <ac:chgData name="Dan Miller" userId="9312318d-6fc1-4aa1-bf63-b61f87e21e71" providerId="ADAL" clId="{44A702C8-22E3-4B13-BFF8-1305ACB016C4}" dt="2020-01-17T03:11:01.409" v="2422" actId="20577"/>
          <ac:spMkLst>
            <pc:docMk/>
            <pc:sldMk cId="2613222094" sldId="311"/>
            <ac:spMk id="8" creationId="{F5FAA9CF-428C-46C2-89F1-30FBB174100C}"/>
          </ac:spMkLst>
        </pc:spChg>
        <pc:graphicFrameChg chg="mod modGraphic">
          <ac:chgData name="Dan Miller" userId="9312318d-6fc1-4aa1-bf63-b61f87e21e71" providerId="ADAL" clId="{44A702C8-22E3-4B13-BFF8-1305ACB016C4}" dt="2020-01-17T03:11:45.760" v="2447" actId="20577"/>
          <ac:graphicFrameMkLst>
            <pc:docMk/>
            <pc:sldMk cId="2613222094" sldId="311"/>
            <ac:graphicFrameMk id="6" creationId="{70D770D4-DF7D-4F9F-B764-DCF35D8D068A}"/>
          </ac:graphicFrameMkLst>
        </pc:graphicFrameChg>
      </pc:sldChg>
      <pc:sldChg chg="modSp delCm">
        <pc:chgData name="Dan Miller" userId="9312318d-6fc1-4aa1-bf63-b61f87e21e71" providerId="ADAL" clId="{44A702C8-22E3-4B13-BFF8-1305ACB016C4}" dt="2020-01-23T02:06:39.504" v="13503" actId="1592"/>
        <pc:sldMkLst>
          <pc:docMk/>
          <pc:sldMk cId="3767910886" sldId="312"/>
        </pc:sldMkLst>
        <pc:spChg chg="mod">
          <ac:chgData name="Dan Miller" userId="9312318d-6fc1-4aa1-bf63-b61f87e21e71" providerId="ADAL" clId="{44A702C8-22E3-4B13-BFF8-1305ACB016C4}" dt="2020-01-20T01:34:25.083" v="7599" actId="20577"/>
          <ac:spMkLst>
            <pc:docMk/>
            <pc:sldMk cId="3767910886" sldId="312"/>
            <ac:spMk id="16" creationId="{0FD8B14E-7CCF-42C8-9E9F-051852995464}"/>
          </ac:spMkLst>
        </pc:spChg>
        <pc:spChg chg="mod">
          <ac:chgData name="Dan Miller" userId="9312318d-6fc1-4aa1-bf63-b61f87e21e71" providerId="ADAL" clId="{44A702C8-22E3-4B13-BFF8-1305ACB016C4}" dt="2020-01-23T02:06:35.210" v="13501" actId="12"/>
          <ac:spMkLst>
            <pc:docMk/>
            <pc:sldMk cId="3767910886" sldId="312"/>
            <ac:spMk id="17" creationId="{5AE9912C-98EA-4128-BAF0-91C8BAB6E99F}"/>
          </ac:spMkLst>
        </pc:spChg>
        <pc:graphicFrameChg chg="mod modGraphic">
          <ac:chgData name="Dan Miller" userId="9312318d-6fc1-4aa1-bf63-b61f87e21e71" providerId="ADAL" clId="{44A702C8-22E3-4B13-BFF8-1305ACB016C4}" dt="2020-01-17T05:42:31.781" v="6455" actId="1076"/>
          <ac:graphicFrameMkLst>
            <pc:docMk/>
            <pc:sldMk cId="3767910886" sldId="312"/>
            <ac:graphicFrameMk id="6" creationId="{70D770D4-DF7D-4F9F-B764-DCF35D8D068A}"/>
          </ac:graphicFrameMkLst>
        </pc:graphicFrameChg>
      </pc:sldChg>
      <pc:sldChg chg="modSp">
        <pc:chgData name="Dan Miller" userId="9312318d-6fc1-4aa1-bf63-b61f87e21e71" providerId="ADAL" clId="{44A702C8-22E3-4B13-BFF8-1305ACB016C4}" dt="2020-01-20T01:39:12.394" v="7862" actId="20577"/>
        <pc:sldMkLst>
          <pc:docMk/>
          <pc:sldMk cId="1701085422" sldId="313"/>
        </pc:sldMkLst>
        <pc:spChg chg="mod">
          <ac:chgData name="Dan Miller" userId="9312318d-6fc1-4aa1-bf63-b61f87e21e71" providerId="ADAL" clId="{44A702C8-22E3-4B13-BFF8-1305ACB016C4}" dt="2020-01-20T01:32:25.958" v="7537" actId="20577"/>
          <ac:spMkLst>
            <pc:docMk/>
            <pc:sldMk cId="1701085422" sldId="313"/>
            <ac:spMk id="8" creationId="{F5FAA9CF-428C-46C2-89F1-30FBB174100C}"/>
          </ac:spMkLst>
        </pc:spChg>
        <pc:spChg chg="mod">
          <ac:chgData name="Dan Miller" userId="9312318d-6fc1-4aa1-bf63-b61f87e21e71" providerId="ADAL" clId="{44A702C8-22E3-4B13-BFF8-1305ACB016C4}" dt="2020-01-20T01:34:29.891" v="7601" actId="20577"/>
          <ac:spMkLst>
            <pc:docMk/>
            <pc:sldMk cId="1701085422" sldId="313"/>
            <ac:spMk id="16" creationId="{0FD8B14E-7CCF-42C8-9E9F-051852995464}"/>
          </ac:spMkLst>
        </pc:spChg>
        <pc:graphicFrameChg chg="mod modGraphic">
          <ac:chgData name="Dan Miller" userId="9312318d-6fc1-4aa1-bf63-b61f87e21e71" providerId="ADAL" clId="{44A702C8-22E3-4B13-BFF8-1305ACB016C4}" dt="2020-01-20T01:39:12.394" v="7862" actId="20577"/>
          <ac:graphicFrameMkLst>
            <pc:docMk/>
            <pc:sldMk cId="1701085422" sldId="313"/>
            <ac:graphicFrameMk id="6" creationId="{70D770D4-DF7D-4F9F-B764-DCF35D8D068A}"/>
          </ac:graphicFrameMkLst>
        </pc:graphicFrameChg>
      </pc:sldChg>
      <pc:sldChg chg="addSp delSp modSp ord delCm">
        <pc:chgData name="Dan Miller" userId="9312318d-6fc1-4aa1-bf63-b61f87e21e71" providerId="ADAL" clId="{44A702C8-22E3-4B13-BFF8-1305ACB016C4}" dt="2020-01-23T01:52:57.089" v="13474" actId="12"/>
        <pc:sldMkLst>
          <pc:docMk/>
          <pc:sldMk cId="257061606" sldId="314"/>
        </pc:sldMkLst>
        <pc:spChg chg="mod">
          <ac:chgData name="Dan Miller" userId="9312318d-6fc1-4aa1-bf63-b61f87e21e71" providerId="ADAL" clId="{44A702C8-22E3-4B13-BFF8-1305ACB016C4}" dt="2020-01-20T02:32:43.375" v="10860" actId="20577"/>
          <ac:spMkLst>
            <pc:docMk/>
            <pc:sldMk cId="257061606" sldId="314"/>
            <ac:spMk id="16" creationId="{0FD8B14E-7CCF-42C8-9E9F-051852995464}"/>
          </ac:spMkLst>
        </pc:spChg>
        <pc:spChg chg="mod">
          <ac:chgData name="Dan Miller" userId="9312318d-6fc1-4aa1-bf63-b61f87e21e71" providerId="ADAL" clId="{44A702C8-22E3-4B13-BFF8-1305ACB016C4}" dt="2020-01-23T01:52:30.650" v="13469" actId="12"/>
          <ac:spMkLst>
            <pc:docMk/>
            <pc:sldMk cId="257061606" sldId="314"/>
            <ac:spMk id="17" creationId="{5AE9912C-98EA-4128-BAF0-91C8BAB6E99F}"/>
          </ac:spMkLst>
        </pc:spChg>
        <pc:graphicFrameChg chg="del mod">
          <ac:chgData name="Dan Miller" userId="9312318d-6fc1-4aa1-bf63-b61f87e21e71" providerId="ADAL" clId="{44A702C8-22E3-4B13-BFF8-1305ACB016C4}" dt="2020-01-20T02:33:41.055" v="10983" actId="478"/>
          <ac:graphicFrameMkLst>
            <pc:docMk/>
            <pc:sldMk cId="257061606" sldId="314"/>
            <ac:graphicFrameMk id="6" creationId="{70D770D4-DF7D-4F9F-B764-DCF35D8D068A}"/>
          </ac:graphicFrameMkLst>
        </pc:graphicFrameChg>
        <pc:graphicFrameChg chg="add mod modGraphic">
          <ac:chgData name="Dan Miller" userId="9312318d-6fc1-4aa1-bf63-b61f87e21e71" providerId="ADAL" clId="{44A702C8-22E3-4B13-BFF8-1305ACB016C4}" dt="2020-01-23T01:52:57.089" v="13474" actId="12"/>
          <ac:graphicFrameMkLst>
            <pc:docMk/>
            <pc:sldMk cId="257061606" sldId="314"/>
            <ac:graphicFrameMk id="9" creationId="{C27C46EF-631A-43E2-9949-76D84CAC05CD}"/>
          </ac:graphicFrameMkLst>
        </pc:graphicFrameChg>
        <pc:picChg chg="del">
          <ac:chgData name="Dan Miller" userId="9312318d-6fc1-4aa1-bf63-b61f87e21e71" providerId="ADAL" clId="{44A702C8-22E3-4B13-BFF8-1305ACB016C4}" dt="2020-01-23T01:42:32.351" v="13322"/>
          <ac:picMkLst>
            <pc:docMk/>
            <pc:sldMk cId="257061606" sldId="314"/>
            <ac:picMk id="8" creationId="{81250DFD-A4C6-4124-98A1-70399DA0DAC4}"/>
          </ac:picMkLst>
        </pc:picChg>
      </pc:sldChg>
      <pc:sldChg chg="addSp delSp modSp ord delCm">
        <pc:chgData name="Dan Miller" userId="9312318d-6fc1-4aa1-bf63-b61f87e21e71" providerId="ADAL" clId="{44A702C8-22E3-4B13-BFF8-1305ACB016C4}" dt="2020-01-23T01:42:34.506" v="13323"/>
        <pc:sldMkLst>
          <pc:docMk/>
          <pc:sldMk cId="918821293" sldId="315"/>
        </pc:sldMkLst>
        <pc:spChg chg="add del mod">
          <ac:chgData name="Dan Miller" userId="9312318d-6fc1-4aa1-bf63-b61f87e21e71" providerId="ADAL" clId="{44A702C8-22E3-4B13-BFF8-1305ACB016C4}" dt="2020-01-20T02:30:12.288" v="10779" actId="478"/>
          <ac:spMkLst>
            <pc:docMk/>
            <pc:sldMk cId="918821293" sldId="315"/>
            <ac:spMk id="3" creationId="{E5E3B648-2A8F-4BA8-AAB4-0E4FB3B198A8}"/>
          </ac:spMkLst>
        </pc:spChg>
        <pc:spChg chg="del">
          <ac:chgData name="Dan Miller" userId="9312318d-6fc1-4aa1-bf63-b61f87e21e71" providerId="ADAL" clId="{44A702C8-22E3-4B13-BFF8-1305ACB016C4}" dt="2020-01-20T02:30:06.457" v="10777" actId="478"/>
          <ac:spMkLst>
            <pc:docMk/>
            <pc:sldMk cId="918821293" sldId="315"/>
            <ac:spMk id="8" creationId="{F5FAA9CF-428C-46C2-89F1-30FBB174100C}"/>
          </ac:spMkLst>
        </pc:spChg>
        <pc:spChg chg="add mod">
          <ac:chgData name="Dan Miller" userId="9312318d-6fc1-4aa1-bf63-b61f87e21e71" providerId="ADAL" clId="{44A702C8-22E3-4B13-BFF8-1305ACB016C4}" dt="2020-01-20T02:30:48.222" v="10810" actId="14100"/>
          <ac:spMkLst>
            <pc:docMk/>
            <pc:sldMk cId="918821293" sldId="315"/>
            <ac:spMk id="9" creationId="{2AB39BD9-DD2E-464E-A436-52B299CC75E4}"/>
          </ac:spMkLst>
        </pc:spChg>
        <pc:graphicFrameChg chg="del">
          <ac:chgData name="Dan Miller" userId="9312318d-6fc1-4aa1-bf63-b61f87e21e71" providerId="ADAL" clId="{44A702C8-22E3-4B13-BFF8-1305ACB016C4}" dt="2020-01-20T02:30:58.257" v="10811" actId="478"/>
          <ac:graphicFrameMkLst>
            <pc:docMk/>
            <pc:sldMk cId="918821293" sldId="315"/>
            <ac:graphicFrameMk id="6" creationId="{70D770D4-DF7D-4F9F-B764-DCF35D8D068A}"/>
          </ac:graphicFrameMkLst>
        </pc:graphicFrameChg>
        <pc:graphicFrameChg chg="add mod modGraphic">
          <ac:chgData name="Dan Miller" userId="9312318d-6fc1-4aa1-bf63-b61f87e21e71" providerId="ADAL" clId="{44A702C8-22E3-4B13-BFF8-1305ACB016C4}" dt="2020-01-20T02:32:25.794" v="10852" actId="20577"/>
          <ac:graphicFrameMkLst>
            <pc:docMk/>
            <pc:sldMk cId="918821293" sldId="315"/>
            <ac:graphicFrameMk id="10" creationId="{A3EC5B52-743D-4CAD-8928-D2B66A09B3F3}"/>
          </ac:graphicFrameMkLst>
        </pc:graphicFrameChg>
        <pc:picChg chg="add">
          <ac:chgData name="Dan Miller" userId="9312318d-6fc1-4aa1-bf63-b61f87e21e71" providerId="ADAL" clId="{44A702C8-22E3-4B13-BFF8-1305ACB016C4}" dt="2020-01-23T01:42:34.506" v="13323"/>
          <ac:picMkLst>
            <pc:docMk/>
            <pc:sldMk cId="918821293" sldId="315"/>
            <ac:picMk id="8" creationId="{39C54223-FF74-43FD-825B-0E8A2442583B}"/>
          </ac:picMkLst>
        </pc:picChg>
      </pc:sldChg>
      <pc:sldChg chg="modSp">
        <pc:chgData name="Dan Miller" userId="9312318d-6fc1-4aa1-bf63-b61f87e21e71" providerId="ADAL" clId="{44A702C8-22E3-4B13-BFF8-1305ACB016C4}" dt="2020-01-17T02:41:56.284" v="727" actId="14100"/>
        <pc:sldMkLst>
          <pc:docMk/>
          <pc:sldMk cId="1766053247" sldId="317"/>
        </pc:sldMkLst>
        <pc:spChg chg="mod">
          <ac:chgData name="Dan Miller" userId="9312318d-6fc1-4aa1-bf63-b61f87e21e71" providerId="ADAL" clId="{44A702C8-22E3-4B13-BFF8-1305ACB016C4}" dt="2020-01-17T02:41:56.284" v="727" actId="14100"/>
          <ac:spMkLst>
            <pc:docMk/>
            <pc:sldMk cId="1766053247" sldId="317"/>
            <ac:spMk id="8" creationId="{F5FAA9CF-428C-46C2-89F1-30FBB174100C}"/>
          </ac:spMkLst>
        </pc:spChg>
        <pc:graphicFrameChg chg="mod">
          <ac:chgData name="Dan Miller" userId="9312318d-6fc1-4aa1-bf63-b61f87e21e71" providerId="ADAL" clId="{44A702C8-22E3-4B13-BFF8-1305ACB016C4}" dt="2020-01-17T02:41:54.075" v="726" actId="1076"/>
          <ac:graphicFrameMkLst>
            <pc:docMk/>
            <pc:sldMk cId="1766053247" sldId="317"/>
            <ac:graphicFrameMk id="11" creationId="{694FAF08-B70D-4F1C-94DF-21F383BDEE7A}"/>
          </ac:graphicFrameMkLst>
        </pc:graphicFrameChg>
      </pc:sldChg>
      <pc:sldChg chg="modSp">
        <pc:chgData name="Dan Miller" userId="9312318d-6fc1-4aa1-bf63-b61f87e21e71" providerId="ADAL" clId="{44A702C8-22E3-4B13-BFF8-1305ACB016C4}" dt="2020-01-20T02:00:31.313" v="9215" actId="20577"/>
        <pc:sldMkLst>
          <pc:docMk/>
          <pc:sldMk cId="2572895293" sldId="318"/>
        </pc:sldMkLst>
        <pc:spChg chg="mod">
          <ac:chgData name="Dan Miller" userId="9312318d-6fc1-4aa1-bf63-b61f87e21e71" providerId="ADAL" clId="{44A702C8-22E3-4B13-BFF8-1305ACB016C4}" dt="2020-01-20T01:34:46.735" v="7611" actId="20577"/>
          <ac:spMkLst>
            <pc:docMk/>
            <pc:sldMk cId="2572895293" sldId="318"/>
            <ac:spMk id="16" creationId="{0FD8B14E-7CCF-42C8-9E9F-051852995464}"/>
          </ac:spMkLst>
        </pc:spChg>
        <pc:spChg chg="mod">
          <ac:chgData name="Dan Miller" userId="9312318d-6fc1-4aa1-bf63-b61f87e21e71" providerId="ADAL" clId="{44A702C8-22E3-4B13-BFF8-1305ACB016C4}" dt="2020-01-20T02:00:22.415" v="9206" actId="14100"/>
          <ac:spMkLst>
            <pc:docMk/>
            <pc:sldMk cId="2572895293" sldId="318"/>
            <ac:spMk id="17" creationId="{5AE9912C-98EA-4128-BAF0-91C8BAB6E99F}"/>
          </ac:spMkLst>
        </pc:spChg>
        <pc:graphicFrameChg chg="mod modGraphic">
          <ac:chgData name="Dan Miller" userId="9312318d-6fc1-4aa1-bf63-b61f87e21e71" providerId="ADAL" clId="{44A702C8-22E3-4B13-BFF8-1305ACB016C4}" dt="2020-01-20T02:00:31.313" v="9215" actId="20577"/>
          <ac:graphicFrameMkLst>
            <pc:docMk/>
            <pc:sldMk cId="2572895293" sldId="318"/>
            <ac:graphicFrameMk id="6" creationId="{70D770D4-DF7D-4F9F-B764-DCF35D8D068A}"/>
          </ac:graphicFrameMkLst>
        </pc:graphicFrameChg>
      </pc:sldChg>
      <pc:sldChg chg="addSp modSp">
        <pc:chgData name="Dan Miller" userId="9312318d-6fc1-4aa1-bf63-b61f87e21e71" providerId="ADAL" clId="{44A702C8-22E3-4B13-BFF8-1305ACB016C4}" dt="2020-01-22T23:26:06.736" v="12756" actId="14734"/>
        <pc:sldMkLst>
          <pc:docMk/>
          <pc:sldMk cId="3443454182" sldId="319"/>
        </pc:sldMkLst>
        <pc:spChg chg="mod">
          <ac:chgData name="Dan Miller" userId="9312318d-6fc1-4aa1-bf63-b61f87e21e71" providerId="ADAL" clId="{44A702C8-22E3-4B13-BFF8-1305ACB016C4}" dt="2020-01-20T01:50:42.323" v="8627" actId="14100"/>
          <ac:spMkLst>
            <pc:docMk/>
            <pc:sldMk cId="3443454182" sldId="319"/>
            <ac:spMk id="8" creationId="{F5FAA9CF-428C-46C2-89F1-30FBB174100C}"/>
          </ac:spMkLst>
        </pc:spChg>
        <pc:spChg chg="mod">
          <ac:chgData name="Dan Miller" userId="9312318d-6fc1-4aa1-bf63-b61f87e21e71" providerId="ADAL" clId="{44A702C8-22E3-4B13-BFF8-1305ACB016C4}" dt="2020-01-20T01:34:42.549" v="7605" actId="20577"/>
          <ac:spMkLst>
            <pc:docMk/>
            <pc:sldMk cId="3443454182" sldId="319"/>
            <ac:spMk id="16" creationId="{0FD8B14E-7CCF-42C8-9E9F-051852995464}"/>
          </ac:spMkLst>
        </pc:spChg>
        <pc:graphicFrameChg chg="mod modGraphic">
          <ac:chgData name="Dan Miller" userId="9312318d-6fc1-4aa1-bf63-b61f87e21e71" providerId="ADAL" clId="{44A702C8-22E3-4B13-BFF8-1305ACB016C4}" dt="2020-01-22T23:26:06.736" v="12756" actId="14734"/>
          <ac:graphicFrameMkLst>
            <pc:docMk/>
            <pc:sldMk cId="3443454182" sldId="319"/>
            <ac:graphicFrameMk id="6" creationId="{70D770D4-DF7D-4F9F-B764-DCF35D8D068A}"/>
          </ac:graphicFrameMkLst>
        </pc:graphicFrameChg>
        <pc:graphicFrameChg chg="add mod modGraphic">
          <ac:chgData name="Dan Miller" userId="9312318d-6fc1-4aa1-bf63-b61f87e21e71" providerId="ADAL" clId="{44A702C8-22E3-4B13-BFF8-1305ACB016C4}" dt="2020-01-20T01:54:33.512" v="8713" actId="14100"/>
          <ac:graphicFrameMkLst>
            <pc:docMk/>
            <pc:sldMk cId="3443454182" sldId="319"/>
            <ac:graphicFrameMk id="7" creationId="{17ED986C-58A4-43DE-8009-7538A3A32364}"/>
          </ac:graphicFrameMkLst>
        </pc:graphicFrameChg>
      </pc:sldChg>
      <pc:sldChg chg="addSp delSp modSp">
        <pc:chgData name="Dan Miller" userId="9312318d-6fc1-4aa1-bf63-b61f87e21e71" providerId="ADAL" clId="{44A702C8-22E3-4B13-BFF8-1305ACB016C4}" dt="2020-01-20T02:11:46.761" v="9900" actId="20577"/>
        <pc:sldMkLst>
          <pc:docMk/>
          <pc:sldMk cId="3193875165" sldId="320"/>
        </pc:sldMkLst>
        <pc:spChg chg="mod">
          <ac:chgData name="Dan Miller" userId="9312318d-6fc1-4aa1-bf63-b61f87e21e71" providerId="ADAL" clId="{44A702C8-22E3-4B13-BFF8-1305ACB016C4}" dt="2020-01-20T02:10:44.798" v="9829" actId="20577"/>
          <ac:spMkLst>
            <pc:docMk/>
            <pc:sldMk cId="3193875165" sldId="320"/>
            <ac:spMk id="16" creationId="{0FD8B14E-7CCF-42C8-9E9F-051852995464}"/>
          </ac:spMkLst>
        </pc:spChg>
        <pc:spChg chg="mod">
          <ac:chgData name="Dan Miller" userId="9312318d-6fc1-4aa1-bf63-b61f87e21e71" providerId="ADAL" clId="{44A702C8-22E3-4B13-BFF8-1305ACB016C4}" dt="2020-01-20T02:11:46.761" v="9900" actId="20577"/>
          <ac:spMkLst>
            <pc:docMk/>
            <pc:sldMk cId="3193875165" sldId="320"/>
            <ac:spMk id="17" creationId="{5AE9912C-98EA-4128-BAF0-91C8BAB6E99F}"/>
          </ac:spMkLst>
        </pc:spChg>
        <pc:graphicFrameChg chg="del mod">
          <ac:chgData name="Dan Miller" userId="9312318d-6fc1-4aa1-bf63-b61f87e21e71" providerId="ADAL" clId="{44A702C8-22E3-4B13-BFF8-1305ACB016C4}" dt="2020-01-20T02:02:30.656" v="9380" actId="478"/>
          <ac:graphicFrameMkLst>
            <pc:docMk/>
            <pc:sldMk cId="3193875165" sldId="320"/>
            <ac:graphicFrameMk id="6" creationId="{70D770D4-DF7D-4F9F-B764-DCF35D8D068A}"/>
          </ac:graphicFrameMkLst>
        </pc:graphicFrameChg>
        <pc:graphicFrameChg chg="add mod modGraphic">
          <ac:chgData name="Dan Miller" userId="9312318d-6fc1-4aa1-bf63-b61f87e21e71" providerId="ADAL" clId="{44A702C8-22E3-4B13-BFF8-1305ACB016C4}" dt="2020-01-20T02:11:33.131" v="9897" actId="20577"/>
          <ac:graphicFrameMkLst>
            <pc:docMk/>
            <pc:sldMk cId="3193875165" sldId="320"/>
            <ac:graphicFrameMk id="9" creationId="{7E3B1693-1AD2-4007-BF81-0BAF2AF41680}"/>
          </ac:graphicFrameMkLst>
        </pc:graphicFrameChg>
      </pc:sldChg>
      <pc:sldChg chg="addSp delSp modSp">
        <pc:chgData name="Dan Miller" userId="9312318d-6fc1-4aa1-bf63-b61f87e21e71" providerId="ADAL" clId="{44A702C8-22E3-4B13-BFF8-1305ACB016C4}" dt="2020-01-23T01:35:45.495" v="13232" actId="1076"/>
        <pc:sldMkLst>
          <pc:docMk/>
          <pc:sldMk cId="3438693093" sldId="321"/>
        </pc:sldMkLst>
        <pc:spChg chg="mod">
          <ac:chgData name="Dan Miller" userId="9312318d-6fc1-4aa1-bf63-b61f87e21e71" providerId="ADAL" clId="{44A702C8-22E3-4B13-BFF8-1305ACB016C4}" dt="2020-01-20T02:10:21.515" v="9822" actId="20577"/>
          <ac:spMkLst>
            <pc:docMk/>
            <pc:sldMk cId="3438693093" sldId="321"/>
            <ac:spMk id="8" creationId="{F5FAA9CF-428C-46C2-89F1-30FBB174100C}"/>
          </ac:spMkLst>
        </pc:spChg>
        <pc:spChg chg="mod">
          <ac:chgData name="Dan Miller" userId="9312318d-6fc1-4aa1-bf63-b61f87e21e71" providerId="ADAL" clId="{44A702C8-22E3-4B13-BFF8-1305ACB016C4}" dt="2020-01-20T02:10:51.939" v="9846" actId="20577"/>
          <ac:spMkLst>
            <pc:docMk/>
            <pc:sldMk cId="3438693093" sldId="321"/>
            <ac:spMk id="16" creationId="{0FD8B14E-7CCF-42C8-9E9F-051852995464}"/>
          </ac:spMkLst>
        </pc:spChg>
        <pc:graphicFrameChg chg="del">
          <ac:chgData name="Dan Miller" userId="9312318d-6fc1-4aa1-bf63-b61f87e21e71" providerId="ADAL" clId="{44A702C8-22E3-4B13-BFF8-1305ACB016C4}" dt="2020-01-20T02:10:28.652" v="9823" actId="478"/>
          <ac:graphicFrameMkLst>
            <pc:docMk/>
            <pc:sldMk cId="3438693093" sldId="321"/>
            <ac:graphicFrameMk id="6" creationId="{70D770D4-DF7D-4F9F-B764-DCF35D8D068A}"/>
          </ac:graphicFrameMkLst>
        </pc:graphicFrameChg>
        <pc:graphicFrameChg chg="add mod modGraphic">
          <ac:chgData name="Dan Miller" userId="9312318d-6fc1-4aa1-bf63-b61f87e21e71" providerId="ADAL" clId="{44A702C8-22E3-4B13-BFF8-1305ACB016C4}" dt="2020-01-23T01:35:45.495" v="13232" actId="1076"/>
          <ac:graphicFrameMkLst>
            <pc:docMk/>
            <pc:sldMk cId="3438693093" sldId="321"/>
            <ac:graphicFrameMk id="9" creationId="{1D7ED855-7CC2-45D1-992C-113D531A679A}"/>
          </ac:graphicFrameMkLst>
        </pc:graphicFrameChg>
      </pc:sldChg>
      <pc:sldChg chg="addSp delSp modSp">
        <pc:chgData name="Dan Miller" userId="9312318d-6fc1-4aa1-bf63-b61f87e21e71" providerId="ADAL" clId="{44A702C8-22E3-4B13-BFF8-1305ACB016C4}" dt="2020-01-20T02:21:43.321" v="10413"/>
        <pc:sldMkLst>
          <pc:docMk/>
          <pc:sldMk cId="3523741602" sldId="322"/>
        </pc:sldMkLst>
        <pc:spChg chg="mod">
          <ac:chgData name="Dan Miller" userId="9312318d-6fc1-4aa1-bf63-b61f87e21e71" providerId="ADAL" clId="{44A702C8-22E3-4B13-BFF8-1305ACB016C4}" dt="2020-01-20T02:20:06.707" v="10329" actId="20577"/>
          <ac:spMkLst>
            <pc:docMk/>
            <pc:sldMk cId="3523741602" sldId="322"/>
            <ac:spMk id="17" creationId="{5AE9912C-98EA-4128-BAF0-91C8BAB6E99F}"/>
          </ac:spMkLst>
        </pc:spChg>
        <pc:graphicFrameChg chg="del mod modGraphic">
          <ac:chgData name="Dan Miller" userId="9312318d-6fc1-4aa1-bf63-b61f87e21e71" providerId="ADAL" clId="{44A702C8-22E3-4B13-BFF8-1305ACB016C4}" dt="2020-01-20T02:19:32.588" v="10311" actId="478"/>
          <ac:graphicFrameMkLst>
            <pc:docMk/>
            <pc:sldMk cId="3523741602" sldId="322"/>
            <ac:graphicFrameMk id="6" creationId="{70D770D4-DF7D-4F9F-B764-DCF35D8D068A}"/>
          </ac:graphicFrameMkLst>
        </pc:graphicFrameChg>
        <pc:graphicFrameChg chg="add mod modGraphic">
          <ac:chgData name="Dan Miller" userId="9312318d-6fc1-4aa1-bf63-b61f87e21e71" providerId="ADAL" clId="{44A702C8-22E3-4B13-BFF8-1305ACB016C4}" dt="2020-01-20T02:21:43.321" v="10413"/>
          <ac:graphicFrameMkLst>
            <pc:docMk/>
            <pc:sldMk cId="3523741602" sldId="322"/>
            <ac:graphicFrameMk id="9" creationId="{65415FE8-D467-43D6-BBAB-6B8520FE9698}"/>
          </ac:graphicFrameMkLst>
        </pc:graphicFrameChg>
      </pc:sldChg>
      <pc:sldChg chg="modSp delCm">
        <pc:chgData name="Dan Miller" userId="9312318d-6fc1-4aa1-bf63-b61f87e21e71" providerId="ADAL" clId="{44A702C8-22E3-4B13-BFF8-1305ACB016C4}" dt="2020-01-22T23:26:38.930" v="12758" actId="6549"/>
        <pc:sldMkLst>
          <pc:docMk/>
          <pc:sldMk cId="95987324" sldId="323"/>
        </pc:sldMkLst>
        <pc:spChg chg="mod">
          <ac:chgData name="Dan Miller" userId="9312318d-6fc1-4aa1-bf63-b61f87e21e71" providerId="ADAL" clId="{44A702C8-22E3-4B13-BFF8-1305ACB016C4}" dt="2020-01-22T23:26:38.930" v="12758" actId="6549"/>
          <ac:spMkLst>
            <pc:docMk/>
            <pc:sldMk cId="95987324" sldId="323"/>
            <ac:spMk id="8" creationId="{F5FAA9CF-428C-46C2-89F1-30FBB174100C}"/>
          </ac:spMkLst>
        </pc:spChg>
        <pc:spChg chg="mod">
          <ac:chgData name="Dan Miller" userId="9312318d-6fc1-4aa1-bf63-b61f87e21e71" providerId="ADAL" clId="{44A702C8-22E3-4B13-BFF8-1305ACB016C4}" dt="2020-01-20T02:23:44.026" v="10424" actId="20577"/>
          <ac:spMkLst>
            <pc:docMk/>
            <pc:sldMk cId="95987324" sldId="323"/>
            <ac:spMk id="16" creationId="{0FD8B14E-7CCF-42C8-9E9F-051852995464}"/>
          </ac:spMkLst>
        </pc:spChg>
        <pc:graphicFrameChg chg="modGraphic">
          <ac:chgData name="Dan Miller" userId="9312318d-6fc1-4aa1-bf63-b61f87e21e71" providerId="ADAL" clId="{44A702C8-22E3-4B13-BFF8-1305ACB016C4}" dt="2020-01-20T02:27:13.321" v="10776" actId="2165"/>
          <ac:graphicFrameMkLst>
            <pc:docMk/>
            <pc:sldMk cId="95987324" sldId="323"/>
            <ac:graphicFrameMk id="6" creationId="{70D770D4-DF7D-4F9F-B764-DCF35D8D068A}"/>
          </ac:graphicFrameMkLst>
        </pc:graphicFrameChg>
      </pc:sldChg>
      <pc:sldChg chg="modSp">
        <pc:chgData name="Dan Miller" userId="9312318d-6fc1-4aa1-bf63-b61f87e21e71" providerId="ADAL" clId="{44A702C8-22E3-4B13-BFF8-1305ACB016C4}" dt="2020-01-23T01:26:17.674" v="12846" actId="14734"/>
        <pc:sldMkLst>
          <pc:docMk/>
          <pc:sldMk cId="798694844" sldId="324"/>
        </pc:sldMkLst>
        <pc:graphicFrameChg chg="modGraphic">
          <ac:chgData name="Dan Miller" userId="9312318d-6fc1-4aa1-bf63-b61f87e21e71" providerId="ADAL" clId="{44A702C8-22E3-4B13-BFF8-1305ACB016C4}" dt="2020-01-23T01:26:17.674" v="12846" actId="14734"/>
          <ac:graphicFrameMkLst>
            <pc:docMk/>
            <pc:sldMk cId="798694844" sldId="324"/>
            <ac:graphicFrameMk id="6" creationId="{70D770D4-DF7D-4F9F-B764-DCF35D8D068A}"/>
          </ac:graphicFrameMkLst>
        </pc:graphicFrameChg>
      </pc:sldChg>
      <pc:sldChg chg="modSp delCm">
        <pc:chgData name="Dan Miller" userId="9312318d-6fc1-4aa1-bf63-b61f87e21e71" providerId="ADAL" clId="{44A702C8-22E3-4B13-BFF8-1305ACB016C4}" dt="2020-01-23T01:30:15.080" v="13231" actId="14100"/>
        <pc:sldMkLst>
          <pc:docMk/>
          <pc:sldMk cId="767455476" sldId="325"/>
        </pc:sldMkLst>
        <pc:spChg chg="mod">
          <ac:chgData name="Dan Miller" userId="9312318d-6fc1-4aa1-bf63-b61f87e21e71" providerId="ADAL" clId="{44A702C8-22E3-4B13-BFF8-1305ACB016C4}" dt="2020-01-23T01:30:15.080" v="13231" actId="14100"/>
          <ac:spMkLst>
            <pc:docMk/>
            <pc:sldMk cId="767455476" sldId="325"/>
            <ac:spMk id="8" creationId="{F5FAA9CF-428C-46C2-89F1-30FBB174100C}"/>
          </ac:spMkLst>
        </pc:spChg>
        <pc:graphicFrameChg chg="mod modGraphic">
          <ac:chgData name="Dan Miller" userId="9312318d-6fc1-4aa1-bf63-b61f87e21e71" providerId="ADAL" clId="{44A702C8-22E3-4B13-BFF8-1305ACB016C4}" dt="2020-01-23T01:29:36.471" v="13139" actId="1076"/>
          <ac:graphicFrameMkLst>
            <pc:docMk/>
            <pc:sldMk cId="767455476" sldId="325"/>
            <ac:graphicFrameMk id="10" creationId="{C9429224-7020-43CB-90F7-406460BCF8B2}"/>
          </ac:graphicFrameMkLst>
        </pc:graphicFrameChg>
      </pc:sldChg>
      <pc:sldChg chg="addSp delSp modSp delCm">
        <pc:chgData name="Dan Miller" userId="9312318d-6fc1-4aa1-bf63-b61f87e21e71" providerId="ADAL" clId="{44A702C8-22E3-4B13-BFF8-1305ACB016C4}" dt="2020-01-23T03:41:39.571" v="13504" actId="1592"/>
        <pc:sldMkLst>
          <pc:docMk/>
          <pc:sldMk cId="2480760559" sldId="326"/>
        </pc:sldMkLst>
        <pc:spChg chg="mod">
          <ac:chgData name="Dan Miller" userId="9312318d-6fc1-4aa1-bf63-b61f87e21e71" providerId="ADAL" clId="{44A702C8-22E3-4B13-BFF8-1305ACB016C4}" dt="2020-01-17T03:17:39.638" v="2682" actId="20577"/>
          <ac:spMkLst>
            <pc:docMk/>
            <pc:sldMk cId="2480760559" sldId="326"/>
            <ac:spMk id="17" creationId="{5AE9912C-98EA-4128-BAF0-91C8BAB6E99F}"/>
          </ac:spMkLst>
        </pc:spChg>
        <pc:graphicFrameChg chg="del modGraphic">
          <ac:chgData name="Dan Miller" userId="9312318d-6fc1-4aa1-bf63-b61f87e21e71" providerId="ADAL" clId="{44A702C8-22E3-4B13-BFF8-1305ACB016C4}" dt="2020-01-17T03:15:03.800" v="2531" actId="478"/>
          <ac:graphicFrameMkLst>
            <pc:docMk/>
            <pc:sldMk cId="2480760559" sldId="326"/>
            <ac:graphicFrameMk id="6" creationId="{70D770D4-DF7D-4F9F-B764-DCF35D8D068A}"/>
          </ac:graphicFrameMkLst>
        </pc:graphicFrameChg>
        <pc:graphicFrameChg chg="add mod modGraphic">
          <ac:chgData name="Dan Miller" userId="9312318d-6fc1-4aa1-bf63-b61f87e21e71" providerId="ADAL" clId="{44A702C8-22E3-4B13-BFF8-1305ACB016C4}" dt="2020-01-17T03:18:45.148" v="2717" actId="20577"/>
          <ac:graphicFrameMkLst>
            <pc:docMk/>
            <pc:sldMk cId="2480760559" sldId="326"/>
            <ac:graphicFrameMk id="8" creationId="{14E80E7F-C859-4B3E-98E5-7AA81C0ECB45}"/>
          </ac:graphicFrameMkLst>
        </pc:graphicFrameChg>
      </pc:sldChg>
      <pc:sldChg chg="addSp delSp modSp delCm">
        <pc:chgData name="Dan Miller" userId="9312318d-6fc1-4aa1-bf63-b61f87e21e71" providerId="ADAL" clId="{44A702C8-22E3-4B13-BFF8-1305ACB016C4}" dt="2020-01-22T22:48:48.239" v="11322"/>
        <pc:sldMkLst>
          <pc:docMk/>
          <pc:sldMk cId="587695987" sldId="327"/>
        </pc:sldMkLst>
        <pc:spChg chg="mod">
          <ac:chgData name="Dan Miller" userId="9312318d-6fc1-4aa1-bf63-b61f87e21e71" providerId="ADAL" clId="{44A702C8-22E3-4B13-BFF8-1305ACB016C4}" dt="2020-01-17T05:28:56.955" v="5478" actId="20577"/>
          <ac:spMkLst>
            <pc:docMk/>
            <pc:sldMk cId="587695987" sldId="327"/>
            <ac:spMk id="8" creationId="{F5FAA9CF-428C-46C2-89F1-30FBB174100C}"/>
          </ac:spMkLst>
        </pc:spChg>
        <pc:graphicFrameChg chg="del">
          <ac:chgData name="Dan Miller" userId="9312318d-6fc1-4aa1-bf63-b61f87e21e71" providerId="ADAL" clId="{44A702C8-22E3-4B13-BFF8-1305ACB016C4}" dt="2020-01-17T03:33:34.975" v="3055" actId="478"/>
          <ac:graphicFrameMkLst>
            <pc:docMk/>
            <pc:sldMk cId="587695987" sldId="327"/>
            <ac:graphicFrameMk id="6" creationId="{70D770D4-DF7D-4F9F-B764-DCF35D8D068A}"/>
          </ac:graphicFrameMkLst>
        </pc:graphicFrameChg>
        <pc:graphicFrameChg chg="add mod modGraphic">
          <ac:chgData name="Dan Miller" userId="9312318d-6fc1-4aa1-bf63-b61f87e21e71" providerId="ADAL" clId="{44A702C8-22E3-4B13-BFF8-1305ACB016C4}" dt="2020-01-22T22:48:48.239" v="11322"/>
          <ac:graphicFrameMkLst>
            <pc:docMk/>
            <pc:sldMk cId="587695987" sldId="327"/>
            <ac:graphicFrameMk id="7" creationId="{2E5F0B64-DEFC-4509-B9F3-6BC662A4A575}"/>
          </ac:graphicFrameMkLst>
        </pc:graphicFrameChg>
        <pc:picChg chg="mod">
          <ac:chgData name="Dan Miller" userId="9312318d-6fc1-4aa1-bf63-b61f87e21e71" providerId="ADAL" clId="{44A702C8-22E3-4B13-BFF8-1305ACB016C4}" dt="2020-01-16T22:33:24.954" v="42" actId="207"/>
          <ac:picMkLst>
            <pc:docMk/>
            <pc:sldMk cId="587695987" sldId="327"/>
            <ac:picMk id="9" creationId="{B6595806-8C20-4513-A4FC-E8E815CB31A4}"/>
          </ac:picMkLst>
        </pc:picChg>
      </pc:sldChg>
      <pc:sldChg chg="modSp">
        <pc:chgData name="Dan Miller" userId="9312318d-6fc1-4aa1-bf63-b61f87e21e71" providerId="ADAL" clId="{44A702C8-22E3-4B13-BFF8-1305ACB016C4}" dt="2020-01-17T04:53:21.824" v="3734" actId="2165"/>
        <pc:sldMkLst>
          <pc:docMk/>
          <pc:sldMk cId="1452089352" sldId="328"/>
        </pc:sldMkLst>
        <pc:graphicFrameChg chg="mod modGraphic">
          <ac:chgData name="Dan Miller" userId="9312318d-6fc1-4aa1-bf63-b61f87e21e71" providerId="ADAL" clId="{44A702C8-22E3-4B13-BFF8-1305ACB016C4}" dt="2020-01-17T04:53:21.824" v="3734" actId="2165"/>
          <ac:graphicFrameMkLst>
            <pc:docMk/>
            <pc:sldMk cId="1452089352" sldId="328"/>
            <ac:graphicFrameMk id="6" creationId="{70D770D4-DF7D-4F9F-B764-DCF35D8D068A}"/>
          </ac:graphicFrameMkLst>
        </pc:graphicFrameChg>
      </pc:sldChg>
      <pc:sldChg chg="del">
        <pc:chgData name="Dan Miller" userId="9312318d-6fc1-4aa1-bf63-b61f87e21e71" providerId="ADAL" clId="{44A702C8-22E3-4B13-BFF8-1305ACB016C4}" dt="2020-01-17T02:23:50.038" v="43" actId="47"/>
        <pc:sldMkLst>
          <pc:docMk/>
          <pc:sldMk cId="1442928829" sldId="329"/>
        </pc:sldMkLst>
      </pc:sldChg>
      <pc:sldChg chg="modSp delCm">
        <pc:chgData name="Dan Miller" userId="9312318d-6fc1-4aa1-bf63-b61f87e21e71" providerId="ADAL" clId="{44A702C8-22E3-4B13-BFF8-1305ACB016C4}" dt="2020-01-22T23:24:23.626" v="12754" actId="1592"/>
        <pc:sldMkLst>
          <pc:docMk/>
          <pc:sldMk cId="3195909893" sldId="330"/>
        </pc:sldMkLst>
        <pc:spChg chg="mod">
          <ac:chgData name="Dan Miller" userId="9312318d-6fc1-4aa1-bf63-b61f87e21e71" providerId="ADAL" clId="{44A702C8-22E3-4B13-BFF8-1305ACB016C4}" dt="2020-01-17T02:31:24.581" v="277" actId="313"/>
          <ac:spMkLst>
            <pc:docMk/>
            <pc:sldMk cId="3195909893" sldId="330"/>
            <ac:spMk id="17" creationId="{5AE9912C-98EA-4128-BAF0-91C8BAB6E99F}"/>
          </ac:spMkLst>
        </pc:spChg>
      </pc:sldChg>
      <pc:sldChg chg="addSp delSp modSp">
        <pc:chgData name="Dan Miller" userId="9312318d-6fc1-4aa1-bf63-b61f87e21e71" providerId="ADAL" clId="{44A702C8-22E3-4B13-BFF8-1305ACB016C4}" dt="2020-01-23T01:42:59.606" v="13324"/>
        <pc:sldMkLst>
          <pc:docMk/>
          <pc:sldMk cId="930255536" sldId="331"/>
        </pc:sldMkLst>
        <pc:spChg chg="mod">
          <ac:chgData name="Dan Miller" userId="9312318d-6fc1-4aa1-bf63-b61f87e21e71" providerId="ADAL" clId="{44A702C8-22E3-4B13-BFF8-1305ACB016C4}" dt="2020-01-22T23:30:54.724" v="12837" actId="14100"/>
          <ac:spMkLst>
            <pc:docMk/>
            <pc:sldMk cId="930255536" sldId="331"/>
            <ac:spMk id="15" creationId="{D6A51E75-FB56-4CD7-9863-521C0548617E}"/>
          </ac:spMkLst>
        </pc:spChg>
        <pc:spChg chg="mod">
          <ac:chgData name="Dan Miller" userId="9312318d-6fc1-4aa1-bf63-b61f87e21e71" providerId="ADAL" clId="{44A702C8-22E3-4B13-BFF8-1305ACB016C4}" dt="2020-01-22T23:29:43.413" v="12807" actId="1076"/>
          <ac:spMkLst>
            <pc:docMk/>
            <pc:sldMk cId="930255536" sldId="331"/>
            <ac:spMk id="21" creationId="{84D26C95-0D26-477D-B7B3-62B53C1C0D05}"/>
          </ac:spMkLst>
        </pc:spChg>
        <pc:spChg chg="mod">
          <ac:chgData name="Dan Miller" userId="9312318d-6fc1-4aa1-bf63-b61f87e21e71" providerId="ADAL" clId="{44A702C8-22E3-4B13-BFF8-1305ACB016C4}" dt="2020-01-22T23:29:43.413" v="12807" actId="1076"/>
          <ac:spMkLst>
            <pc:docMk/>
            <pc:sldMk cId="930255536" sldId="331"/>
            <ac:spMk id="22" creationId="{4DA3C4A3-6A26-46F7-84DC-2D95E5DCE0C2}"/>
          </ac:spMkLst>
        </pc:spChg>
        <pc:spChg chg="mod">
          <ac:chgData name="Dan Miller" userId="9312318d-6fc1-4aa1-bf63-b61f87e21e71" providerId="ADAL" clId="{44A702C8-22E3-4B13-BFF8-1305ACB016C4}" dt="2020-01-22T23:29:43.413" v="12807" actId="1076"/>
          <ac:spMkLst>
            <pc:docMk/>
            <pc:sldMk cId="930255536" sldId="331"/>
            <ac:spMk id="23" creationId="{1750F693-4E07-4B0D-9A76-A8F05C1D8B57}"/>
          </ac:spMkLst>
        </pc:spChg>
        <pc:spChg chg="mod">
          <ac:chgData name="Dan Miller" userId="9312318d-6fc1-4aa1-bf63-b61f87e21e71" providerId="ADAL" clId="{44A702C8-22E3-4B13-BFF8-1305ACB016C4}" dt="2020-01-22T23:29:43.413" v="12807" actId="1076"/>
          <ac:spMkLst>
            <pc:docMk/>
            <pc:sldMk cId="930255536" sldId="331"/>
            <ac:spMk id="24" creationId="{819B5914-E159-4308-89F8-E54BB8837059}"/>
          </ac:spMkLst>
        </pc:spChg>
        <pc:spChg chg="mod">
          <ac:chgData name="Dan Miller" userId="9312318d-6fc1-4aa1-bf63-b61f87e21e71" providerId="ADAL" clId="{44A702C8-22E3-4B13-BFF8-1305ACB016C4}" dt="2020-01-22T23:29:43.413" v="12807" actId="1076"/>
          <ac:spMkLst>
            <pc:docMk/>
            <pc:sldMk cId="930255536" sldId="331"/>
            <ac:spMk id="25" creationId="{3B919797-0749-4059-A691-7AE972B87884}"/>
          </ac:spMkLst>
        </pc:spChg>
        <pc:spChg chg="mod">
          <ac:chgData name="Dan Miller" userId="9312318d-6fc1-4aa1-bf63-b61f87e21e71" providerId="ADAL" clId="{44A702C8-22E3-4B13-BFF8-1305ACB016C4}" dt="2020-01-22T23:29:43.413" v="12807" actId="1076"/>
          <ac:spMkLst>
            <pc:docMk/>
            <pc:sldMk cId="930255536" sldId="331"/>
            <ac:spMk id="26" creationId="{32D7479E-7364-4A09-88E0-C34B749E70E4}"/>
          </ac:spMkLst>
        </pc:spChg>
        <pc:spChg chg="mod">
          <ac:chgData name="Dan Miller" userId="9312318d-6fc1-4aa1-bf63-b61f87e21e71" providerId="ADAL" clId="{44A702C8-22E3-4B13-BFF8-1305ACB016C4}" dt="2020-01-22T23:29:43.413" v="12807" actId="1076"/>
          <ac:spMkLst>
            <pc:docMk/>
            <pc:sldMk cId="930255536" sldId="331"/>
            <ac:spMk id="27" creationId="{12DC836F-7CDA-46A1-A1A1-4769F229285D}"/>
          </ac:spMkLst>
        </pc:spChg>
        <pc:spChg chg="mod">
          <ac:chgData name="Dan Miller" userId="9312318d-6fc1-4aa1-bf63-b61f87e21e71" providerId="ADAL" clId="{44A702C8-22E3-4B13-BFF8-1305ACB016C4}" dt="2020-01-22T23:29:43.413" v="12807" actId="1076"/>
          <ac:spMkLst>
            <pc:docMk/>
            <pc:sldMk cId="930255536" sldId="331"/>
            <ac:spMk id="28" creationId="{09245DA6-6D0F-420F-A51C-48A2717B1EF4}"/>
          </ac:spMkLst>
        </pc:spChg>
        <pc:spChg chg="mod">
          <ac:chgData name="Dan Miller" userId="9312318d-6fc1-4aa1-bf63-b61f87e21e71" providerId="ADAL" clId="{44A702C8-22E3-4B13-BFF8-1305ACB016C4}" dt="2020-01-22T23:29:43.413" v="12807" actId="1076"/>
          <ac:spMkLst>
            <pc:docMk/>
            <pc:sldMk cId="930255536" sldId="331"/>
            <ac:spMk id="29" creationId="{4696256F-258E-4316-88AD-FC596519767C}"/>
          </ac:spMkLst>
        </pc:spChg>
        <pc:spChg chg="mod">
          <ac:chgData name="Dan Miller" userId="9312318d-6fc1-4aa1-bf63-b61f87e21e71" providerId="ADAL" clId="{44A702C8-22E3-4B13-BFF8-1305ACB016C4}" dt="2020-01-22T23:29:43.413" v="12807" actId="1076"/>
          <ac:spMkLst>
            <pc:docMk/>
            <pc:sldMk cId="930255536" sldId="331"/>
            <ac:spMk id="30" creationId="{6AFF9EC5-EC0E-43BB-B057-87BA2F8BD1B7}"/>
          </ac:spMkLst>
        </pc:spChg>
        <pc:spChg chg="mod">
          <ac:chgData name="Dan Miller" userId="9312318d-6fc1-4aa1-bf63-b61f87e21e71" providerId="ADAL" clId="{44A702C8-22E3-4B13-BFF8-1305ACB016C4}" dt="2020-01-22T23:29:43.413" v="12807" actId="1076"/>
          <ac:spMkLst>
            <pc:docMk/>
            <pc:sldMk cId="930255536" sldId="331"/>
            <ac:spMk id="31" creationId="{75E7056C-185E-42B1-B024-F7BFE35A71B3}"/>
          </ac:spMkLst>
        </pc:spChg>
        <pc:spChg chg="mod">
          <ac:chgData name="Dan Miller" userId="9312318d-6fc1-4aa1-bf63-b61f87e21e71" providerId="ADAL" clId="{44A702C8-22E3-4B13-BFF8-1305ACB016C4}" dt="2020-01-22T23:29:43.413" v="12807" actId="1076"/>
          <ac:spMkLst>
            <pc:docMk/>
            <pc:sldMk cId="930255536" sldId="331"/>
            <ac:spMk id="32" creationId="{E724BE40-D7AF-4D4F-9100-DE1AF20D1BCF}"/>
          </ac:spMkLst>
        </pc:spChg>
        <pc:spChg chg="add del mod">
          <ac:chgData name="Dan Miller" userId="9312318d-6fc1-4aa1-bf63-b61f87e21e71" providerId="ADAL" clId="{44A702C8-22E3-4B13-BFF8-1305ACB016C4}" dt="2020-01-22T23:29:40.013" v="12802"/>
          <ac:spMkLst>
            <pc:docMk/>
            <pc:sldMk cId="930255536" sldId="331"/>
            <ac:spMk id="35" creationId="{F8EA867B-6D7B-4145-AA67-DE90B30E4062}"/>
          </ac:spMkLst>
        </pc:spChg>
        <pc:spChg chg="add del">
          <ac:chgData name="Dan Miller" userId="9312318d-6fc1-4aa1-bf63-b61f87e21e71" providerId="ADAL" clId="{44A702C8-22E3-4B13-BFF8-1305ACB016C4}" dt="2020-01-22T23:29:55.309" v="12809"/>
          <ac:spMkLst>
            <pc:docMk/>
            <pc:sldMk cId="930255536" sldId="331"/>
            <ac:spMk id="36" creationId="{63F17B77-C394-46D6-8148-EA5669855790}"/>
          </ac:spMkLst>
        </pc:spChg>
        <pc:spChg chg="add mod">
          <ac:chgData name="Dan Miller" userId="9312318d-6fc1-4aa1-bf63-b61f87e21e71" providerId="ADAL" clId="{44A702C8-22E3-4B13-BFF8-1305ACB016C4}" dt="2020-01-22T23:31:32.076" v="12838" actId="1076"/>
          <ac:spMkLst>
            <pc:docMk/>
            <pc:sldMk cId="930255536" sldId="331"/>
            <ac:spMk id="38" creationId="{C05F8D01-AB04-4DDC-9096-D9669767723D}"/>
          </ac:spMkLst>
        </pc:spChg>
        <pc:picChg chg="mod">
          <ac:chgData name="Dan Miller" userId="9312318d-6fc1-4aa1-bf63-b61f87e21e71" providerId="ADAL" clId="{44A702C8-22E3-4B13-BFF8-1305ACB016C4}" dt="2020-01-22T23:29:43.413" v="12807" actId="1076"/>
          <ac:picMkLst>
            <pc:docMk/>
            <pc:sldMk cId="930255536" sldId="331"/>
            <ac:picMk id="4" creationId="{B438FEE7-D292-41B8-AED3-0D9AFAE6219F}"/>
          </ac:picMkLst>
        </pc:picChg>
        <pc:picChg chg="mod">
          <ac:chgData name="Dan Miller" userId="9312318d-6fc1-4aa1-bf63-b61f87e21e71" providerId="ADAL" clId="{44A702C8-22E3-4B13-BFF8-1305ACB016C4}" dt="2020-01-22T23:29:43.413" v="12807" actId="1076"/>
          <ac:picMkLst>
            <pc:docMk/>
            <pc:sldMk cId="930255536" sldId="331"/>
            <ac:picMk id="5" creationId="{489FC6F1-D9EC-408C-9EF2-C6AFEAF0DC2A}"/>
          </ac:picMkLst>
        </pc:picChg>
        <pc:picChg chg="mod">
          <ac:chgData name="Dan Miller" userId="9312318d-6fc1-4aa1-bf63-b61f87e21e71" providerId="ADAL" clId="{44A702C8-22E3-4B13-BFF8-1305ACB016C4}" dt="2020-01-22T23:29:43.413" v="12807" actId="1076"/>
          <ac:picMkLst>
            <pc:docMk/>
            <pc:sldMk cId="930255536" sldId="331"/>
            <ac:picMk id="10" creationId="{6BFBFC68-C2D0-42A6-9484-769A11BD2D86}"/>
          </ac:picMkLst>
        </pc:picChg>
        <pc:picChg chg="mod">
          <ac:chgData name="Dan Miller" userId="9312318d-6fc1-4aa1-bf63-b61f87e21e71" providerId="ADAL" clId="{44A702C8-22E3-4B13-BFF8-1305ACB016C4}" dt="2020-01-22T23:29:43.413" v="12807" actId="1076"/>
          <ac:picMkLst>
            <pc:docMk/>
            <pc:sldMk cId="930255536" sldId="331"/>
            <ac:picMk id="11" creationId="{DBC9A7DB-CC26-457E-A7B2-9A3CCAA46D9B}"/>
          </ac:picMkLst>
        </pc:picChg>
        <pc:picChg chg="mod">
          <ac:chgData name="Dan Miller" userId="9312318d-6fc1-4aa1-bf63-b61f87e21e71" providerId="ADAL" clId="{44A702C8-22E3-4B13-BFF8-1305ACB016C4}" dt="2020-01-22T23:29:43.413" v="12807" actId="1076"/>
          <ac:picMkLst>
            <pc:docMk/>
            <pc:sldMk cId="930255536" sldId="331"/>
            <ac:picMk id="12" creationId="{B6086E89-4981-4646-8479-EA40717B99DF}"/>
          </ac:picMkLst>
        </pc:picChg>
        <pc:picChg chg="mod">
          <ac:chgData name="Dan Miller" userId="9312318d-6fc1-4aa1-bf63-b61f87e21e71" providerId="ADAL" clId="{44A702C8-22E3-4B13-BFF8-1305ACB016C4}" dt="2020-01-22T23:29:43.413" v="12807" actId="1076"/>
          <ac:picMkLst>
            <pc:docMk/>
            <pc:sldMk cId="930255536" sldId="331"/>
            <ac:picMk id="13" creationId="{EE46F8F0-5A4D-4E86-9505-52B333ED84C4}"/>
          </ac:picMkLst>
        </pc:picChg>
        <pc:picChg chg="mod">
          <ac:chgData name="Dan Miller" userId="9312318d-6fc1-4aa1-bf63-b61f87e21e71" providerId="ADAL" clId="{44A702C8-22E3-4B13-BFF8-1305ACB016C4}" dt="2020-01-22T23:29:43.413" v="12807" actId="1076"/>
          <ac:picMkLst>
            <pc:docMk/>
            <pc:sldMk cId="930255536" sldId="331"/>
            <ac:picMk id="14" creationId="{78379CE0-D4AE-4C11-AA6C-F81EBB647801}"/>
          </ac:picMkLst>
        </pc:picChg>
        <pc:picChg chg="mod">
          <ac:chgData name="Dan Miller" userId="9312318d-6fc1-4aa1-bf63-b61f87e21e71" providerId="ADAL" clId="{44A702C8-22E3-4B13-BFF8-1305ACB016C4}" dt="2020-01-22T23:29:43.413" v="12807" actId="1076"/>
          <ac:picMkLst>
            <pc:docMk/>
            <pc:sldMk cId="930255536" sldId="331"/>
            <ac:picMk id="16" creationId="{F9892A44-74E0-4CDA-8177-F955B844FB3E}"/>
          </ac:picMkLst>
        </pc:picChg>
        <pc:picChg chg="mod">
          <ac:chgData name="Dan Miller" userId="9312318d-6fc1-4aa1-bf63-b61f87e21e71" providerId="ADAL" clId="{44A702C8-22E3-4B13-BFF8-1305ACB016C4}" dt="2020-01-22T23:29:43.413" v="12807" actId="1076"/>
          <ac:picMkLst>
            <pc:docMk/>
            <pc:sldMk cId="930255536" sldId="331"/>
            <ac:picMk id="17" creationId="{5BF8A4CA-C43D-4A20-9D6B-A931FC3F01E4}"/>
          </ac:picMkLst>
        </pc:picChg>
        <pc:picChg chg="mod">
          <ac:chgData name="Dan Miller" userId="9312318d-6fc1-4aa1-bf63-b61f87e21e71" providerId="ADAL" clId="{44A702C8-22E3-4B13-BFF8-1305ACB016C4}" dt="2020-01-22T23:29:43.413" v="12807" actId="1076"/>
          <ac:picMkLst>
            <pc:docMk/>
            <pc:sldMk cId="930255536" sldId="331"/>
            <ac:picMk id="18" creationId="{4485D5B2-BB5B-4E1F-BF9D-8F5A74916868}"/>
          </ac:picMkLst>
        </pc:picChg>
        <pc:picChg chg="mod">
          <ac:chgData name="Dan Miller" userId="9312318d-6fc1-4aa1-bf63-b61f87e21e71" providerId="ADAL" clId="{44A702C8-22E3-4B13-BFF8-1305ACB016C4}" dt="2020-01-22T23:29:43.413" v="12807" actId="1076"/>
          <ac:picMkLst>
            <pc:docMk/>
            <pc:sldMk cId="930255536" sldId="331"/>
            <ac:picMk id="19" creationId="{F57B3AC6-93B4-4B86-9D37-6B90AA5CAF28}"/>
          </ac:picMkLst>
        </pc:picChg>
        <pc:picChg chg="mod">
          <ac:chgData name="Dan Miller" userId="9312318d-6fc1-4aa1-bf63-b61f87e21e71" providerId="ADAL" clId="{44A702C8-22E3-4B13-BFF8-1305ACB016C4}" dt="2020-01-23T01:42:59.606" v="13324"/>
          <ac:picMkLst>
            <pc:docMk/>
            <pc:sldMk cId="930255536" sldId="331"/>
            <ac:picMk id="20" creationId="{7E5E3E58-61C8-41FF-8E0C-62092F2026E4}"/>
          </ac:picMkLst>
        </pc:picChg>
        <pc:picChg chg="add del mod">
          <ac:chgData name="Dan Miller" userId="9312318d-6fc1-4aa1-bf63-b61f87e21e71" providerId="ADAL" clId="{44A702C8-22E3-4B13-BFF8-1305ACB016C4}" dt="2020-01-22T23:29:42.774" v="12806"/>
          <ac:picMkLst>
            <pc:docMk/>
            <pc:sldMk cId="930255536" sldId="331"/>
            <ac:picMk id="34" creationId="{47B774BC-8456-41DE-8115-255FA3066A97}"/>
          </ac:picMkLst>
        </pc:picChg>
        <pc:picChg chg="add mod">
          <ac:chgData name="Dan Miller" userId="9312318d-6fc1-4aa1-bf63-b61f87e21e71" providerId="ADAL" clId="{44A702C8-22E3-4B13-BFF8-1305ACB016C4}" dt="2020-01-23T00:27:53.337" v="12840" actId="14100"/>
          <ac:picMkLst>
            <pc:docMk/>
            <pc:sldMk cId="930255536" sldId="331"/>
            <ac:picMk id="37" creationId="{1E1FD929-3CD1-405C-847C-E8D2B9964566}"/>
          </ac:picMkLst>
        </pc:picChg>
      </pc:sldChg>
      <pc:sldChg chg="addSp delSp modSp add del ord">
        <pc:chgData name="Dan Miller" userId="9312318d-6fc1-4aa1-bf63-b61f87e21e71" providerId="ADAL" clId="{44A702C8-22E3-4B13-BFF8-1305ACB016C4}" dt="2020-01-17T03:09:57.676" v="2341" actId="6549"/>
        <pc:sldMkLst>
          <pc:docMk/>
          <pc:sldMk cId="3250481288" sldId="332"/>
        </pc:sldMkLst>
        <pc:spChg chg="mod">
          <ac:chgData name="Dan Miller" userId="9312318d-6fc1-4aa1-bf63-b61f87e21e71" providerId="ADAL" clId="{44A702C8-22E3-4B13-BFF8-1305ACB016C4}" dt="2020-01-17T03:09:23.120" v="2330" actId="20577"/>
          <ac:spMkLst>
            <pc:docMk/>
            <pc:sldMk cId="3250481288" sldId="332"/>
            <ac:spMk id="16" creationId="{0FD8B14E-7CCF-42C8-9E9F-051852995464}"/>
          </ac:spMkLst>
        </pc:spChg>
        <pc:spChg chg="mod">
          <ac:chgData name="Dan Miller" userId="9312318d-6fc1-4aa1-bf63-b61f87e21e71" providerId="ADAL" clId="{44A702C8-22E3-4B13-BFF8-1305ACB016C4}" dt="2020-01-17T03:09:57.676" v="2341" actId="6549"/>
          <ac:spMkLst>
            <pc:docMk/>
            <pc:sldMk cId="3250481288" sldId="332"/>
            <ac:spMk id="17" creationId="{5AE9912C-98EA-4128-BAF0-91C8BAB6E99F}"/>
          </ac:spMkLst>
        </pc:spChg>
        <pc:graphicFrameChg chg="del mod modGraphic">
          <ac:chgData name="Dan Miller" userId="9312318d-6fc1-4aa1-bf63-b61f87e21e71" providerId="ADAL" clId="{44A702C8-22E3-4B13-BFF8-1305ACB016C4}" dt="2020-01-17T03:09:03.031" v="2318" actId="478"/>
          <ac:graphicFrameMkLst>
            <pc:docMk/>
            <pc:sldMk cId="3250481288" sldId="332"/>
            <ac:graphicFrameMk id="6" creationId="{70D770D4-DF7D-4F9F-B764-DCF35D8D068A}"/>
          </ac:graphicFrameMkLst>
        </pc:graphicFrameChg>
        <pc:graphicFrameChg chg="add">
          <ac:chgData name="Dan Miller" userId="9312318d-6fc1-4aa1-bf63-b61f87e21e71" providerId="ADAL" clId="{44A702C8-22E3-4B13-BFF8-1305ACB016C4}" dt="2020-01-17T03:09:37.098" v="2331"/>
          <ac:graphicFrameMkLst>
            <pc:docMk/>
            <pc:sldMk cId="3250481288" sldId="332"/>
            <ac:graphicFrameMk id="9" creationId="{86402E3B-48D9-4662-8379-B79E4AE8C531}"/>
          </ac:graphicFrameMkLst>
        </pc:graphicFrameChg>
      </pc:sldChg>
      <pc:sldChg chg="add del">
        <pc:chgData name="Dan Miller" userId="9312318d-6fc1-4aa1-bf63-b61f87e21e71" providerId="ADAL" clId="{44A702C8-22E3-4B13-BFF8-1305ACB016C4}" dt="2020-01-17T03:07:24.248" v="2286"/>
        <pc:sldMkLst>
          <pc:docMk/>
          <pc:sldMk cId="4147114011" sldId="332"/>
        </pc:sldMkLst>
      </pc:sldChg>
      <pc:sldChg chg="add del">
        <pc:chgData name="Dan Miller" userId="9312318d-6fc1-4aa1-bf63-b61f87e21e71" providerId="ADAL" clId="{44A702C8-22E3-4B13-BFF8-1305ACB016C4}" dt="2020-01-17T03:08:01.126" v="2289"/>
        <pc:sldMkLst>
          <pc:docMk/>
          <pc:sldMk cId="2412878011" sldId="333"/>
        </pc:sldMkLst>
      </pc:sldChg>
      <pc:sldChg chg="modSp add">
        <pc:chgData name="Dan Miller" userId="9312318d-6fc1-4aa1-bf63-b61f87e21e71" providerId="ADAL" clId="{44A702C8-22E3-4B13-BFF8-1305ACB016C4}" dt="2020-01-17T05:12:41.716" v="4114" actId="2165"/>
        <pc:sldMkLst>
          <pc:docMk/>
          <pc:sldMk cId="3678509132" sldId="333"/>
        </pc:sldMkLst>
        <pc:graphicFrameChg chg="mod modGraphic">
          <ac:chgData name="Dan Miller" userId="9312318d-6fc1-4aa1-bf63-b61f87e21e71" providerId="ADAL" clId="{44A702C8-22E3-4B13-BFF8-1305ACB016C4}" dt="2020-01-17T05:12:41.716" v="4114" actId="2165"/>
          <ac:graphicFrameMkLst>
            <pc:docMk/>
            <pc:sldMk cId="3678509132" sldId="333"/>
            <ac:graphicFrameMk id="6" creationId="{70D770D4-DF7D-4F9F-B764-DCF35D8D068A}"/>
          </ac:graphicFrameMkLst>
        </pc:graphicFrameChg>
      </pc:sldChg>
      <pc:sldChg chg="modSp add">
        <pc:chgData name="Dan Miller" userId="9312318d-6fc1-4aa1-bf63-b61f87e21e71" providerId="ADAL" clId="{44A702C8-22E3-4B13-BFF8-1305ACB016C4}" dt="2020-01-22T22:56:48.896" v="11804" actId="1076"/>
        <pc:sldMkLst>
          <pc:docMk/>
          <pc:sldMk cId="2330016934" sldId="334"/>
        </pc:sldMkLst>
        <pc:spChg chg="mod">
          <ac:chgData name="Dan Miller" userId="9312318d-6fc1-4aa1-bf63-b61f87e21e71" providerId="ADAL" clId="{44A702C8-22E3-4B13-BFF8-1305ACB016C4}" dt="2020-01-22T22:56:15.194" v="11798" actId="20577"/>
          <ac:spMkLst>
            <pc:docMk/>
            <pc:sldMk cId="2330016934" sldId="334"/>
            <ac:spMk id="8" creationId="{F5FAA9CF-428C-46C2-89F1-30FBB174100C}"/>
          </ac:spMkLst>
        </pc:spChg>
        <pc:spChg chg="mod">
          <ac:chgData name="Dan Miller" userId="9312318d-6fc1-4aa1-bf63-b61f87e21e71" providerId="ADAL" clId="{44A702C8-22E3-4B13-BFF8-1305ACB016C4}" dt="2020-01-22T22:51:33.763" v="11356" actId="20577"/>
          <ac:spMkLst>
            <pc:docMk/>
            <pc:sldMk cId="2330016934" sldId="334"/>
            <ac:spMk id="16" creationId="{0FD8B14E-7CCF-42C8-9E9F-051852995464}"/>
          </ac:spMkLst>
        </pc:spChg>
        <pc:graphicFrameChg chg="mod modGraphic">
          <ac:chgData name="Dan Miller" userId="9312318d-6fc1-4aa1-bf63-b61f87e21e71" providerId="ADAL" clId="{44A702C8-22E3-4B13-BFF8-1305ACB016C4}" dt="2020-01-22T22:56:48.896" v="11804" actId="1076"/>
          <ac:graphicFrameMkLst>
            <pc:docMk/>
            <pc:sldMk cId="2330016934" sldId="334"/>
            <ac:graphicFrameMk id="9" creationId="{1D7ED855-7CC2-45D1-992C-113D531A679A}"/>
          </ac:graphicFrameMkLst>
        </pc:graphicFrameChg>
      </pc:sldChg>
      <pc:sldChg chg="modSp add del">
        <pc:chgData name="Dan Miller" userId="9312318d-6fc1-4aa1-bf63-b61f87e21e71" providerId="ADAL" clId="{44A702C8-22E3-4B13-BFF8-1305ACB016C4}" dt="2020-01-22T22:49:36.488" v="11349" actId="2696"/>
        <pc:sldMkLst>
          <pc:docMk/>
          <pc:sldMk cId="2821908522" sldId="334"/>
        </pc:sldMkLst>
        <pc:spChg chg="mod">
          <ac:chgData name="Dan Miller" userId="9312318d-6fc1-4aa1-bf63-b61f87e21e71" providerId="ADAL" clId="{44A702C8-22E3-4B13-BFF8-1305ACB016C4}" dt="2020-01-22T22:49:22.598" v="11348" actId="14100"/>
          <ac:spMkLst>
            <pc:docMk/>
            <pc:sldMk cId="2821908522" sldId="334"/>
            <ac:spMk id="8" creationId="{F5FAA9CF-428C-46C2-89F1-30FBB174100C}"/>
          </ac:spMkLst>
        </pc:spChg>
        <pc:spChg chg="mod">
          <ac:chgData name="Dan Miller" userId="9312318d-6fc1-4aa1-bf63-b61f87e21e71" providerId="ADAL" clId="{44A702C8-22E3-4B13-BFF8-1305ACB016C4}" dt="2020-01-22T22:49:10.147" v="11346" actId="20577"/>
          <ac:spMkLst>
            <pc:docMk/>
            <pc:sldMk cId="2821908522" sldId="334"/>
            <ac:spMk id="16" creationId="{0FD8B14E-7CCF-42C8-9E9F-051852995464}"/>
          </ac:spMkLst>
        </pc:spChg>
        <pc:graphicFrameChg chg="mod">
          <ac:chgData name="Dan Miller" userId="9312318d-6fc1-4aa1-bf63-b61f87e21e71" providerId="ADAL" clId="{44A702C8-22E3-4B13-BFF8-1305ACB016C4}" dt="2020-01-22T22:49:17.357" v="11347" actId="1076"/>
          <ac:graphicFrameMkLst>
            <pc:docMk/>
            <pc:sldMk cId="2821908522" sldId="334"/>
            <ac:graphicFrameMk id="7" creationId="{2E5F0B64-DEFC-4509-B9F3-6BC662A4A575}"/>
          </ac:graphicFrameMkLst>
        </pc:graphicFrameChg>
      </pc:sldChg>
      <pc:sldChg chg="addSp delSp modSp add delCm">
        <pc:chgData name="Dan Miller" userId="9312318d-6fc1-4aa1-bf63-b61f87e21e71" providerId="ADAL" clId="{44A702C8-22E3-4B13-BFF8-1305ACB016C4}" dt="2020-01-22T23:27:42.166" v="12763" actId="1076"/>
        <pc:sldMkLst>
          <pc:docMk/>
          <pc:sldMk cId="514392617" sldId="335"/>
        </pc:sldMkLst>
        <pc:spChg chg="mod">
          <ac:chgData name="Dan Miller" userId="9312318d-6fc1-4aa1-bf63-b61f87e21e71" providerId="ADAL" clId="{44A702C8-22E3-4B13-BFF8-1305ACB016C4}" dt="2020-01-22T22:58:10.843" v="11843" actId="20577"/>
          <ac:spMkLst>
            <pc:docMk/>
            <pc:sldMk cId="514392617" sldId="335"/>
            <ac:spMk id="16" creationId="{0FD8B14E-7CCF-42C8-9E9F-051852995464}"/>
          </ac:spMkLst>
        </pc:spChg>
        <pc:spChg chg="mod">
          <ac:chgData name="Dan Miller" userId="9312318d-6fc1-4aa1-bf63-b61f87e21e71" providerId="ADAL" clId="{44A702C8-22E3-4B13-BFF8-1305ACB016C4}" dt="2020-01-22T23:06:19.633" v="12325" actId="20577"/>
          <ac:spMkLst>
            <pc:docMk/>
            <pc:sldMk cId="514392617" sldId="335"/>
            <ac:spMk id="17" creationId="{5AE9912C-98EA-4128-BAF0-91C8BAB6E99F}"/>
          </ac:spMkLst>
        </pc:spChg>
        <pc:graphicFrameChg chg="add del mod modGraphic">
          <ac:chgData name="Dan Miller" userId="9312318d-6fc1-4aa1-bf63-b61f87e21e71" providerId="ADAL" clId="{44A702C8-22E3-4B13-BFF8-1305ACB016C4}" dt="2020-01-22T23:14:13.837" v="12704"/>
          <ac:graphicFrameMkLst>
            <pc:docMk/>
            <pc:sldMk cId="514392617" sldId="335"/>
            <ac:graphicFrameMk id="9" creationId="{C27C46EF-631A-43E2-9949-76D84CAC05CD}"/>
          </ac:graphicFrameMkLst>
        </pc:graphicFrameChg>
        <pc:picChg chg="del">
          <ac:chgData name="Dan Miller" userId="9312318d-6fc1-4aa1-bf63-b61f87e21e71" providerId="ADAL" clId="{44A702C8-22E3-4B13-BFF8-1305ACB016C4}" dt="2020-01-22T22:58:14.044" v="11844" actId="478"/>
          <ac:picMkLst>
            <pc:docMk/>
            <pc:sldMk cId="514392617" sldId="335"/>
            <ac:picMk id="3" creationId="{66560B5D-9270-4901-A88A-3EEA7EE9F8B2}"/>
          </ac:picMkLst>
        </pc:picChg>
        <pc:picChg chg="add mod">
          <ac:chgData name="Dan Miller" userId="9312318d-6fc1-4aa1-bf63-b61f87e21e71" providerId="ADAL" clId="{44A702C8-22E3-4B13-BFF8-1305ACB016C4}" dt="2020-01-22T23:27:42.166" v="12763" actId="1076"/>
          <ac:picMkLst>
            <pc:docMk/>
            <pc:sldMk cId="514392617" sldId="335"/>
            <ac:picMk id="4" creationId="{0A77B7AC-DB65-4E83-A22D-9128E3AD61FB}"/>
          </ac:picMkLst>
        </pc:picChg>
      </pc:sldChg>
      <pc:sldMasterChg chg="delSldLayout">
        <pc:chgData name="Dan Miller" userId="9312318d-6fc1-4aa1-bf63-b61f87e21e71" providerId="ADAL" clId="{44A702C8-22E3-4B13-BFF8-1305ACB016C4}" dt="2020-01-22T23:22:57.078" v="12753" actId="47"/>
        <pc:sldMasterMkLst>
          <pc:docMk/>
          <pc:sldMasterMk cId="0" sldId="2147483678"/>
        </pc:sldMasterMkLst>
        <pc:sldLayoutChg chg="del">
          <pc:chgData name="Dan Miller" userId="9312318d-6fc1-4aa1-bf63-b61f87e21e71" providerId="ADAL" clId="{44A702C8-22E3-4B13-BFF8-1305ACB016C4}" dt="2020-01-22T23:22:57.078" v="12753" actId="47"/>
          <pc:sldLayoutMkLst>
            <pc:docMk/>
            <pc:sldMasterMk cId="0" sldId="2147483678"/>
            <pc:sldLayoutMk cId="0" sldId="2147483651"/>
          </pc:sldLayoutMkLst>
        </pc:sldLayoutChg>
      </pc:sldMasterChg>
      <pc:sldMasterChg chg="del delSldLayout">
        <pc:chgData name="Dan Miller" userId="9312318d-6fc1-4aa1-bf63-b61f87e21e71" providerId="ADAL" clId="{44A702C8-22E3-4B13-BFF8-1305ACB016C4}" dt="2020-01-22T23:22:57.078" v="12753" actId="47"/>
        <pc:sldMasterMkLst>
          <pc:docMk/>
          <pc:sldMasterMk cId="0" sldId="2147483679"/>
        </pc:sldMasterMkLst>
        <pc:sldLayoutChg chg="del">
          <pc:chgData name="Dan Miller" userId="9312318d-6fc1-4aa1-bf63-b61f87e21e71" providerId="ADAL" clId="{44A702C8-22E3-4B13-BFF8-1305ACB016C4}" dt="2020-01-22T23:22:57.078" v="12753" actId="47"/>
          <pc:sldLayoutMkLst>
            <pc:docMk/>
            <pc:sldMasterMk cId="0" sldId="2147483679"/>
            <pc:sldLayoutMk cId="0" sldId="2147483663"/>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4"/>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5"/>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6"/>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7"/>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8"/>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9"/>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0"/>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1"/>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2"/>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3"/>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4"/>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5"/>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6"/>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7"/>
          </pc:sldLayoutMkLst>
        </pc:sldLayoutChg>
      </pc:sldMasterChg>
    </pc:docChg>
  </pc:docChgLst>
  <pc:docChgLst>
    <pc:chgData name="Thomas Sinclair" userId="S::thomass@aie.edu.au::ea7e17c6-715c-40d9-8261-37f47b5b9a01" providerId="AD" clId="Web-{144DB61F-DC1F-FF00-F6EF-9EE9B1A663B9}"/>
    <pc:docChg chg="modSld">
      <pc:chgData name="Thomas Sinclair" userId="S::thomass@aie.edu.au::ea7e17c6-715c-40d9-8261-37f47b5b9a01" providerId="AD" clId="Web-{144DB61F-DC1F-FF00-F6EF-9EE9B1A663B9}" dt="2020-11-30T00:53:18.105" v="4" actId="20577"/>
      <pc:docMkLst>
        <pc:docMk/>
      </pc:docMkLst>
      <pc:sldChg chg="modSp">
        <pc:chgData name="Thomas Sinclair" userId="S::thomass@aie.edu.au::ea7e17c6-715c-40d9-8261-37f47b5b9a01" providerId="AD" clId="Web-{144DB61F-DC1F-FF00-F6EF-9EE9B1A663B9}" dt="2020-11-30T00:53:18.105" v="4" actId="20577"/>
        <pc:sldMkLst>
          <pc:docMk/>
          <pc:sldMk cId="0" sldId="256"/>
        </pc:sldMkLst>
        <pc:spChg chg="mod">
          <ac:chgData name="Thomas Sinclair" userId="S::thomass@aie.edu.au::ea7e17c6-715c-40d9-8261-37f47b5b9a01" providerId="AD" clId="Web-{144DB61F-DC1F-FF00-F6EF-9EE9B1A663B9}" dt="2020-11-30T00:53:18.105" v="4" actId="20577"/>
          <ac:spMkLst>
            <pc:docMk/>
            <pc:sldMk cId="0" sldId="256"/>
            <ac:spMk id="205" creationId="{00000000-0000-0000-0000-000000000000}"/>
          </ac:spMkLst>
        </pc:spChg>
      </pc:sldChg>
    </pc:docChg>
  </pc:docChgLst>
  <pc:docChgLst>
    <pc:chgData name="Dan Miller" userId="9312318d-6fc1-4aa1-bf63-b61f87e21e71" providerId="ADAL" clId="{6B64B176-C03F-4E2C-BC3F-6061E6B33D81}"/>
    <pc:docChg chg="undo custSel addSld delSld modSld">
      <pc:chgData name="Dan Miller" userId="9312318d-6fc1-4aa1-bf63-b61f87e21e71" providerId="ADAL" clId="{6B64B176-C03F-4E2C-BC3F-6061E6B33D81}" dt="2020-11-25T02:54:39.213" v="138" actId="20577"/>
      <pc:docMkLst>
        <pc:docMk/>
      </pc:docMkLst>
      <pc:sldChg chg="delSp modSp add mod">
        <pc:chgData name="Dan Miller" userId="9312318d-6fc1-4aa1-bf63-b61f87e21e71" providerId="ADAL" clId="{6B64B176-C03F-4E2C-BC3F-6061E6B33D81}" dt="2020-11-25T02:54:39.213" v="138" actId="20577"/>
        <pc:sldMkLst>
          <pc:docMk/>
          <pc:sldMk cId="95276764" sldId="279"/>
        </pc:sldMkLst>
        <pc:spChg chg="mod">
          <ac:chgData name="Dan Miller" userId="9312318d-6fc1-4aa1-bf63-b61f87e21e71" providerId="ADAL" clId="{6B64B176-C03F-4E2C-BC3F-6061E6B33D81}" dt="2020-11-25T01:03:37.683" v="24" actId="20577"/>
          <ac:spMkLst>
            <pc:docMk/>
            <pc:sldMk cId="95276764" sldId="279"/>
            <ac:spMk id="372" creationId="{00000000-0000-0000-0000-000000000000}"/>
          </ac:spMkLst>
        </pc:spChg>
        <pc:spChg chg="mod">
          <ac:chgData name="Dan Miller" userId="9312318d-6fc1-4aa1-bf63-b61f87e21e71" providerId="ADAL" clId="{6B64B176-C03F-4E2C-BC3F-6061E6B33D81}" dt="2020-11-25T02:54:39.213" v="138" actId="20577"/>
          <ac:spMkLst>
            <pc:docMk/>
            <pc:sldMk cId="95276764" sldId="279"/>
            <ac:spMk id="373" creationId="{00000000-0000-0000-0000-000000000000}"/>
          </ac:spMkLst>
        </pc:spChg>
        <pc:spChg chg="del">
          <ac:chgData name="Dan Miller" userId="9312318d-6fc1-4aa1-bf63-b61f87e21e71" providerId="ADAL" clId="{6B64B176-C03F-4E2C-BC3F-6061E6B33D81}" dt="2020-11-25T01:03:58.104" v="27" actId="478"/>
          <ac:spMkLst>
            <pc:docMk/>
            <pc:sldMk cId="95276764" sldId="279"/>
            <ac:spMk id="374" creationId="{00000000-0000-0000-0000-000000000000}"/>
          </ac:spMkLst>
        </pc:spChg>
        <pc:spChg chg="del">
          <ac:chgData name="Dan Miller" userId="9312318d-6fc1-4aa1-bf63-b61f87e21e71" providerId="ADAL" clId="{6B64B176-C03F-4E2C-BC3F-6061E6B33D81}" dt="2020-11-25T01:03:57.025" v="26" actId="478"/>
          <ac:spMkLst>
            <pc:docMk/>
            <pc:sldMk cId="95276764" sldId="279"/>
            <ac:spMk id="375" creationId="{00000000-0000-0000-0000-000000000000}"/>
          </ac:spMkLst>
        </pc:spChg>
        <pc:spChg chg="del">
          <ac:chgData name="Dan Miller" userId="9312318d-6fc1-4aa1-bf63-b61f87e21e71" providerId="ADAL" clId="{6B64B176-C03F-4E2C-BC3F-6061E6B33D81}" dt="2020-11-25T01:03:56.413" v="25" actId="478"/>
          <ac:spMkLst>
            <pc:docMk/>
            <pc:sldMk cId="95276764" sldId="279"/>
            <ac:spMk id="377" creationId="{00000000-0000-0000-0000-000000000000}"/>
          </ac:spMkLst>
        </pc:spChg>
      </pc:sldChg>
      <pc:sldChg chg="add del">
        <pc:chgData name="Dan Miller" userId="9312318d-6fc1-4aa1-bf63-b61f87e21e71" providerId="ADAL" clId="{6B64B176-C03F-4E2C-BC3F-6061E6B33D81}" dt="2020-11-25T01:03:27.968" v="2" actId="47"/>
        <pc:sldMkLst>
          <pc:docMk/>
          <pc:sldMk cId="3973395323" sldId="336"/>
        </pc:sldMkLst>
      </pc:sldChg>
    </pc:docChg>
  </pc:docChgLst>
  <pc:docChgLst>
    <pc:chgData name="Dan Miller" userId="9312318d-6fc1-4aa1-bf63-b61f87e21e71" providerId="ADAL" clId="{0D04EEE4-DED7-4422-8E78-C36D65B04B9F}"/>
    <pc:docChg chg="undo custSel addSld delSld modSld sldOrd">
      <pc:chgData name="Dan Miller" userId="9312318d-6fc1-4aa1-bf63-b61f87e21e71" providerId="ADAL" clId="{0D04EEE4-DED7-4422-8E78-C36D65B04B9F}" dt="2019-11-14T01:12:49.331" v="4389" actId="20577"/>
      <pc:docMkLst>
        <pc:docMk/>
      </pc:docMkLst>
      <pc:sldChg chg="modSp">
        <pc:chgData name="Dan Miller" userId="9312318d-6fc1-4aa1-bf63-b61f87e21e71" providerId="ADAL" clId="{0D04EEE4-DED7-4422-8E78-C36D65B04B9F}" dt="2019-11-11T01:13:38.207" v="226" actId="115"/>
        <pc:sldMkLst>
          <pc:docMk/>
          <pc:sldMk cId="1977009700" sldId="281"/>
        </pc:sldMkLst>
        <pc:spChg chg="mod">
          <ac:chgData name="Dan Miller" userId="9312318d-6fc1-4aa1-bf63-b61f87e21e71" providerId="ADAL" clId="{0D04EEE4-DED7-4422-8E78-C36D65B04B9F}" dt="2019-11-11T01:12:56.211" v="194" actId="6549"/>
          <ac:spMkLst>
            <pc:docMk/>
            <pc:sldMk cId="1977009700" sldId="281"/>
            <ac:spMk id="17" creationId="{5AE9912C-98EA-4128-BAF0-91C8BAB6E99F}"/>
          </ac:spMkLst>
        </pc:spChg>
        <pc:graphicFrameChg chg="modGraphic">
          <ac:chgData name="Dan Miller" userId="9312318d-6fc1-4aa1-bf63-b61f87e21e71" providerId="ADAL" clId="{0D04EEE4-DED7-4422-8E78-C36D65B04B9F}" dt="2019-11-11T01:13:38.207" v="226" actId="115"/>
          <ac:graphicFrameMkLst>
            <pc:docMk/>
            <pc:sldMk cId="1977009700" sldId="281"/>
            <ac:graphicFrameMk id="18" creationId="{3AE18A4C-3F4A-4EFD-ADDA-2EC5999EFF8A}"/>
          </ac:graphicFrameMkLst>
        </pc:graphicFrameChg>
      </pc:sldChg>
      <pc:sldChg chg="modSp">
        <pc:chgData name="Dan Miller" userId="9312318d-6fc1-4aa1-bf63-b61f87e21e71" providerId="ADAL" clId="{0D04EEE4-DED7-4422-8E78-C36D65B04B9F}" dt="2019-11-14T01:10:45.574" v="4387"/>
        <pc:sldMkLst>
          <pc:docMk/>
          <pc:sldMk cId="1498135870" sldId="284"/>
        </pc:sldMkLst>
        <pc:spChg chg="mod">
          <ac:chgData name="Dan Miller" userId="9312318d-6fc1-4aa1-bf63-b61f87e21e71" providerId="ADAL" clId="{0D04EEE4-DED7-4422-8E78-C36D65B04B9F}" dt="2019-10-31T23:47:29.311" v="2" actId="20577"/>
          <ac:spMkLst>
            <pc:docMk/>
            <pc:sldMk cId="1498135870" sldId="284"/>
            <ac:spMk id="16" creationId="{0FD8B14E-7CCF-42C8-9E9F-051852995464}"/>
          </ac:spMkLst>
        </pc:spChg>
        <pc:spChg chg="mod">
          <ac:chgData name="Dan Miller" userId="9312318d-6fc1-4aa1-bf63-b61f87e21e71" providerId="ADAL" clId="{0D04EEE4-DED7-4422-8E78-C36D65B04B9F}" dt="2019-11-11T01:20:32.948" v="461" actId="6549"/>
          <ac:spMkLst>
            <pc:docMk/>
            <pc:sldMk cId="1498135870" sldId="284"/>
            <ac:spMk id="17" creationId="{5AE9912C-98EA-4128-BAF0-91C8BAB6E99F}"/>
          </ac:spMkLst>
        </pc:spChg>
        <pc:graphicFrameChg chg="mod modGraphic">
          <ac:chgData name="Dan Miller" userId="9312318d-6fc1-4aa1-bf63-b61f87e21e71" providerId="ADAL" clId="{0D04EEE4-DED7-4422-8E78-C36D65B04B9F}" dt="2019-11-14T01:10:45.574" v="4387"/>
          <ac:graphicFrameMkLst>
            <pc:docMk/>
            <pc:sldMk cId="1498135870" sldId="284"/>
            <ac:graphicFrameMk id="6" creationId="{3B8D5287-B1DE-49B9-900F-32C0A35E8E9A}"/>
          </ac:graphicFrameMkLst>
        </pc:graphicFrameChg>
      </pc:sldChg>
      <pc:sldChg chg="addSp modSp">
        <pc:chgData name="Dan Miller" userId="9312318d-6fc1-4aa1-bf63-b61f87e21e71" providerId="ADAL" clId="{0D04EEE4-DED7-4422-8E78-C36D65B04B9F}" dt="2019-11-11T01:19:05.944" v="449" actId="115"/>
        <pc:sldMkLst>
          <pc:docMk/>
          <pc:sldMk cId="4193857547" sldId="287"/>
        </pc:sldMkLst>
        <pc:spChg chg="add mod">
          <ac:chgData name="Dan Miller" userId="9312318d-6fc1-4aa1-bf63-b61f87e21e71" providerId="ADAL" clId="{0D04EEE4-DED7-4422-8E78-C36D65B04B9F}" dt="2019-11-11T01:19:05.944" v="449" actId="115"/>
          <ac:spMkLst>
            <pc:docMk/>
            <pc:sldMk cId="4193857547" sldId="287"/>
            <ac:spMk id="5" creationId="{3607135F-6414-4B24-92C0-3C4191D456E6}"/>
          </ac:spMkLst>
        </pc:spChg>
        <pc:graphicFrameChg chg="modGraphic">
          <ac:chgData name="Dan Miller" userId="9312318d-6fc1-4aa1-bf63-b61f87e21e71" providerId="ADAL" clId="{0D04EEE4-DED7-4422-8E78-C36D65B04B9F}" dt="2019-11-11T01:18:08.308" v="305" actId="14100"/>
          <ac:graphicFrameMkLst>
            <pc:docMk/>
            <pc:sldMk cId="4193857547" sldId="287"/>
            <ac:graphicFrameMk id="8" creationId="{A9E14BF3-7703-4FBD-81A2-DC58A4223031}"/>
          </ac:graphicFrameMkLst>
        </pc:graphicFrameChg>
      </pc:sldChg>
      <pc:sldChg chg="modSp">
        <pc:chgData name="Dan Miller" userId="9312318d-6fc1-4aa1-bf63-b61f87e21e71" providerId="ADAL" clId="{0D04EEE4-DED7-4422-8E78-C36D65B04B9F}" dt="2019-11-11T01:23:31.284" v="529" actId="20577"/>
        <pc:sldMkLst>
          <pc:docMk/>
          <pc:sldMk cId="1597489820" sldId="288"/>
        </pc:sldMkLst>
        <pc:graphicFrameChg chg="mod modGraphic">
          <ac:chgData name="Dan Miller" userId="9312318d-6fc1-4aa1-bf63-b61f87e21e71" providerId="ADAL" clId="{0D04EEE4-DED7-4422-8E78-C36D65B04B9F}" dt="2019-11-11T01:23:31.284" v="529" actId="20577"/>
          <ac:graphicFrameMkLst>
            <pc:docMk/>
            <pc:sldMk cId="1597489820" sldId="288"/>
            <ac:graphicFrameMk id="6" creationId="{3B8D5287-B1DE-49B9-900F-32C0A35E8E9A}"/>
          </ac:graphicFrameMkLst>
        </pc:graphicFrameChg>
      </pc:sldChg>
      <pc:sldChg chg="modSp">
        <pc:chgData name="Dan Miller" userId="9312318d-6fc1-4aa1-bf63-b61f87e21e71" providerId="ADAL" clId="{0D04EEE4-DED7-4422-8E78-C36D65B04B9F}" dt="2019-11-11T01:23:54.400" v="530" actId="115"/>
        <pc:sldMkLst>
          <pc:docMk/>
          <pc:sldMk cId="631188358" sldId="289"/>
        </pc:sldMkLst>
        <pc:spChg chg="mod">
          <ac:chgData name="Dan Miller" userId="9312318d-6fc1-4aa1-bf63-b61f87e21e71" providerId="ADAL" clId="{0D04EEE4-DED7-4422-8E78-C36D65B04B9F}" dt="2019-11-11T01:23:54.400" v="530" actId="115"/>
          <ac:spMkLst>
            <pc:docMk/>
            <pc:sldMk cId="631188358" sldId="289"/>
            <ac:spMk id="5" creationId="{C4CF0548-8527-4BC7-9003-860F8ACE74ED}"/>
          </ac:spMkLst>
        </pc:spChg>
      </pc:sldChg>
      <pc:sldChg chg="addSp modSp">
        <pc:chgData name="Dan Miller" userId="9312318d-6fc1-4aa1-bf63-b61f87e21e71" providerId="ADAL" clId="{0D04EEE4-DED7-4422-8E78-C36D65B04B9F}" dt="2019-11-11T01:19:40.957" v="455" actId="20577"/>
        <pc:sldMkLst>
          <pc:docMk/>
          <pc:sldMk cId="2602667342" sldId="290"/>
        </pc:sldMkLst>
        <pc:spChg chg="add mod">
          <ac:chgData name="Dan Miller" userId="9312318d-6fc1-4aa1-bf63-b61f87e21e71" providerId="ADAL" clId="{0D04EEE4-DED7-4422-8E78-C36D65B04B9F}" dt="2019-11-11T01:19:40.957" v="455" actId="20577"/>
          <ac:spMkLst>
            <pc:docMk/>
            <pc:sldMk cId="2602667342" sldId="290"/>
            <ac:spMk id="5" creationId="{FBFCD465-166D-406D-8D5E-8BC225B509C5}"/>
          </ac:spMkLst>
        </pc:spChg>
        <pc:graphicFrameChg chg="mod modGraphic">
          <ac:chgData name="Dan Miller" userId="9312318d-6fc1-4aa1-bf63-b61f87e21e71" providerId="ADAL" clId="{0D04EEE4-DED7-4422-8E78-C36D65B04B9F}" dt="2019-11-11T01:19:29.995" v="451" actId="14100"/>
          <ac:graphicFrameMkLst>
            <pc:docMk/>
            <pc:sldMk cId="2602667342" sldId="290"/>
            <ac:graphicFrameMk id="8" creationId="{A9E14BF3-7703-4FBD-81A2-DC58A4223031}"/>
          </ac:graphicFrameMkLst>
        </pc:graphicFrameChg>
      </pc:sldChg>
      <pc:sldChg chg="modSp">
        <pc:chgData name="Dan Miller" userId="9312318d-6fc1-4aa1-bf63-b61f87e21e71" providerId="ADAL" clId="{0D04EEE4-DED7-4422-8E78-C36D65B04B9F}" dt="2019-11-11T01:40:35.983" v="1234" actId="1076"/>
        <pc:sldMkLst>
          <pc:docMk/>
          <pc:sldMk cId="3572984780" sldId="291"/>
        </pc:sldMkLst>
        <pc:spChg chg="mod">
          <ac:chgData name="Dan Miller" userId="9312318d-6fc1-4aa1-bf63-b61f87e21e71" providerId="ADAL" clId="{0D04EEE4-DED7-4422-8E78-C36D65B04B9F}" dt="2019-11-11T01:24:02.983" v="531" actId="115"/>
          <ac:spMkLst>
            <pc:docMk/>
            <pc:sldMk cId="3572984780" sldId="291"/>
            <ac:spMk id="5" creationId="{C4CF0548-8527-4BC7-9003-860F8ACE74ED}"/>
          </ac:spMkLst>
        </pc:spChg>
        <pc:graphicFrameChg chg="mod">
          <ac:chgData name="Dan Miller" userId="9312318d-6fc1-4aa1-bf63-b61f87e21e71" providerId="ADAL" clId="{0D04EEE4-DED7-4422-8E78-C36D65B04B9F}" dt="2019-11-11T01:40:35.983" v="1234" actId="1076"/>
          <ac:graphicFrameMkLst>
            <pc:docMk/>
            <pc:sldMk cId="3572984780" sldId="291"/>
            <ac:graphicFrameMk id="8" creationId="{A9E14BF3-7703-4FBD-81A2-DC58A4223031}"/>
          </ac:graphicFrameMkLst>
        </pc:graphicFrameChg>
      </pc:sldChg>
      <pc:sldChg chg="modSp add ord">
        <pc:chgData name="Dan Miller" userId="9312318d-6fc1-4aa1-bf63-b61f87e21e71" providerId="ADAL" clId="{0D04EEE4-DED7-4422-8E78-C36D65B04B9F}" dt="2019-11-11T02:26:34.822" v="3549" actId="6549"/>
        <pc:sldMkLst>
          <pc:docMk/>
          <pc:sldMk cId="78401371" sldId="292"/>
        </pc:sldMkLst>
        <pc:spChg chg="mod">
          <ac:chgData name="Dan Miller" userId="9312318d-6fc1-4aa1-bf63-b61f87e21e71" providerId="ADAL" clId="{0D04EEE4-DED7-4422-8E78-C36D65B04B9F}" dt="2019-11-11T02:02:16.650" v="2343" actId="20577"/>
          <ac:spMkLst>
            <pc:docMk/>
            <pc:sldMk cId="78401371" sldId="292"/>
            <ac:spMk id="212" creationId="{00000000-0000-0000-0000-000000000000}"/>
          </ac:spMkLst>
        </pc:spChg>
        <pc:spChg chg="mod">
          <ac:chgData name="Dan Miller" userId="9312318d-6fc1-4aa1-bf63-b61f87e21e71" providerId="ADAL" clId="{0D04EEE4-DED7-4422-8E78-C36D65B04B9F}" dt="2019-11-11T02:26:34.822" v="3549" actId="6549"/>
          <ac:spMkLst>
            <pc:docMk/>
            <pc:sldMk cId="78401371" sldId="292"/>
            <ac:spMk id="213" creationId="{00000000-0000-0000-0000-000000000000}"/>
          </ac:spMkLst>
        </pc:spChg>
      </pc:sldChg>
      <pc:sldChg chg="addSp delSp modSp add">
        <pc:chgData name="Dan Miller" userId="9312318d-6fc1-4aa1-bf63-b61f87e21e71" providerId="ADAL" clId="{0D04EEE4-DED7-4422-8E78-C36D65B04B9F}" dt="2019-11-14T01:12:49.331" v="4389" actId="20577"/>
        <pc:sldMkLst>
          <pc:docMk/>
          <pc:sldMk cId="1648205011" sldId="293"/>
        </pc:sldMkLst>
        <pc:spChg chg="mod">
          <ac:chgData name="Dan Miller" userId="9312318d-6fc1-4aa1-bf63-b61f87e21e71" providerId="ADAL" clId="{0D04EEE4-DED7-4422-8E78-C36D65B04B9F}" dt="2019-11-11T01:40:20.334" v="1233" actId="14100"/>
          <ac:spMkLst>
            <pc:docMk/>
            <pc:sldMk cId="1648205011" sldId="293"/>
            <ac:spMk id="5" creationId="{C4CF0548-8527-4BC7-9003-860F8ACE74ED}"/>
          </ac:spMkLst>
        </pc:spChg>
        <pc:spChg chg="mod">
          <ac:chgData name="Dan Miller" userId="9312318d-6fc1-4aa1-bf63-b61f87e21e71" providerId="ADAL" clId="{0D04EEE4-DED7-4422-8E78-C36D65B04B9F}" dt="2019-11-11T01:38:13.978" v="1084" actId="6549"/>
          <ac:spMkLst>
            <pc:docMk/>
            <pc:sldMk cId="1648205011" sldId="293"/>
            <ac:spMk id="16" creationId="{0FD8B14E-7CCF-42C8-9E9F-051852995464}"/>
          </ac:spMkLst>
        </pc:spChg>
        <pc:graphicFrameChg chg="add modGraphic">
          <ac:chgData name="Dan Miller" userId="9312318d-6fc1-4aa1-bf63-b61f87e21e71" providerId="ADAL" clId="{0D04EEE4-DED7-4422-8E78-C36D65B04B9F}" dt="2019-11-14T01:12:49.331" v="4389" actId="20577"/>
          <ac:graphicFrameMkLst>
            <pc:docMk/>
            <pc:sldMk cId="1648205011" sldId="293"/>
            <ac:graphicFrameMk id="6" creationId="{32CEC9DE-2904-40FD-A236-FE66985FD215}"/>
          </ac:graphicFrameMkLst>
        </pc:graphicFrameChg>
        <pc:graphicFrameChg chg="del mod modGraphic">
          <ac:chgData name="Dan Miller" userId="9312318d-6fc1-4aa1-bf63-b61f87e21e71" providerId="ADAL" clId="{0D04EEE4-DED7-4422-8E78-C36D65B04B9F}" dt="2019-11-11T01:41:00.519" v="1236" actId="478"/>
          <ac:graphicFrameMkLst>
            <pc:docMk/>
            <pc:sldMk cId="1648205011" sldId="293"/>
            <ac:graphicFrameMk id="8" creationId="{A9E14BF3-7703-4FBD-81A2-DC58A4223031}"/>
          </ac:graphicFrameMkLst>
        </pc:graphicFrameChg>
      </pc:sldChg>
      <pc:sldChg chg="modSp add del">
        <pc:chgData name="Dan Miller" userId="9312318d-6fc1-4aa1-bf63-b61f87e21e71" providerId="ADAL" clId="{0D04EEE4-DED7-4422-8E78-C36D65B04B9F}" dt="2019-11-11T01:37:02.698" v="1015"/>
        <pc:sldMkLst>
          <pc:docMk/>
          <pc:sldMk cId="3311626169" sldId="293"/>
        </pc:sldMkLst>
        <pc:spChg chg="mod">
          <ac:chgData name="Dan Miller" userId="9312318d-6fc1-4aa1-bf63-b61f87e21e71" providerId="ADAL" clId="{0D04EEE4-DED7-4422-8E78-C36D65B04B9F}" dt="2019-11-11T01:37:02.121" v="1014" actId="20577"/>
          <ac:spMkLst>
            <pc:docMk/>
            <pc:sldMk cId="3311626169" sldId="293"/>
            <ac:spMk id="16" creationId="{0FD8B14E-7CCF-42C8-9E9F-051852995464}"/>
          </ac:spMkLst>
        </pc:spChg>
      </pc:sldChg>
      <pc:sldChg chg="modSp add">
        <pc:chgData name="Dan Miller" userId="9312318d-6fc1-4aa1-bf63-b61f87e21e71" providerId="ADAL" clId="{0D04EEE4-DED7-4422-8E78-C36D65B04B9F}" dt="2019-11-11T02:15:32.070" v="3040" actId="20577"/>
        <pc:sldMkLst>
          <pc:docMk/>
          <pc:sldMk cId="2747496661" sldId="294"/>
        </pc:sldMkLst>
        <pc:spChg chg="mod">
          <ac:chgData name="Dan Miller" userId="9312318d-6fc1-4aa1-bf63-b61f87e21e71" providerId="ADAL" clId="{0D04EEE4-DED7-4422-8E78-C36D65B04B9F}" dt="2019-11-11T01:52:15.870" v="2012" actId="20577"/>
          <ac:spMkLst>
            <pc:docMk/>
            <pc:sldMk cId="2747496661" sldId="294"/>
            <ac:spMk id="16" creationId="{0FD8B14E-7CCF-42C8-9E9F-051852995464}"/>
          </ac:spMkLst>
        </pc:spChg>
        <pc:spChg chg="mod">
          <ac:chgData name="Dan Miller" userId="9312318d-6fc1-4aa1-bf63-b61f87e21e71" providerId="ADAL" clId="{0D04EEE4-DED7-4422-8E78-C36D65B04B9F}" dt="2019-11-11T01:57:47.485" v="2329" actId="114"/>
          <ac:spMkLst>
            <pc:docMk/>
            <pc:sldMk cId="2747496661" sldId="294"/>
            <ac:spMk id="17" creationId="{5AE9912C-98EA-4128-BAF0-91C8BAB6E99F}"/>
          </ac:spMkLst>
        </pc:spChg>
        <pc:graphicFrameChg chg="mod modGraphic">
          <ac:chgData name="Dan Miller" userId="9312318d-6fc1-4aa1-bf63-b61f87e21e71" providerId="ADAL" clId="{0D04EEE4-DED7-4422-8E78-C36D65B04B9F}" dt="2019-11-11T02:15:32.070" v="3040" actId="20577"/>
          <ac:graphicFrameMkLst>
            <pc:docMk/>
            <pc:sldMk cId="2747496661" sldId="294"/>
            <ac:graphicFrameMk id="6" creationId="{3B8D5287-B1DE-49B9-900F-32C0A35E8E9A}"/>
          </ac:graphicFrameMkLst>
        </pc:graphicFrameChg>
      </pc:sldChg>
      <pc:sldChg chg="modSp add ord">
        <pc:chgData name="Dan Miller" userId="9312318d-6fc1-4aa1-bf63-b61f87e21e71" providerId="ADAL" clId="{0D04EEE4-DED7-4422-8E78-C36D65B04B9F}" dt="2019-11-11T02:23:50.083" v="3381" actId="20577"/>
        <pc:sldMkLst>
          <pc:docMk/>
          <pc:sldMk cId="1902455837" sldId="295"/>
        </pc:sldMkLst>
        <pc:spChg chg="mod">
          <ac:chgData name="Dan Miller" userId="9312318d-6fc1-4aa1-bf63-b61f87e21e71" providerId="ADAL" clId="{0D04EEE4-DED7-4422-8E78-C36D65B04B9F}" dt="2019-11-11T02:03:16.289" v="2397" actId="20577"/>
          <ac:spMkLst>
            <pc:docMk/>
            <pc:sldMk cId="1902455837" sldId="295"/>
            <ac:spMk id="212" creationId="{00000000-0000-0000-0000-000000000000}"/>
          </ac:spMkLst>
        </pc:spChg>
        <pc:spChg chg="mod">
          <ac:chgData name="Dan Miller" userId="9312318d-6fc1-4aa1-bf63-b61f87e21e71" providerId="ADAL" clId="{0D04EEE4-DED7-4422-8E78-C36D65B04B9F}" dt="2019-11-11T02:23:50.083" v="3381" actId="20577"/>
          <ac:spMkLst>
            <pc:docMk/>
            <pc:sldMk cId="1902455837" sldId="295"/>
            <ac:spMk id="213" creationId="{00000000-0000-0000-0000-000000000000}"/>
          </ac:spMkLst>
        </pc:spChg>
      </pc:sldChg>
      <pc:sldChg chg="modSp add">
        <pc:chgData name="Dan Miller" userId="9312318d-6fc1-4aa1-bf63-b61f87e21e71" providerId="ADAL" clId="{0D04EEE4-DED7-4422-8E78-C36D65B04B9F}" dt="2019-11-11T02:23:56.890" v="3382"/>
        <pc:sldMkLst>
          <pc:docMk/>
          <pc:sldMk cId="1723508444" sldId="296"/>
        </pc:sldMkLst>
        <pc:spChg chg="mod">
          <ac:chgData name="Dan Miller" userId="9312318d-6fc1-4aa1-bf63-b61f87e21e71" providerId="ADAL" clId="{0D04EEE4-DED7-4422-8E78-C36D65B04B9F}" dt="2019-11-11T02:14:02.521" v="2921" actId="20577"/>
          <ac:spMkLst>
            <pc:docMk/>
            <pc:sldMk cId="1723508444" sldId="296"/>
            <ac:spMk id="16" creationId="{0FD8B14E-7CCF-42C8-9E9F-051852995464}"/>
          </ac:spMkLst>
        </pc:spChg>
        <pc:spChg chg="mod">
          <ac:chgData name="Dan Miller" userId="9312318d-6fc1-4aa1-bf63-b61f87e21e71" providerId="ADAL" clId="{0D04EEE4-DED7-4422-8E78-C36D65B04B9F}" dt="2019-11-11T02:23:56.890" v="3382"/>
          <ac:spMkLst>
            <pc:docMk/>
            <pc:sldMk cId="1723508444" sldId="296"/>
            <ac:spMk id="17" creationId="{5AE9912C-98EA-4128-BAF0-91C8BAB6E99F}"/>
          </ac:spMkLst>
        </pc:spChg>
        <pc:graphicFrameChg chg="mod modGraphic">
          <ac:chgData name="Dan Miller" userId="9312318d-6fc1-4aa1-bf63-b61f87e21e71" providerId="ADAL" clId="{0D04EEE4-DED7-4422-8E78-C36D65B04B9F}" dt="2019-11-11T02:23:31.492" v="3368" actId="1076"/>
          <ac:graphicFrameMkLst>
            <pc:docMk/>
            <pc:sldMk cId="1723508444" sldId="296"/>
            <ac:graphicFrameMk id="6" creationId="{3B8D5287-B1DE-49B9-900F-32C0A35E8E9A}"/>
          </ac:graphicFrameMkLst>
        </pc:graphicFrameChg>
      </pc:sldChg>
      <pc:sldChg chg="delSp modSp add ord">
        <pc:chgData name="Dan Miller" userId="9312318d-6fc1-4aa1-bf63-b61f87e21e71" providerId="ADAL" clId="{0D04EEE4-DED7-4422-8E78-C36D65B04B9F}" dt="2019-11-11T02:31:45.611" v="3888" actId="20577"/>
        <pc:sldMkLst>
          <pc:docMk/>
          <pc:sldMk cId="3757019252" sldId="297"/>
        </pc:sldMkLst>
        <pc:spChg chg="mod">
          <ac:chgData name="Dan Miller" userId="9312318d-6fc1-4aa1-bf63-b61f87e21e71" providerId="ADAL" clId="{0D04EEE4-DED7-4422-8E78-C36D65B04B9F}" dt="2019-11-11T02:27:18.878" v="3577" actId="6549"/>
          <ac:spMkLst>
            <pc:docMk/>
            <pc:sldMk cId="3757019252" sldId="297"/>
            <ac:spMk id="16" creationId="{0FD8B14E-7CCF-42C8-9E9F-051852995464}"/>
          </ac:spMkLst>
        </pc:spChg>
        <pc:spChg chg="mod">
          <ac:chgData name="Dan Miller" userId="9312318d-6fc1-4aa1-bf63-b61f87e21e71" providerId="ADAL" clId="{0D04EEE4-DED7-4422-8E78-C36D65B04B9F}" dt="2019-11-11T02:30:47.998" v="3815" actId="33524"/>
          <ac:spMkLst>
            <pc:docMk/>
            <pc:sldMk cId="3757019252" sldId="297"/>
            <ac:spMk id="17" creationId="{5AE9912C-98EA-4128-BAF0-91C8BAB6E99F}"/>
          </ac:spMkLst>
        </pc:spChg>
        <pc:spChg chg="del">
          <ac:chgData name="Dan Miller" userId="9312318d-6fc1-4aa1-bf63-b61f87e21e71" providerId="ADAL" clId="{0D04EEE4-DED7-4422-8E78-C36D65B04B9F}" dt="2019-11-11T02:28:37.780" v="3754" actId="478"/>
          <ac:spMkLst>
            <pc:docMk/>
            <pc:sldMk cId="3757019252" sldId="297"/>
            <ac:spMk id="19" creationId="{2EF7B2F8-2378-42F1-8952-DD9443D358FE}"/>
          </ac:spMkLst>
        </pc:spChg>
        <pc:graphicFrameChg chg="modGraphic">
          <ac:chgData name="Dan Miller" userId="9312318d-6fc1-4aa1-bf63-b61f87e21e71" providerId="ADAL" clId="{0D04EEE4-DED7-4422-8E78-C36D65B04B9F}" dt="2019-11-11T02:31:45.611" v="3888" actId="20577"/>
          <ac:graphicFrameMkLst>
            <pc:docMk/>
            <pc:sldMk cId="3757019252" sldId="297"/>
            <ac:graphicFrameMk id="18" creationId="{3AE18A4C-3F4A-4EFD-ADDA-2EC5999EFF8A}"/>
          </ac:graphicFrameMkLst>
        </pc:graphicFrameChg>
      </pc:sldChg>
      <pc:sldChg chg="addSp delSp modSp add">
        <pc:chgData name="Dan Miller" userId="9312318d-6fc1-4aa1-bf63-b61f87e21e71" providerId="ADAL" clId="{0D04EEE4-DED7-4422-8E78-C36D65B04B9F}" dt="2019-11-11T02:45:09.407" v="4371" actId="14734"/>
        <pc:sldMkLst>
          <pc:docMk/>
          <pc:sldMk cId="1649032356" sldId="298"/>
        </pc:sldMkLst>
        <pc:spChg chg="mod">
          <ac:chgData name="Dan Miller" userId="9312318d-6fc1-4aa1-bf63-b61f87e21e71" providerId="ADAL" clId="{0D04EEE4-DED7-4422-8E78-C36D65B04B9F}" dt="2019-11-11T02:33:14.683" v="3899" actId="20577"/>
          <ac:spMkLst>
            <pc:docMk/>
            <pc:sldMk cId="1649032356" sldId="298"/>
            <ac:spMk id="16" creationId="{0FD8B14E-7CCF-42C8-9E9F-051852995464}"/>
          </ac:spMkLst>
        </pc:spChg>
        <pc:spChg chg="mod">
          <ac:chgData name="Dan Miller" userId="9312318d-6fc1-4aa1-bf63-b61f87e21e71" providerId="ADAL" clId="{0D04EEE4-DED7-4422-8E78-C36D65B04B9F}" dt="2019-11-11T02:44:21.170" v="4365" actId="20577"/>
          <ac:spMkLst>
            <pc:docMk/>
            <pc:sldMk cId="1649032356" sldId="298"/>
            <ac:spMk id="17" creationId="{5AE9912C-98EA-4128-BAF0-91C8BAB6E99F}"/>
          </ac:spMkLst>
        </pc:spChg>
        <pc:graphicFrameChg chg="add mod modGraphic">
          <ac:chgData name="Dan Miller" userId="9312318d-6fc1-4aa1-bf63-b61f87e21e71" providerId="ADAL" clId="{0D04EEE4-DED7-4422-8E78-C36D65B04B9F}" dt="2019-11-11T02:45:09.407" v="4371" actId="14734"/>
          <ac:graphicFrameMkLst>
            <pc:docMk/>
            <pc:sldMk cId="1649032356" sldId="298"/>
            <ac:graphicFrameMk id="6" creationId="{CB327371-F1FC-499B-A1CE-0A301A3B582D}"/>
          </ac:graphicFrameMkLst>
        </pc:graphicFrameChg>
        <pc:graphicFrameChg chg="del mod modGraphic">
          <ac:chgData name="Dan Miller" userId="9312318d-6fc1-4aa1-bf63-b61f87e21e71" providerId="ADAL" clId="{0D04EEE4-DED7-4422-8E78-C36D65B04B9F}" dt="2019-11-11T02:38:10.005" v="4109" actId="478"/>
          <ac:graphicFrameMkLst>
            <pc:docMk/>
            <pc:sldMk cId="1649032356" sldId="298"/>
            <ac:graphicFrameMk id="18" creationId="{3AE18A4C-3F4A-4EFD-ADDA-2EC5999EFF8A}"/>
          </ac:graphicFrameMkLst>
        </pc:graphicFrameChg>
      </pc:sldChg>
      <pc:sldChg chg="add">
        <pc:chgData name="Dan Miller" userId="9312318d-6fc1-4aa1-bf63-b61f87e21e71" providerId="ADAL" clId="{0D04EEE4-DED7-4422-8E78-C36D65B04B9F}" dt="2019-11-14T01:06:45.585" v="4382"/>
        <pc:sldMkLst>
          <pc:docMk/>
          <pc:sldMk cId="4009357619" sldId="299"/>
        </pc:sldMkLst>
      </pc:sldChg>
      <pc:sldChg chg="add">
        <pc:chgData name="Dan Miller" userId="9312318d-6fc1-4aa1-bf63-b61f87e21e71" providerId="ADAL" clId="{0D04EEE4-DED7-4422-8E78-C36D65B04B9F}" dt="2019-11-14T01:06:45.986" v="4383"/>
        <pc:sldMkLst>
          <pc:docMk/>
          <pc:sldMk cId="926599987" sldId="300"/>
        </pc:sldMkLst>
      </pc:sldChg>
      <pc:sldChg chg="add">
        <pc:chgData name="Dan Miller" userId="9312318d-6fc1-4aa1-bf63-b61f87e21e71" providerId="ADAL" clId="{0D04EEE4-DED7-4422-8E78-C36D65B04B9F}" dt="2019-11-14T01:06:46.248" v="4384"/>
        <pc:sldMkLst>
          <pc:docMk/>
          <pc:sldMk cId="1163065893" sldId="301"/>
        </pc:sldMkLst>
      </pc:sldChg>
      <pc:sldChg chg="add">
        <pc:chgData name="Dan Miller" userId="9312318d-6fc1-4aa1-bf63-b61f87e21e71" providerId="ADAL" clId="{0D04EEE4-DED7-4422-8E78-C36D65B04B9F}" dt="2019-11-14T01:06:46.417" v="4385"/>
        <pc:sldMkLst>
          <pc:docMk/>
          <pc:sldMk cId="823197396" sldId="302"/>
        </pc:sldMkLst>
      </pc:sldChg>
    </pc:docChg>
  </pc:docChgLst>
  <pc:docChgLst>
    <pc:chgData name="Dan Miller" userId="9312318d-6fc1-4aa1-bf63-b61f87e21e71" providerId="ADAL" clId="{A13E6408-514B-432D-A6E6-372E993D554F}"/>
    <pc:docChg chg="undo custSel addSld modSld sldOrd">
      <pc:chgData name="Dan Miller" userId="9312318d-6fc1-4aa1-bf63-b61f87e21e71" providerId="ADAL" clId="{A13E6408-514B-432D-A6E6-372E993D554F}" dt="2019-11-21T06:10:01.763" v="4066" actId="20577"/>
      <pc:docMkLst>
        <pc:docMk/>
      </pc:docMkLst>
      <pc:sldChg chg="addSp delSp modSp">
        <pc:chgData name="Dan Miller" userId="9312318d-6fc1-4aa1-bf63-b61f87e21e71" providerId="ADAL" clId="{A13E6408-514B-432D-A6E6-372E993D554F}" dt="2019-11-21T04:51:37.223" v="3010" actId="1076"/>
        <pc:sldMkLst>
          <pc:docMk/>
          <pc:sldMk cId="0" sldId="257"/>
        </pc:sldMkLst>
        <pc:graphicFrameChg chg="add del mod modGraphic">
          <ac:chgData name="Dan Miller" userId="9312318d-6fc1-4aa1-bf63-b61f87e21e71" providerId="ADAL" clId="{A13E6408-514B-432D-A6E6-372E993D554F}" dt="2019-11-21T04:18:31.183" v="2475" actId="27309"/>
          <ac:graphicFrameMkLst>
            <pc:docMk/>
            <pc:sldMk cId="0" sldId="257"/>
            <ac:graphicFrameMk id="3" creationId="{1773D283-9C6E-4F72-88EE-8B18BE189471}"/>
          </ac:graphicFrameMkLst>
        </pc:graphicFrameChg>
        <pc:picChg chg="add mod">
          <ac:chgData name="Dan Miller" userId="9312318d-6fc1-4aa1-bf63-b61f87e21e71" providerId="ADAL" clId="{A13E6408-514B-432D-A6E6-372E993D554F}" dt="2019-11-21T04:31:52.142" v="2915" actId="1076"/>
          <ac:picMkLst>
            <pc:docMk/>
            <pc:sldMk cId="0" sldId="257"/>
            <ac:picMk id="4" creationId="{B438FEE7-D292-41B8-AED3-0D9AFAE6219F}"/>
          </ac:picMkLst>
        </pc:picChg>
        <pc:picChg chg="add mod">
          <ac:chgData name="Dan Miller" userId="9312318d-6fc1-4aa1-bf63-b61f87e21e71" providerId="ADAL" clId="{A13E6408-514B-432D-A6E6-372E993D554F}" dt="2019-11-21T04:31:54.142" v="2916" actId="1076"/>
          <ac:picMkLst>
            <pc:docMk/>
            <pc:sldMk cId="0" sldId="257"/>
            <ac:picMk id="5" creationId="{489FC6F1-D9EC-408C-9EF2-C6AFEAF0DC2A}"/>
          </ac:picMkLst>
        </pc:picChg>
        <pc:picChg chg="add del mod">
          <ac:chgData name="Dan Miller" userId="9312318d-6fc1-4aa1-bf63-b61f87e21e71" providerId="ADAL" clId="{A13E6408-514B-432D-A6E6-372E993D554F}" dt="2019-11-21T04:33:21.790" v="2923" actId="478"/>
          <ac:picMkLst>
            <pc:docMk/>
            <pc:sldMk cId="0" sldId="257"/>
            <ac:picMk id="8" creationId="{B1FED389-29ED-4621-B9D4-49F1E1A7ACBD}"/>
          </ac:picMkLst>
        </pc:picChg>
        <pc:picChg chg="add mod">
          <ac:chgData name="Dan Miller" userId="9312318d-6fc1-4aa1-bf63-b61f87e21e71" providerId="ADAL" clId="{A13E6408-514B-432D-A6E6-372E993D554F}" dt="2019-11-21T04:33:26.837" v="2925" actId="1076"/>
          <ac:picMkLst>
            <pc:docMk/>
            <pc:sldMk cId="0" sldId="257"/>
            <ac:picMk id="9" creationId="{787B6336-7103-433D-B200-5BB1055B97EB}"/>
          </ac:picMkLst>
        </pc:picChg>
        <pc:picChg chg="add mod">
          <ac:chgData name="Dan Miller" userId="9312318d-6fc1-4aa1-bf63-b61f87e21e71" providerId="ADAL" clId="{A13E6408-514B-432D-A6E6-372E993D554F}" dt="2019-11-21T04:42:34.772" v="3002" actId="1076"/>
          <ac:picMkLst>
            <pc:docMk/>
            <pc:sldMk cId="0" sldId="257"/>
            <ac:picMk id="10" creationId="{6BFBFC68-C2D0-42A6-9484-769A11BD2D86}"/>
          </ac:picMkLst>
        </pc:picChg>
        <pc:picChg chg="add mod">
          <ac:chgData name="Dan Miller" userId="9312318d-6fc1-4aa1-bf63-b61f87e21e71" providerId="ADAL" clId="{A13E6408-514B-432D-A6E6-372E993D554F}" dt="2019-11-21T04:42:55.554" v="3004" actId="1076"/>
          <ac:picMkLst>
            <pc:docMk/>
            <pc:sldMk cId="0" sldId="257"/>
            <ac:picMk id="11" creationId="{DBC9A7DB-CC26-457E-A7B2-9A3CCAA46D9B}"/>
          </ac:picMkLst>
        </pc:picChg>
        <pc:picChg chg="add mod">
          <ac:chgData name="Dan Miller" userId="9312318d-6fc1-4aa1-bf63-b61f87e21e71" providerId="ADAL" clId="{A13E6408-514B-432D-A6E6-372E993D554F}" dt="2019-11-21T04:43:13.057" v="3006" actId="1076"/>
          <ac:picMkLst>
            <pc:docMk/>
            <pc:sldMk cId="0" sldId="257"/>
            <ac:picMk id="12" creationId="{B6086E89-4981-4646-8479-EA40717B99DF}"/>
          </ac:picMkLst>
        </pc:picChg>
        <pc:picChg chg="add mod">
          <ac:chgData name="Dan Miller" userId="9312318d-6fc1-4aa1-bf63-b61f87e21e71" providerId="ADAL" clId="{A13E6408-514B-432D-A6E6-372E993D554F}" dt="2019-11-21T04:43:34.650" v="3008" actId="1076"/>
          <ac:picMkLst>
            <pc:docMk/>
            <pc:sldMk cId="0" sldId="257"/>
            <ac:picMk id="13" creationId="{EE46F8F0-5A4D-4E86-9505-52B333ED84C4}"/>
          </ac:picMkLst>
        </pc:picChg>
        <pc:picChg chg="add mod">
          <ac:chgData name="Dan Miller" userId="9312318d-6fc1-4aa1-bf63-b61f87e21e71" providerId="ADAL" clId="{A13E6408-514B-432D-A6E6-372E993D554F}" dt="2019-11-21T04:51:37.223" v="3010" actId="1076"/>
          <ac:picMkLst>
            <pc:docMk/>
            <pc:sldMk cId="0" sldId="257"/>
            <ac:picMk id="14" creationId="{78379CE0-D4AE-4C11-AA6C-F81EBB647801}"/>
          </ac:picMkLst>
        </pc:picChg>
      </pc:sldChg>
      <pc:sldChg chg="modSp">
        <pc:chgData name="Dan Miller" userId="9312318d-6fc1-4aa1-bf63-b61f87e21e71" providerId="ADAL" clId="{A13E6408-514B-432D-A6E6-372E993D554F}" dt="2019-11-19T05:26:52.179" v="1383"/>
        <pc:sldMkLst>
          <pc:docMk/>
          <pc:sldMk cId="0" sldId="262"/>
        </pc:sldMkLst>
        <pc:graphicFrameChg chg="mod modGraphic">
          <ac:chgData name="Dan Miller" userId="9312318d-6fc1-4aa1-bf63-b61f87e21e71" providerId="ADAL" clId="{A13E6408-514B-432D-A6E6-372E993D554F}" dt="2019-11-19T05:26:52.179" v="1383"/>
          <ac:graphicFrameMkLst>
            <pc:docMk/>
            <pc:sldMk cId="0" sldId="262"/>
            <ac:graphicFrameMk id="246" creationId="{00000000-0000-0000-0000-000000000000}"/>
          </ac:graphicFrameMkLst>
        </pc:graphicFrameChg>
      </pc:sldChg>
      <pc:sldChg chg="addSp delSp modSp">
        <pc:chgData name="Dan Miller" userId="9312318d-6fc1-4aa1-bf63-b61f87e21e71" providerId="ADAL" clId="{A13E6408-514B-432D-A6E6-372E993D554F}" dt="2019-11-21T04:42:10.625" v="3000"/>
        <pc:sldMkLst>
          <pc:docMk/>
          <pc:sldMk cId="1977009700" sldId="281"/>
        </pc:sldMkLst>
        <pc:graphicFrameChg chg="modGraphic">
          <ac:chgData name="Dan Miller" userId="9312318d-6fc1-4aa1-bf63-b61f87e21e71" providerId="ADAL" clId="{A13E6408-514B-432D-A6E6-372E993D554F}" dt="2019-11-19T04:34:23.524" v="195" actId="12"/>
          <ac:graphicFrameMkLst>
            <pc:docMk/>
            <pc:sldMk cId="1977009700" sldId="281"/>
            <ac:graphicFrameMk id="6" creationId="{70D770D4-DF7D-4F9F-B764-DCF35D8D068A}"/>
          </ac:graphicFrameMkLst>
        </pc:graphicFrameChg>
        <pc:picChg chg="add mod">
          <ac:chgData name="Dan Miller" userId="9312318d-6fc1-4aa1-bf63-b61f87e21e71" providerId="ADAL" clId="{A13E6408-514B-432D-A6E6-372E993D554F}" dt="2019-11-21T04:36:09.429" v="2937" actId="1076"/>
          <ac:picMkLst>
            <pc:docMk/>
            <pc:sldMk cId="1977009700" sldId="281"/>
            <ac:picMk id="3" creationId="{66560B5D-9270-4901-A88A-3EEA7EE9F8B2}"/>
          </ac:picMkLst>
        </pc:picChg>
        <pc:picChg chg="add del mod">
          <ac:chgData name="Dan Miller" userId="9312318d-6fc1-4aa1-bf63-b61f87e21e71" providerId="ADAL" clId="{A13E6408-514B-432D-A6E6-372E993D554F}" dt="2019-11-21T04:33:16.647" v="2921" actId="478"/>
          <ac:picMkLst>
            <pc:docMk/>
            <pc:sldMk cId="1977009700" sldId="281"/>
            <ac:picMk id="7" creationId="{858828C6-E2C0-43C5-8E94-7661991394EA}"/>
          </ac:picMkLst>
        </pc:picChg>
        <pc:picChg chg="add del">
          <ac:chgData name="Dan Miller" userId="9312318d-6fc1-4aa1-bf63-b61f87e21e71" providerId="ADAL" clId="{A13E6408-514B-432D-A6E6-372E993D554F}" dt="2019-11-21T04:42:09.779" v="2999" actId="478"/>
          <ac:picMkLst>
            <pc:docMk/>
            <pc:sldMk cId="1977009700" sldId="281"/>
            <ac:picMk id="8" creationId="{ACD6069B-9188-40CC-9055-15C3B22A1506}"/>
          </ac:picMkLst>
        </pc:picChg>
        <pc:picChg chg="add">
          <ac:chgData name="Dan Miller" userId="9312318d-6fc1-4aa1-bf63-b61f87e21e71" providerId="ADAL" clId="{A13E6408-514B-432D-A6E6-372E993D554F}" dt="2019-11-21T04:42:10.625" v="3000"/>
          <ac:picMkLst>
            <pc:docMk/>
            <pc:sldMk cId="1977009700" sldId="281"/>
            <ac:picMk id="9" creationId="{DCEB5D7B-1EEF-488C-AFDB-6E0C37409D0A}"/>
          </ac:picMkLst>
        </pc:picChg>
      </pc:sldChg>
      <pc:sldChg chg="modSp">
        <pc:chgData name="Dan Miller" userId="9312318d-6fc1-4aa1-bf63-b61f87e21e71" providerId="ADAL" clId="{A13E6408-514B-432D-A6E6-372E993D554F}" dt="2019-11-19T04:33:42.564" v="187" actId="12"/>
        <pc:sldMkLst>
          <pc:docMk/>
          <pc:sldMk cId="1723508444" sldId="296"/>
        </pc:sldMkLst>
        <pc:graphicFrameChg chg="modGraphic">
          <ac:chgData name="Dan Miller" userId="9312318d-6fc1-4aa1-bf63-b61f87e21e71" providerId="ADAL" clId="{A13E6408-514B-432D-A6E6-372E993D554F}" dt="2019-11-19T04:33:42.564" v="187" actId="12"/>
          <ac:graphicFrameMkLst>
            <pc:docMk/>
            <pc:sldMk cId="1723508444" sldId="296"/>
            <ac:graphicFrameMk id="6" creationId="{3B8D5287-B1DE-49B9-900F-32C0A35E8E9A}"/>
          </ac:graphicFrameMkLst>
        </pc:graphicFrameChg>
      </pc:sldChg>
      <pc:sldChg chg="ord">
        <pc:chgData name="Dan Miller" userId="9312318d-6fc1-4aa1-bf63-b61f87e21e71" providerId="ADAL" clId="{A13E6408-514B-432D-A6E6-372E993D554F}" dt="2019-11-19T04:25:01.009" v="8"/>
        <pc:sldMkLst>
          <pc:docMk/>
          <pc:sldMk cId="2889772466" sldId="303"/>
        </pc:sldMkLst>
      </pc:sldChg>
      <pc:sldChg chg="modSp">
        <pc:chgData name="Dan Miller" userId="9312318d-6fc1-4aa1-bf63-b61f87e21e71" providerId="ADAL" clId="{A13E6408-514B-432D-A6E6-372E993D554F}" dt="2019-11-19T04:24:55.368" v="7" actId="14100"/>
        <pc:sldMkLst>
          <pc:docMk/>
          <pc:sldMk cId="145261109" sldId="304"/>
        </pc:sldMkLst>
        <pc:spChg chg="mod">
          <ac:chgData name="Dan Miller" userId="9312318d-6fc1-4aa1-bf63-b61f87e21e71" providerId="ADAL" clId="{A13E6408-514B-432D-A6E6-372E993D554F}" dt="2019-11-19T04:24:55.368" v="7" actId="14100"/>
          <ac:spMkLst>
            <pc:docMk/>
            <pc:sldMk cId="145261109" sldId="304"/>
            <ac:spMk id="334" creationId="{00000000-0000-0000-0000-000000000000}"/>
          </ac:spMkLst>
        </pc:spChg>
      </pc:sldChg>
      <pc:sldChg chg="addSp delSp modSp">
        <pc:chgData name="Dan Miller" userId="9312318d-6fc1-4aa1-bf63-b61f87e21e71" providerId="ADAL" clId="{A13E6408-514B-432D-A6E6-372E993D554F}" dt="2019-11-21T04:36:18.852" v="2939"/>
        <pc:sldMkLst>
          <pc:docMk/>
          <pc:sldMk cId="1489219734" sldId="305"/>
        </pc:sldMkLst>
        <pc:graphicFrameChg chg="modGraphic">
          <ac:chgData name="Dan Miller" userId="9312318d-6fc1-4aa1-bf63-b61f87e21e71" providerId="ADAL" clId="{A13E6408-514B-432D-A6E6-372E993D554F}" dt="2019-11-19T04:33:27.326" v="185" actId="12"/>
          <ac:graphicFrameMkLst>
            <pc:docMk/>
            <pc:sldMk cId="1489219734" sldId="305"/>
            <ac:graphicFrameMk id="6" creationId="{70D770D4-DF7D-4F9F-B764-DCF35D8D068A}"/>
          </ac:graphicFrameMkLst>
        </pc:graphicFrameChg>
        <pc:picChg chg="add del mod">
          <ac:chgData name="Dan Miller" userId="9312318d-6fc1-4aa1-bf63-b61f87e21e71" providerId="ADAL" clId="{A13E6408-514B-432D-A6E6-372E993D554F}" dt="2019-11-21T04:36:18.020" v="2938" actId="478"/>
          <ac:picMkLst>
            <pc:docMk/>
            <pc:sldMk cId="1489219734" sldId="305"/>
            <ac:picMk id="5" creationId="{13F1F004-F3CD-4DE2-AE63-A546886EFDC2}"/>
          </ac:picMkLst>
        </pc:picChg>
        <pc:picChg chg="add">
          <ac:chgData name="Dan Miller" userId="9312318d-6fc1-4aa1-bf63-b61f87e21e71" providerId="ADAL" clId="{A13E6408-514B-432D-A6E6-372E993D554F}" dt="2019-11-21T04:36:18.852" v="2939"/>
          <ac:picMkLst>
            <pc:docMk/>
            <pc:sldMk cId="1489219734" sldId="305"/>
            <ac:picMk id="7" creationId="{3249F008-F3C5-42C4-8FBE-CEAE16C012C9}"/>
          </ac:picMkLst>
        </pc:picChg>
      </pc:sldChg>
      <pc:sldChg chg="addSp delSp modSp add">
        <pc:chgData name="Dan Miller" userId="9312318d-6fc1-4aa1-bf63-b61f87e21e71" providerId="ADAL" clId="{A13E6408-514B-432D-A6E6-372E993D554F}" dt="2019-11-21T04:41:30.092" v="2990"/>
        <pc:sldMkLst>
          <pc:docMk/>
          <pc:sldMk cId="1489563582" sldId="306"/>
        </pc:sldMkLst>
        <pc:spChg chg="mod">
          <ac:chgData name="Dan Miller" userId="9312318d-6fc1-4aa1-bf63-b61f87e21e71" providerId="ADAL" clId="{A13E6408-514B-432D-A6E6-372E993D554F}" dt="2019-11-19T05:09:47.807" v="757" actId="6549"/>
          <ac:spMkLst>
            <pc:docMk/>
            <pc:sldMk cId="1489563582" sldId="306"/>
            <ac:spMk id="16" creationId="{0FD8B14E-7CCF-42C8-9E9F-051852995464}"/>
          </ac:spMkLst>
        </pc:spChg>
        <pc:spChg chg="mod">
          <ac:chgData name="Dan Miller" userId="9312318d-6fc1-4aa1-bf63-b61f87e21e71" providerId="ADAL" clId="{A13E6408-514B-432D-A6E6-372E993D554F}" dt="2019-11-19T04:32:54.927" v="181" actId="20577"/>
          <ac:spMkLst>
            <pc:docMk/>
            <pc:sldMk cId="1489563582" sldId="306"/>
            <ac:spMk id="17" creationId="{5AE9912C-98EA-4128-BAF0-91C8BAB6E99F}"/>
          </ac:spMkLst>
        </pc:spChg>
        <pc:graphicFrameChg chg="mod modGraphic">
          <ac:chgData name="Dan Miller" userId="9312318d-6fc1-4aa1-bf63-b61f87e21e71" providerId="ADAL" clId="{A13E6408-514B-432D-A6E6-372E993D554F}" dt="2019-11-19T04:33:18.527" v="183" actId="12"/>
          <ac:graphicFrameMkLst>
            <pc:docMk/>
            <pc:sldMk cId="1489563582" sldId="306"/>
            <ac:graphicFrameMk id="6" creationId="{70D770D4-DF7D-4F9F-B764-DCF35D8D068A}"/>
          </ac:graphicFrameMkLst>
        </pc:graphicFrameChg>
        <pc:picChg chg="mod">
          <ac:chgData name="Dan Miller" userId="9312318d-6fc1-4aa1-bf63-b61f87e21e71" providerId="ADAL" clId="{A13E6408-514B-432D-A6E6-372E993D554F}" dt="2019-11-21T04:38:10.005" v="2957" actId="1076"/>
          <ac:picMkLst>
            <pc:docMk/>
            <pc:sldMk cId="1489563582" sldId="306"/>
            <ac:picMk id="3" creationId="{66560B5D-9270-4901-A88A-3EEA7EE9F8B2}"/>
          </ac:picMkLst>
        </pc:picChg>
        <pc:picChg chg="add del">
          <ac:chgData name="Dan Miller" userId="9312318d-6fc1-4aa1-bf63-b61f87e21e71" providerId="ADAL" clId="{A13E6408-514B-432D-A6E6-372E993D554F}" dt="2019-11-21T04:41:29.268" v="2989" actId="478"/>
          <ac:picMkLst>
            <pc:docMk/>
            <pc:sldMk cId="1489563582" sldId="306"/>
            <ac:picMk id="7" creationId="{E57D276D-8E93-4C0E-A926-F7B65E15C16B}"/>
          </ac:picMkLst>
        </pc:picChg>
        <pc:picChg chg="add">
          <ac:chgData name="Dan Miller" userId="9312318d-6fc1-4aa1-bf63-b61f87e21e71" providerId="ADAL" clId="{A13E6408-514B-432D-A6E6-372E993D554F}" dt="2019-11-21T04:41:30.092" v="2990"/>
          <ac:picMkLst>
            <pc:docMk/>
            <pc:sldMk cId="1489563582" sldId="306"/>
            <ac:picMk id="8" creationId="{B9C5657F-1A8B-40CE-8187-F407F4605106}"/>
          </ac:picMkLst>
        </pc:picChg>
      </pc:sldChg>
      <pc:sldChg chg="addSp delSp modSp add">
        <pc:chgData name="Dan Miller" userId="9312318d-6fc1-4aa1-bf63-b61f87e21e71" providerId="ADAL" clId="{A13E6408-514B-432D-A6E6-372E993D554F}" dt="2019-11-21T04:38:17.269" v="2959"/>
        <pc:sldMkLst>
          <pc:docMk/>
          <pc:sldMk cId="3556703647" sldId="307"/>
        </pc:sldMkLst>
        <pc:spChg chg="add">
          <ac:chgData name="Dan Miller" userId="9312318d-6fc1-4aa1-bf63-b61f87e21e71" providerId="ADAL" clId="{A13E6408-514B-432D-A6E6-372E993D554F}" dt="2019-11-19T04:34:48.016" v="196"/>
          <ac:spMkLst>
            <pc:docMk/>
            <pc:sldMk cId="3556703647" sldId="307"/>
            <ac:spMk id="8" creationId="{F5FAA9CF-428C-46C2-89F1-30FBB174100C}"/>
          </ac:spMkLst>
        </pc:spChg>
        <pc:spChg chg="mod">
          <ac:chgData name="Dan Miller" userId="9312318d-6fc1-4aa1-bf63-b61f87e21e71" providerId="ADAL" clId="{A13E6408-514B-432D-A6E6-372E993D554F}" dt="2019-11-19T05:09:56.237" v="758"/>
          <ac:spMkLst>
            <pc:docMk/>
            <pc:sldMk cId="3556703647" sldId="307"/>
            <ac:spMk id="16" creationId="{0FD8B14E-7CCF-42C8-9E9F-051852995464}"/>
          </ac:spMkLst>
        </pc:spChg>
        <pc:graphicFrameChg chg="mod modGraphic">
          <ac:chgData name="Dan Miller" userId="9312318d-6fc1-4aa1-bf63-b61f87e21e71" providerId="ADAL" clId="{A13E6408-514B-432D-A6E6-372E993D554F}" dt="2019-11-21T03:43:46.017" v="2460" actId="14100"/>
          <ac:graphicFrameMkLst>
            <pc:docMk/>
            <pc:sldMk cId="3556703647" sldId="307"/>
            <ac:graphicFrameMk id="6" creationId="{70D770D4-DF7D-4F9F-B764-DCF35D8D068A}"/>
          </ac:graphicFrameMkLst>
        </pc:graphicFrameChg>
        <pc:picChg chg="del">
          <ac:chgData name="Dan Miller" userId="9312318d-6fc1-4aa1-bf63-b61f87e21e71" providerId="ADAL" clId="{A13E6408-514B-432D-A6E6-372E993D554F}" dt="2019-11-19T04:28:29.647" v="12" actId="478"/>
          <ac:picMkLst>
            <pc:docMk/>
            <pc:sldMk cId="3556703647" sldId="307"/>
            <ac:picMk id="5" creationId="{13F1F004-F3CD-4DE2-AE63-A546886EFDC2}"/>
          </ac:picMkLst>
        </pc:picChg>
        <pc:picChg chg="add del mod">
          <ac:chgData name="Dan Miller" userId="9312318d-6fc1-4aa1-bf63-b61f87e21e71" providerId="ADAL" clId="{A13E6408-514B-432D-A6E6-372E993D554F}" dt="2019-11-19T05:11:37.037" v="761" actId="478"/>
          <ac:picMkLst>
            <pc:docMk/>
            <pc:sldMk cId="3556703647" sldId="307"/>
            <ac:picMk id="7" creationId="{0F52F201-58CA-45AD-9A96-E7ED21B99551}"/>
          </ac:picMkLst>
        </pc:picChg>
        <pc:picChg chg="add">
          <ac:chgData name="Dan Miller" userId="9312318d-6fc1-4aa1-bf63-b61f87e21e71" providerId="ADAL" clId="{A13E6408-514B-432D-A6E6-372E993D554F}" dt="2019-11-21T04:38:17.269" v="2959"/>
          <ac:picMkLst>
            <pc:docMk/>
            <pc:sldMk cId="3556703647" sldId="307"/>
            <ac:picMk id="7" creationId="{4DF78EF6-A00A-4C85-AF9F-197BC736B3A0}"/>
          </ac:picMkLst>
        </pc:picChg>
        <pc:picChg chg="add del">
          <ac:chgData name="Dan Miller" userId="9312318d-6fc1-4aa1-bf63-b61f87e21e71" providerId="ADAL" clId="{A13E6408-514B-432D-A6E6-372E993D554F}" dt="2019-11-21T04:38:16.501" v="2958" actId="478"/>
          <ac:picMkLst>
            <pc:docMk/>
            <pc:sldMk cId="3556703647" sldId="307"/>
            <ac:picMk id="9" creationId="{0197B867-BE57-469D-A3AC-A9F05DD79DF5}"/>
          </ac:picMkLst>
        </pc:picChg>
      </pc:sldChg>
      <pc:sldChg chg="addSp delSp modSp add">
        <pc:chgData name="Dan Miller" userId="9312318d-6fc1-4aa1-bf63-b61f87e21e71" providerId="ADAL" clId="{A13E6408-514B-432D-A6E6-372E993D554F}" dt="2019-11-21T05:25:32.084" v="3408" actId="14734"/>
        <pc:sldMkLst>
          <pc:docMk/>
          <pc:sldMk cId="2987001713" sldId="308"/>
        </pc:sldMkLst>
        <pc:spChg chg="mod">
          <ac:chgData name="Dan Miller" userId="9312318d-6fc1-4aa1-bf63-b61f87e21e71" providerId="ADAL" clId="{A13E6408-514B-432D-A6E6-372E993D554F}" dt="2019-11-21T05:24:41.590" v="3321" actId="20577"/>
          <ac:spMkLst>
            <pc:docMk/>
            <pc:sldMk cId="2987001713" sldId="308"/>
            <ac:spMk id="16" creationId="{0FD8B14E-7CCF-42C8-9E9F-051852995464}"/>
          </ac:spMkLst>
        </pc:spChg>
        <pc:spChg chg="mod">
          <ac:chgData name="Dan Miller" userId="9312318d-6fc1-4aa1-bf63-b61f87e21e71" providerId="ADAL" clId="{A13E6408-514B-432D-A6E6-372E993D554F}" dt="2019-11-21T05:21:48.568" v="3314" actId="20577"/>
          <ac:spMkLst>
            <pc:docMk/>
            <pc:sldMk cId="2987001713" sldId="308"/>
            <ac:spMk id="17" creationId="{5AE9912C-98EA-4128-BAF0-91C8BAB6E99F}"/>
          </ac:spMkLst>
        </pc:spChg>
        <pc:graphicFrameChg chg="mod modGraphic">
          <ac:chgData name="Dan Miller" userId="9312318d-6fc1-4aa1-bf63-b61f87e21e71" providerId="ADAL" clId="{A13E6408-514B-432D-A6E6-372E993D554F}" dt="2019-11-21T05:25:32.084" v="3408" actId="14734"/>
          <ac:graphicFrameMkLst>
            <pc:docMk/>
            <pc:sldMk cId="2987001713" sldId="308"/>
            <ac:graphicFrameMk id="6" creationId="{70D770D4-DF7D-4F9F-B764-DCF35D8D068A}"/>
          </ac:graphicFrameMkLst>
        </pc:graphicFrameChg>
        <pc:graphicFrameChg chg="add del mod modGraphic">
          <ac:chgData name="Dan Miller" userId="9312318d-6fc1-4aa1-bf63-b61f87e21e71" providerId="ADAL" clId="{A13E6408-514B-432D-A6E6-372E993D554F}" dt="2019-11-21T05:20:51.753" v="3282" actId="478"/>
          <ac:graphicFrameMkLst>
            <pc:docMk/>
            <pc:sldMk cId="2987001713" sldId="308"/>
            <ac:graphicFrameMk id="7" creationId="{4860AC10-5BB2-4B7A-BC12-3906DDD6FB56}"/>
          </ac:graphicFrameMkLst>
        </pc:graphicFrameChg>
        <pc:picChg chg="mod">
          <ac:chgData name="Dan Miller" userId="9312318d-6fc1-4aa1-bf63-b61f87e21e71" providerId="ADAL" clId="{A13E6408-514B-432D-A6E6-372E993D554F}" dt="2019-11-21T04:35:34.349" v="2936" actId="1076"/>
          <ac:picMkLst>
            <pc:docMk/>
            <pc:sldMk cId="2987001713" sldId="308"/>
            <ac:picMk id="3" creationId="{66560B5D-9270-4901-A88A-3EEA7EE9F8B2}"/>
          </ac:picMkLst>
        </pc:picChg>
        <pc:picChg chg="add del mod">
          <ac:chgData name="Dan Miller" userId="9312318d-6fc1-4aa1-bf63-b61f87e21e71" providerId="ADAL" clId="{A13E6408-514B-432D-A6E6-372E993D554F}" dt="2019-11-21T04:30:00.879" v="2904" actId="478"/>
          <ac:picMkLst>
            <pc:docMk/>
            <pc:sldMk cId="2987001713" sldId="308"/>
            <ac:picMk id="4" creationId="{B80B7103-41BB-4D81-830F-CA2CB9FAA5B2}"/>
          </ac:picMkLst>
        </pc:picChg>
        <pc:picChg chg="add del mod">
          <ac:chgData name="Dan Miller" userId="9312318d-6fc1-4aa1-bf63-b61f87e21e71" providerId="ADAL" clId="{A13E6408-514B-432D-A6E6-372E993D554F}" dt="2019-11-21T04:41:59.931" v="2997" actId="478"/>
          <ac:picMkLst>
            <pc:docMk/>
            <pc:sldMk cId="2987001713" sldId="308"/>
            <ac:picMk id="8" creationId="{4F1BE269-6D34-46FD-8B13-7734322DC4DC}"/>
          </ac:picMkLst>
        </pc:picChg>
        <pc:picChg chg="add">
          <ac:chgData name="Dan Miller" userId="9312318d-6fc1-4aa1-bf63-b61f87e21e71" providerId="ADAL" clId="{A13E6408-514B-432D-A6E6-372E993D554F}" dt="2019-11-21T04:42:00.759" v="2998"/>
          <ac:picMkLst>
            <pc:docMk/>
            <pc:sldMk cId="2987001713" sldId="308"/>
            <ac:picMk id="12" creationId="{9DBFBC4E-7460-4913-929B-FD0B8131B4C5}"/>
          </ac:picMkLst>
        </pc:picChg>
      </pc:sldChg>
      <pc:sldChg chg="addSp delSp modSp add">
        <pc:chgData name="Dan Miller" userId="9312318d-6fc1-4aa1-bf63-b61f87e21e71" providerId="ADAL" clId="{A13E6408-514B-432D-A6E6-372E993D554F}" dt="2019-11-21T05:24:46.352" v="3322" actId="20577"/>
        <pc:sldMkLst>
          <pc:docMk/>
          <pc:sldMk cId="1432129794" sldId="309"/>
        </pc:sldMkLst>
        <pc:spChg chg="mod">
          <ac:chgData name="Dan Miller" userId="9312318d-6fc1-4aa1-bf63-b61f87e21e71" providerId="ADAL" clId="{A13E6408-514B-432D-A6E6-372E993D554F}" dt="2019-11-19T05:21:42.544" v="1247" actId="14100"/>
          <ac:spMkLst>
            <pc:docMk/>
            <pc:sldMk cId="1432129794" sldId="309"/>
            <ac:spMk id="8" creationId="{F5FAA9CF-428C-46C2-89F1-30FBB174100C}"/>
          </ac:spMkLst>
        </pc:spChg>
        <pc:spChg chg="mod">
          <ac:chgData name="Dan Miller" userId="9312318d-6fc1-4aa1-bf63-b61f87e21e71" providerId="ADAL" clId="{A13E6408-514B-432D-A6E6-372E993D554F}" dt="2019-11-21T05:24:46.352" v="3322" actId="20577"/>
          <ac:spMkLst>
            <pc:docMk/>
            <pc:sldMk cId="1432129794" sldId="309"/>
            <ac:spMk id="16" creationId="{0FD8B14E-7CCF-42C8-9E9F-051852995464}"/>
          </ac:spMkLst>
        </pc:spChg>
        <pc:graphicFrameChg chg="mod modGraphic">
          <ac:chgData name="Dan Miller" userId="9312318d-6fc1-4aa1-bf63-b61f87e21e71" providerId="ADAL" clId="{A13E6408-514B-432D-A6E6-372E993D554F}" dt="2019-11-19T05:56:34.858" v="2318"/>
          <ac:graphicFrameMkLst>
            <pc:docMk/>
            <pc:sldMk cId="1432129794" sldId="309"/>
            <ac:graphicFrameMk id="6" creationId="{70D770D4-DF7D-4F9F-B764-DCF35D8D068A}"/>
          </ac:graphicFrameMkLst>
        </pc:graphicFrameChg>
        <pc:picChg chg="del">
          <ac:chgData name="Dan Miller" userId="9312318d-6fc1-4aa1-bf63-b61f87e21e71" providerId="ADAL" clId="{A13E6408-514B-432D-A6E6-372E993D554F}" dt="2019-11-19T04:37:05.427" v="200" actId="478"/>
          <ac:picMkLst>
            <pc:docMk/>
            <pc:sldMk cId="1432129794" sldId="309"/>
            <ac:picMk id="7" creationId="{0F52F201-58CA-45AD-9A96-E7ED21B99551}"/>
          </ac:picMkLst>
        </pc:picChg>
        <pc:picChg chg="add">
          <ac:chgData name="Dan Miller" userId="9312318d-6fc1-4aa1-bf63-b61f87e21e71" providerId="ADAL" clId="{A13E6408-514B-432D-A6E6-372E993D554F}" dt="2019-11-21T04:36:44.421" v="2943"/>
          <ac:picMkLst>
            <pc:docMk/>
            <pc:sldMk cId="1432129794" sldId="309"/>
            <ac:picMk id="7" creationId="{ACFB46F1-46CD-454B-A38A-4DE8C84B004F}"/>
          </ac:picMkLst>
        </pc:picChg>
        <pc:picChg chg="add del">
          <ac:chgData name="Dan Miller" userId="9312318d-6fc1-4aa1-bf63-b61f87e21e71" providerId="ADAL" clId="{A13E6408-514B-432D-A6E6-372E993D554F}" dt="2019-11-19T04:40:58.362" v="250" actId="478"/>
          <ac:picMkLst>
            <pc:docMk/>
            <pc:sldMk cId="1432129794" sldId="309"/>
            <ac:picMk id="9" creationId="{A30E8212-773F-4E62-9BF2-3D00ACB4853C}"/>
          </ac:picMkLst>
        </pc:picChg>
        <pc:picChg chg="add del mod">
          <ac:chgData name="Dan Miller" userId="9312318d-6fc1-4aa1-bf63-b61f87e21e71" providerId="ADAL" clId="{A13E6408-514B-432D-A6E6-372E993D554F}" dt="2019-11-19T04:52:02.455" v="555" actId="478"/>
          <ac:picMkLst>
            <pc:docMk/>
            <pc:sldMk cId="1432129794" sldId="309"/>
            <ac:picMk id="10" creationId="{FC626628-0816-4298-B58F-75DD785A7619}"/>
          </ac:picMkLst>
        </pc:picChg>
        <pc:picChg chg="add del">
          <ac:chgData name="Dan Miller" userId="9312318d-6fc1-4aa1-bf63-b61f87e21e71" providerId="ADAL" clId="{A13E6408-514B-432D-A6E6-372E993D554F}" dt="2019-11-19T05:08:03.618" v="722" actId="478"/>
          <ac:picMkLst>
            <pc:docMk/>
            <pc:sldMk cId="1432129794" sldId="309"/>
            <ac:picMk id="11" creationId="{EEA6F2E6-5DF4-4461-98DD-0898A413EACB}"/>
          </ac:picMkLst>
        </pc:picChg>
        <pc:picChg chg="add del">
          <ac:chgData name="Dan Miller" userId="9312318d-6fc1-4aa1-bf63-b61f87e21e71" providerId="ADAL" clId="{A13E6408-514B-432D-A6E6-372E993D554F}" dt="2019-11-21T04:36:43.661" v="2942" actId="478"/>
          <ac:picMkLst>
            <pc:docMk/>
            <pc:sldMk cId="1432129794" sldId="309"/>
            <ac:picMk id="12" creationId="{F79DD448-7319-4334-9893-044E78878059}"/>
          </ac:picMkLst>
        </pc:picChg>
      </pc:sldChg>
      <pc:sldChg chg="addSp delSp modSp add">
        <pc:chgData name="Dan Miller" userId="9312318d-6fc1-4aa1-bf63-b61f87e21e71" providerId="ADAL" clId="{A13E6408-514B-432D-A6E6-372E993D554F}" dt="2019-11-21T04:41:38.365" v="2992"/>
        <pc:sldMkLst>
          <pc:docMk/>
          <pc:sldMk cId="3288586547" sldId="310"/>
        </pc:sldMkLst>
        <pc:picChg chg="mod">
          <ac:chgData name="Dan Miller" userId="9312318d-6fc1-4aa1-bf63-b61f87e21e71" providerId="ADAL" clId="{A13E6408-514B-432D-A6E6-372E993D554F}" dt="2019-11-21T04:37:49.245" v="2954" actId="1076"/>
          <ac:picMkLst>
            <pc:docMk/>
            <pc:sldMk cId="3288586547" sldId="310"/>
            <ac:picMk id="3" creationId="{66560B5D-9270-4901-A88A-3EEA7EE9F8B2}"/>
          </ac:picMkLst>
        </pc:picChg>
        <pc:picChg chg="add del">
          <ac:chgData name="Dan Miller" userId="9312318d-6fc1-4aa1-bf63-b61f87e21e71" providerId="ADAL" clId="{A13E6408-514B-432D-A6E6-372E993D554F}" dt="2019-11-21T04:41:37.531" v="2991" actId="478"/>
          <ac:picMkLst>
            <pc:docMk/>
            <pc:sldMk cId="3288586547" sldId="310"/>
            <ac:picMk id="7" creationId="{95AFAA77-BDD6-4ED8-B3E2-F63042BC400A}"/>
          </ac:picMkLst>
        </pc:picChg>
        <pc:picChg chg="add">
          <ac:chgData name="Dan Miller" userId="9312318d-6fc1-4aa1-bf63-b61f87e21e71" providerId="ADAL" clId="{A13E6408-514B-432D-A6E6-372E993D554F}" dt="2019-11-21T04:41:38.365" v="2992"/>
          <ac:picMkLst>
            <pc:docMk/>
            <pc:sldMk cId="3288586547" sldId="310"/>
            <ac:picMk id="8" creationId="{24FFF6F1-6220-4104-BFEC-E5CB5EABD719}"/>
          </ac:picMkLst>
        </pc:picChg>
      </pc:sldChg>
      <pc:sldChg chg="addSp delSp modSp add">
        <pc:chgData name="Dan Miller" userId="9312318d-6fc1-4aa1-bf63-b61f87e21e71" providerId="ADAL" clId="{A13E6408-514B-432D-A6E6-372E993D554F}" dt="2019-11-21T04:37:58.784" v="2956"/>
        <pc:sldMkLst>
          <pc:docMk/>
          <pc:sldMk cId="2613222094" sldId="311"/>
        </pc:sldMkLst>
        <pc:picChg chg="add">
          <ac:chgData name="Dan Miller" userId="9312318d-6fc1-4aa1-bf63-b61f87e21e71" providerId="ADAL" clId="{A13E6408-514B-432D-A6E6-372E993D554F}" dt="2019-11-21T04:37:58.784" v="2956"/>
          <ac:picMkLst>
            <pc:docMk/>
            <pc:sldMk cId="2613222094" sldId="311"/>
            <ac:picMk id="7" creationId="{EC3E1035-3C97-4914-A545-4FF2465B69CF}"/>
          </ac:picMkLst>
        </pc:picChg>
        <pc:picChg chg="del mod">
          <ac:chgData name="Dan Miller" userId="9312318d-6fc1-4aa1-bf63-b61f87e21e71" providerId="ADAL" clId="{A13E6408-514B-432D-A6E6-372E993D554F}" dt="2019-11-21T04:37:58.036" v="2955" actId="478"/>
          <ac:picMkLst>
            <pc:docMk/>
            <pc:sldMk cId="2613222094" sldId="311"/>
            <ac:picMk id="9" creationId="{A30E8212-773F-4E62-9BF2-3D00ACB4853C}"/>
          </ac:picMkLst>
        </pc:picChg>
      </pc:sldChg>
      <pc:sldChg chg="addSp delSp modSp add">
        <pc:chgData name="Dan Miller" userId="9312318d-6fc1-4aa1-bf63-b61f87e21e71" providerId="ADAL" clId="{A13E6408-514B-432D-A6E6-372E993D554F}" dt="2019-11-21T04:41:15.212" v="2986"/>
        <pc:sldMkLst>
          <pc:docMk/>
          <pc:sldMk cId="3767910886" sldId="312"/>
        </pc:sldMkLst>
        <pc:spChg chg="mod">
          <ac:chgData name="Dan Miller" userId="9312318d-6fc1-4aa1-bf63-b61f87e21e71" providerId="ADAL" clId="{A13E6408-514B-432D-A6E6-372E993D554F}" dt="2019-11-19T04:50:15.530" v="542" actId="20577"/>
          <ac:spMkLst>
            <pc:docMk/>
            <pc:sldMk cId="3767910886" sldId="312"/>
            <ac:spMk id="16" creationId="{0FD8B14E-7CCF-42C8-9E9F-051852995464}"/>
          </ac:spMkLst>
        </pc:spChg>
        <pc:picChg chg="del mod">
          <ac:chgData name="Dan Miller" userId="9312318d-6fc1-4aa1-bf63-b61f87e21e71" providerId="ADAL" clId="{A13E6408-514B-432D-A6E6-372E993D554F}" dt="2019-11-19T04:49:41.728" v="489" actId="478"/>
          <ac:picMkLst>
            <pc:docMk/>
            <pc:sldMk cId="3767910886" sldId="312"/>
            <ac:picMk id="3" creationId="{66560B5D-9270-4901-A88A-3EEA7EE9F8B2}"/>
          </ac:picMkLst>
        </pc:picChg>
        <pc:picChg chg="add mod">
          <ac:chgData name="Dan Miller" userId="9312318d-6fc1-4aa1-bf63-b61f87e21e71" providerId="ADAL" clId="{A13E6408-514B-432D-A6E6-372E993D554F}" dt="2019-11-21T04:38:51.477" v="2963" actId="1076"/>
          <ac:picMkLst>
            <pc:docMk/>
            <pc:sldMk cId="3767910886" sldId="312"/>
            <ac:picMk id="7" creationId="{90A763FD-4A44-4624-8C23-F836589D3F0D}"/>
          </ac:picMkLst>
        </pc:picChg>
        <pc:picChg chg="add del">
          <ac:chgData name="Dan Miller" userId="9312318d-6fc1-4aa1-bf63-b61f87e21e71" providerId="ADAL" clId="{A13E6408-514B-432D-A6E6-372E993D554F}" dt="2019-11-21T04:41:14.371" v="2985" actId="478"/>
          <ac:picMkLst>
            <pc:docMk/>
            <pc:sldMk cId="3767910886" sldId="312"/>
            <ac:picMk id="8" creationId="{6C5E68E5-21C8-4A33-8F74-6A1D290D520E}"/>
          </ac:picMkLst>
        </pc:picChg>
        <pc:picChg chg="add">
          <ac:chgData name="Dan Miller" userId="9312318d-6fc1-4aa1-bf63-b61f87e21e71" providerId="ADAL" clId="{A13E6408-514B-432D-A6E6-372E993D554F}" dt="2019-11-21T04:41:15.212" v="2986"/>
          <ac:picMkLst>
            <pc:docMk/>
            <pc:sldMk cId="3767910886" sldId="312"/>
            <ac:picMk id="9" creationId="{F3F529F9-4DA6-4CF5-9C3C-E7E22099CA1F}"/>
          </ac:picMkLst>
        </pc:picChg>
      </pc:sldChg>
      <pc:sldChg chg="addSp delSp modSp add">
        <pc:chgData name="Dan Miller" userId="9312318d-6fc1-4aa1-bf63-b61f87e21e71" providerId="ADAL" clId="{A13E6408-514B-432D-A6E6-372E993D554F}" dt="2019-11-21T04:38:59.599" v="2965"/>
        <pc:sldMkLst>
          <pc:docMk/>
          <pc:sldMk cId="1701085422" sldId="313"/>
        </pc:sldMkLst>
        <pc:spChg chg="mod">
          <ac:chgData name="Dan Miller" userId="9312318d-6fc1-4aa1-bf63-b61f87e21e71" providerId="ADAL" clId="{A13E6408-514B-432D-A6E6-372E993D554F}" dt="2019-11-19T04:50:29.440" v="551" actId="20577"/>
          <ac:spMkLst>
            <pc:docMk/>
            <pc:sldMk cId="1701085422" sldId="313"/>
            <ac:spMk id="16" creationId="{0FD8B14E-7CCF-42C8-9E9F-051852995464}"/>
          </ac:spMkLst>
        </pc:spChg>
        <pc:picChg chg="del">
          <ac:chgData name="Dan Miller" userId="9312318d-6fc1-4aa1-bf63-b61f87e21e71" providerId="ADAL" clId="{A13E6408-514B-432D-A6E6-372E993D554F}" dt="2019-11-19T04:47:47.601" v="448" actId="478"/>
          <ac:picMkLst>
            <pc:docMk/>
            <pc:sldMk cId="1701085422" sldId="313"/>
            <ac:picMk id="7" creationId="{0F52F201-58CA-45AD-9A96-E7ED21B99551}"/>
          </ac:picMkLst>
        </pc:picChg>
        <pc:picChg chg="add">
          <ac:chgData name="Dan Miller" userId="9312318d-6fc1-4aa1-bf63-b61f87e21e71" providerId="ADAL" clId="{A13E6408-514B-432D-A6E6-372E993D554F}" dt="2019-11-21T04:38:59.599" v="2965"/>
          <ac:picMkLst>
            <pc:docMk/>
            <pc:sldMk cId="1701085422" sldId="313"/>
            <ac:picMk id="7" creationId="{1BD11919-CB0A-44D5-9765-89441890B278}"/>
          </ac:picMkLst>
        </pc:picChg>
        <pc:picChg chg="add del mod">
          <ac:chgData name="Dan Miller" userId="9312318d-6fc1-4aa1-bf63-b61f87e21e71" providerId="ADAL" clId="{A13E6408-514B-432D-A6E6-372E993D554F}" dt="2019-11-19T04:57:19.399" v="616" actId="478"/>
          <ac:picMkLst>
            <pc:docMk/>
            <pc:sldMk cId="1701085422" sldId="313"/>
            <ac:picMk id="9" creationId="{0043A41D-ADCA-4536-BB9F-4749EFEF5887}"/>
          </ac:picMkLst>
        </pc:picChg>
        <pc:picChg chg="add del">
          <ac:chgData name="Dan Miller" userId="9312318d-6fc1-4aa1-bf63-b61f87e21e71" providerId="ADAL" clId="{A13E6408-514B-432D-A6E6-372E993D554F}" dt="2019-11-21T04:38:58.782" v="2964" actId="478"/>
          <ac:picMkLst>
            <pc:docMk/>
            <pc:sldMk cId="1701085422" sldId="313"/>
            <ac:picMk id="10" creationId="{5DCFE4FF-2D37-49CB-95EB-18CFAA76B519}"/>
          </ac:picMkLst>
        </pc:picChg>
      </pc:sldChg>
      <pc:sldChg chg="addSp modSp add">
        <pc:chgData name="Dan Miller" userId="9312318d-6fc1-4aa1-bf63-b61f87e21e71" providerId="ADAL" clId="{A13E6408-514B-432D-A6E6-372E993D554F}" dt="2019-11-21T04:40:43.315" v="2978" actId="1076"/>
        <pc:sldMkLst>
          <pc:docMk/>
          <pc:sldMk cId="257061606" sldId="314"/>
        </pc:sldMkLst>
        <pc:picChg chg="mod">
          <ac:chgData name="Dan Miller" userId="9312318d-6fc1-4aa1-bf63-b61f87e21e71" providerId="ADAL" clId="{A13E6408-514B-432D-A6E6-372E993D554F}" dt="2019-11-21T04:40:21.148" v="2975" actId="1076"/>
          <ac:picMkLst>
            <pc:docMk/>
            <pc:sldMk cId="257061606" sldId="314"/>
            <ac:picMk id="3" creationId="{66560B5D-9270-4901-A88A-3EEA7EE9F8B2}"/>
          </ac:picMkLst>
        </pc:picChg>
        <pc:picChg chg="add mod">
          <ac:chgData name="Dan Miller" userId="9312318d-6fc1-4aa1-bf63-b61f87e21e71" providerId="ADAL" clId="{A13E6408-514B-432D-A6E6-372E993D554F}" dt="2019-11-21T04:40:43.315" v="2978" actId="1076"/>
          <ac:picMkLst>
            <pc:docMk/>
            <pc:sldMk cId="257061606" sldId="314"/>
            <ac:picMk id="7" creationId="{3EE38289-86CC-48A2-8FDE-A984CB54B417}"/>
          </ac:picMkLst>
        </pc:picChg>
      </pc:sldChg>
      <pc:sldChg chg="addSp delSp add">
        <pc:chgData name="Dan Miller" userId="9312318d-6fc1-4aa1-bf63-b61f87e21e71" providerId="ADAL" clId="{A13E6408-514B-432D-A6E6-372E993D554F}" dt="2019-11-21T04:40:30.367" v="2977"/>
        <pc:sldMkLst>
          <pc:docMk/>
          <pc:sldMk cId="918821293" sldId="315"/>
        </pc:sldMkLst>
        <pc:picChg chg="add">
          <ac:chgData name="Dan Miller" userId="9312318d-6fc1-4aa1-bf63-b61f87e21e71" providerId="ADAL" clId="{A13E6408-514B-432D-A6E6-372E993D554F}" dt="2019-11-21T04:40:30.367" v="2977"/>
          <ac:picMkLst>
            <pc:docMk/>
            <pc:sldMk cId="918821293" sldId="315"/>
            <ac:picMk id="7" creationId="{00DBA01E-1D46-4F3B-8706-8ED97B588B75}"/>
          </ac:picMkLst>
        </pc:picChg>
        <pc:picChg chg="del">
          <ac:chgData name="Dan Miller" userId="9312318d-6fc1-4aa1-bf63-b61f87e21e71" providerId="ADAL" clId="{A13E6408-514B-432D-A6E6-372E993D554F}" dt="2019-11-21T04:40:29.588" v="2976" actId="478"/>
          <ac:picMkLst>
            <pc:docMk/>
            <pc:sldMk cId="918821293" sldId="315"/>
            <ac:picMk id="9" creationId="{0043A41D-ADCA-4536-BB9F-4749EFEF5887}"/>
          </ac:picMkLst>
        </pc:picChg>
      </pc:sldChg>
      <pc:sldChg chg="addSp delSp modSp add">
        <pc:chgData name="Dan Miller" userId="9312318d-6fc1-4aa1-bf63-b61f87e21e71" providerId="ADAL" clId="{A13E6408-514B-432D-A6E6-372E993D554F}" dt="2019-11-21T06:02:33.389" v="3796" actId="20577"/>
        <pc:sldMkLst>
          <pc:docMk/>
          <pc:sldMk cId="1158235311" sldId="316"/>
        </pc:sldMkLst>
        <pc:spChg chg="mod">
          <ac:chgData name="Dan Miller" userId="9312318d-6fc1-4aa1-bf63-b61f87e21e71" providerId="ADAL" clId="{A13E6408-514B-432D-A6E6-372E993D554F}" dt="2019-11-19T05:47:20.734" v="1834" actId="20577"/>
          <ac:spMkLst>
            <pc:docMk/>
            <pc:sldMk cId="1158235311" sldId="316"/>
            <ac:spMk id="16" creationId="{0FD8B14E-7CCF-42C8-9E9F-051852995464}"/>
          </ac:spMkLst>
        </pc:spChg>
        <pc:spChg chg="mod">
          <ac:chgData name="Dan Miller" userId="9312318d-6fc1-4aa1-bf63-b61f87e21e71" providerId="ADAL" clId="{A13E6408-514B-432D-A6E6-372E993D554F}" dt="2019-11-21T06:02:33.389" v="3796" actId="20577"/>
          <ac:spMkLst>
            <pc:docMk/>
            <pc:sldMk cId="1158235311" sldId="316"/>
            <ac:spMk id="17" creationId="{5AE9912C-98EA-4128-BAF0-91C8BAB6E99F}"/>
          </ac:spMkLst>
        </pc:spChg>
        <pc:graphicFrameChg chg="del">
          <ac:chgData name="Dan Miller" userId="9312318d-6fc1-4aa1-bf63-b61f87e21e71" providerId="ADAL" clId="{A13E6408-514B-432D-A6E6-372E993D554F}" dt="2019-11-19T05:49:22.569" v="1913" actId="478"/>
          <ac:graphicFrameMkLst>
            <pc:docMk/>
            <pc:sldMk cId="1158235311" sldId="316"/>
            <ac:graphicFrameMk id="6" creationId="{70D770D4-DF7D-4F9F-B764-DCF35D8D068A}"/>
          </ac:graphicFrameMkLst>
        </pc:graphicFrameChg>
        <pc:graphicFrameChg chg="add mod modGraphic">
          <ac:chgData name="Dan Miller" userId="9312318d-6fc1-4aa1-bf63-b61f87e21e71" providerId="ADAL" clId="{A13E6408-514B-432D-A6E6-372E993D554F}" dt="2019-11-21T05:49:10.769" v="3718" actId="14734"/>
          <ac:graphicFrameMkLst>
            <pc:docMk/>
            <pc:sldMk cId="1158235311" sldId="316"/>
            <ac:graphicFrameMk id="7" creationId="{E80091F0-C67E-49A2-A4A9-70B5D3E1A22B}"/>
          </ac:graphicFrameMkLst>
        </pc:graphicFrameChg>
        <pc:picChg chg="mod">
          <ac:chgData name="Dan Miller" userId="9312318d-6fc1-4aa1-bf63-b61f87e21e71" providerId="ADAL" clId="{A13E6408-514B-432D-A6E6-372E993D554F}" dt="2019-11-21T04:37:28.437" v="2951" actId="1076"/>
          <ac:picMkLst>
            <pc:docMk/>
            <pc:sldMk cId="1158235311" sldId="316"/>
            <ac:picMk id="3" creationId="{66560B5D-9270-4901-A88A-3EEA7EE9F8B2}"/>
          </ac:picMkLst>
        </pc:picChg>
        <pc:picChg chg="add del">
          <ac:chgData name="Dan Miller" userId="9312318d-6fc1-4aa1-bf63-b61f87e21e71" providerId="ADAL" clId="{A13E6408-514B-432D-A6E6-372E993D554F}" dt="2019-11-21T04:41:45.004" v="2993" actId="478"/>
          <ac:picMkLst>
            <pc:docMk/>
            <pc:sldMk cId="1158235311" sldId="316"/>
            <ac:picMk id="8" creationId="{6AD80836-71E2-414D-8CBA-FB2B7B7795FE}"/>
          </ac:picMkLst>
        </pc:picChg>
        <pc:picChg chg="add">
          <ac:chgData name="Dan Miller" userId="9312318d-6fc1-4aa1-bf63-b61f87e21e71" providerId="ADAL" clId="{A13E6408-514B-432D-A6E6-372E993D554F}" dt="2019-11-21T04:41:45.796" v="2994"/>
          <ac:picMkLst>
            <pc:docMk/>
            <pc:sldMk cId="1158235311" sldId="316"/>
            <ac:picMk id="9" creationId="{72402533-E4FA-48BD-8152-10AA87723AC6}"/>
          </ac:picMkLst>
        </pc:picChg>
      </pc:sldChg>
      <pc:sldChg chg="addSp delSp modSp add">
        <pc:chgData name="Dan Miller" userId="9312318d-6fc1-4aa1-bf63-b61f87e21e71" providerId="ADAL" clId="{A13E6408-514B-432D-A6E6-372E993D554F}" dt="2019-11-21T06:10:01.763" v="4066" actId="20577"/>
        <pc:sldMkLst>
          <pc:docMk/>
          <pc:sldMk cId="1766053247" sldId="317"/>
        </pc:sldMkLst>
        <pc:spChg chg="add del">
          <ac:chgData name="Dan Miller" userId="9312318d-6fc1-4aa1-bf63-b61f87e21e71" providerId="ADAL" clId="{A13E6408-514B-432D-A6E6-372E993D554F}" dt="2019-11-19T05:50:14.514" v="1921"/>
          <ac:spMkLst>
            <pc:docMk/>
            <pc:sldMk cId="1766053247" sldId="317"/>
            <ac:spMk id="2" creationId="{F1D1DD8C-4C06-44CC-B06E-C4C26A8E4F92}"/>
          </ac:spMkLst>
        </pc:spChg>
        <pc:spChg chg="mod">
          <ac:chgData name="Dan Miller" userId="9312318d-6fc1-4aa1-bf63-b61f87e21e71" providerId="ADAL" clId="{A13E6408-514B-432D-A6E6-372E993D554F}" dt="2019-11-21T06:09:09.455" v="4016" actId="313"/>
          <ac:spMkLst>
            <pc:docMk/>
            <pc:sldMk cId="1766053247" sldId="317"/>
            <ac:spMk id="8" creationId="{F5FAA9CF-428C-46C2-89F1-30FBB174100C}"/>
          </ac:spMkLst>
        </pc:spChg>
        <pc:spChg chg="mod">
          <ac:chgData name="Dan Miller" userId="9312318d-6fc1-4aa1-bf63-b61f87e21e71" providerId="ADAL" clId="{A13E6408-514B-432D-A6E6-372E993D554F}" dt="2019-11-19T05:47:36.873" v="1836" actId="20577"/>
          <ac:spMkLst>
            <pc:docMk/>
            <pc:sldMk cId="1766053247" sldId="317"/>
            <ac:spMk id="16" creationId="{0FD8B14E-7CCF-42C8-9E9F-051852995464}"/>
          </ac:spMkLst>
        </pc:spChg>
        <pc:graphicFrameChg chg="del">
          <ac:chgData name="Dan Miller" userId="9312318d-6fc1-4aa1-bf63-b61f87e21e71" providerId="ADAL" clId="{A13E6408-514B-432D-A6E6-372E993D554F}" dt="2019-11-19T05:50:11.614" v="1919" actId="478"/>
          <ac:graphicFrameMkLst>
            <pc:docMk/>
            <pc:sldMk cId="1766053247" sldId="317"/>
            <ac:graphicFrameMk id="6" creationId="{70D770D4-DF7D-4F9F-B764-DCF35D8D068A}"/>
          </ac:graphicFrameMkLst>
        </pc:graphicFrameChg>
        <pc:graphicFrameChg chg="add del">
          <ac:chgData name="Dan Miller" userId="9312318d-6fc1-4aa1-bf63-b61f87e21e71" providerId="ADAL" clId="{A13E6408-514B-432D-A6E6-372E993D554F}" dt="2019-11-19T05:52:27.934" v="2052" actId="478"/>
          <ac:graphicFrameMkLst>
            <pc:docMk/>
            <pc:sldMk cId="1766053247" sldId="317"/>
            <ac:graphicFrameMk id="9" creationId="{4650B4C9-1BD7-457A-A45E-CC60CF0EA41B}"/>
          </ac:graphicFrameMkLst>
        </pc:graphicFrameChg>
        <pc:graphicFrameChg chg="add mod modGraphic">
          <ac:chgData name="Dan Miller" userId="9312318d-6fc1-4aa1-bf63-b61f87e21e71" providerId="ADAL" clId="{A13E6408-514B-432D-A6E6-372E993D554F}" dt="2019-11-21T06:10:01.763" v="4066" actId="20577"/>
          <ac:graphicFrameMkLst>
            <pc:docMk/>
            <pc:sldMk cId="1766053247" sldId="317"/>
            <ac:graphicFrameMk id="11" creationId="{694FAF08-B70D-4F1C-94DF-21F383BDEE7A}"/>
          </ac:graphicFrameMkLst>
        </pc:graphicFrameChg>
        <pc:picChg chg="add">
          <ac:chgData name="Dan Miller" userId="9312318d-6fc1-4aa1-bf63-b61f87e21e71" providerId="ADAL" clId="{A13E6408-514B-432D-A6E6-372E993D554F}" dt="2019-11-21T04:37:37.280" v="2953"/>
          <ac:picMkLst>
            <pc:docMk/>
            <pc:sldMk cId="1766053247" sldId="317"/>
            <ac:picMk id="7" creationId="{74B4B2E7-E15E-4A2A-A691-9A5A4611217B}"/>
          </ac:picMkLst>
        </pc:picChg>
        <pc:picChg chg="del">
          <ac:chgData name="Dan Miller" userId="9312318d-6fc1-4aa1-bf63-b61f87e21e71" providerId="ADAL" clId="{A13E6408-514B-432D-A6E6-372E993D554F}" dt="2019-11-21T04:37:36.534" v="2952" actId="478"/>
          <ac:picMkLst>
            <pc:docMk/>
            <pc:sldMk cId="1766053247" sldId="317"/>
            <ac:picMk id="10" creationId="{FC626628-0816-4298-B58F-75DD785A7619}"/>
          </ac:picMkLst>
        </pc:picChg>
      </pc:sldChg>
      <pc:sldChg chg="addSp delSp modSp add">
        <pc:chgData name="Dan Miller" userId="9312318d-6fc1-4aa1-bf63-b61f87e21e71" providerId="ADAL" clId="{A13E6408-514B-432D-A6E6-372E993D554F}" dt="2019-11-21T04:41:08.693" v="2984"/>
        <pc:sldMkLst>
          <pc:docMk/>
          <pc:sldMk cId="2572895293" sldId="318"/>
        </pc:sldMkLst>
        <pc:spChg chg="mod">
          <ac:chgData name="Dan Miller" userId="9312318d-6fc1-4aa1-bf63-b61f87e21e71" providerId="ADAL" clId="{A13E6408-514B-432D-A6E6-372E993D554F}" dt="2019-11-19T04:55:03.472" v="592" actId="20577"/>
          <ac:spMkLst>
            <pc:docMk/>
            <pc:sldMk cId="2572895293" sldId="318"/>
            <ac:spMk id="16" creationId="{0FD8B14E-7CCF-42C8-9E9F-051852995464}"/>
          </ac:spMkLst>
        </pc:spChg>
        <pc:picChg chg="mod">
          <ac:chgData name="Dan Miller" userId="9312318d-6fc1-4aa1-bf63-b61f87e21e71" providerId="ADAL" clId="{A13E6408-514B-432D-A6E6-372E993D554F}" dt="2019-11-21T04:39:11.621" v="2966" actId="1076"/>
          <ac:picMkLst>
            <pc:docMk/>
            <pc:sldMk cId="2572895293" sldId="318"/>
            <ac:picMk id="7" creationId="{90A763FD-4A44-4624-8C23-F836589D3F0D}"/>
          </ac:picMkLst>
        </pc:picChg>
        <pc:picChg chg="add del">
          <ac:chgData name="Dan Miller" userId="9312318d-6fc1-4aa1-bf63-b61f87e21e71" providerId="ADAL" clId="{A13E6408-514B-432D-A6E6-372E993D554F}" dt="2019-11-21T04:41:07.899" v="2983" actId="478"/>
          <ac:picMkLst>
            <pc:docMk/>
            <pc:sldMk cId="2572895293" sldId="318"/>
            <ac:picMk id="8" creationId="{2752EA6A-4E78-464B-B19F-624AD3CA8378}"/>
          </ac:picMkLst>
        </pc:picChg>
        <pc:picChg chg="add">
          <ac:chgData name="Dan Miller" userId="9312318d-6fc1-4aa1-bf63-b61f87e21e71" providerId="ADAL" clId="{A13E6408-514B-432D-A6E6-372E993D554F}" dt="2019-11-21T04:41:08.693" v="2984"/>
          <ac:picMkLst>
            <pc:docMk/>
            <pc:sldMk cId="2572895293" sldId="318"/>
            <ac:picMk id="9" creationId="{6089EEF4-99D8-493D-8518-D7C9566E003B}"/>
          </ac:picMkLst>
        </pc:picChg>
      </pc:sldChg>
      <pc:sldChg chg="addSp delSp modSp add">
        <pc:chgData name="Dan Miller" userId="9312318d-6fc1-4aa1-bf63-b61f87e21e71" providerId="ADAL" clId="{A13E6408-514B-432D-A6E6-372E993D554F}" dt="2019-11-21T04:39:25.227" v="2968"/>
        <pc:sldMkLst>
          <pc:docMk/>
          <pc:sldMk cId="3443454182" sldId="319"/>
        </pc:sldMkLst>
        <pc:spChg chg="mod">
          <ac:chgData name="Dan Miller" userId="9312318d-6fc1-4aa1-bf63-b61f87e21e71" providerId="ADAL" clId="{A13E6408-514B-432D-A6E6-372E993D554F}" dt="2019-11-19T04:55:24.916" v="609" actId="20577"/>
          <ac:spMkLst>
            <pc:docMk/>
            <pc:sldMk cId="3443454182" sldId="319"/>
            <ac:spMk id="16" creationId="{0FD8B14E-7CCF-42C8-9E9F-051852995464}"/>
          </ac:spMkLst>
        </pc:spChg>
        <pc:picChg chg="add del">
          <ac:chgData name="Dan Miller" userId="9312318d-6fc1-4aa1-bf63-b61f87e21e71" providerId="ADAL" clId="{A13E6408-514B-432D-A6E6-372E993D554F}" dt="2019-11-21T04:39:24.491" v="2967" actId="478"/>
          <ac:picMkLst>
            <pc:docMk/>
            <pc:sldMk cId="3443454182" sldId="319"/>
            <ac:picMk id="7" creationId="{7B258A1A-8A7F-4205-BCE2-224AB98450B5}"/>
          </ac:picMkLst>
        </pc:picChg>
        <pc:picChg chg="del">
          <ac:chgData name="Dan Miller" userId="9312318d-6fc1-4aa1-bf63-b61f87e21e71" providerId="ADAL" clId="{A13E6408-514B-432D-A6E6-372E993D554F}" dt="2019-11-19T04:56:44.230" v="612" actId="478"/>
          <ac:picMkLst>
            <pc:docMk/>
            <pc:sldMk cId="3443454182" sldId="319"/>
            <ac:picMk id="9" creationId="{0043A41D-ADCA-4536-BB9F-4749EFEF5887}"/>
          </ac:picMkLst>
        </pc:picChg>
        <pc:picChg chg="add">
          <ac:chgData name="Dan Miller" userId="9312318d-6fc1-4aa1-bf63-b61f87e21e71" providerId="ADAL" clId="{A13E6408-514B-432D-A6E6-372E993D554F}" dt="2019-11-21T04:39:25.227" v="2968"/>
          <ac:picMkLst>
            <pc:docMk/>
            <pc:sldMk cId="3443454182" sldId="319"/>
            <ac:picMk id="9" creationId="{6C5B142B-616C-4DB6-82DA-56C114235538}"/>
          </ac:picMkLst>
        </pc:picChg>
      </pc:sldChg>
      <pc:sldChg chg="addSp delSp modSp add">
        <pc:chgData name="Dan Miller" userId="9312318d-6fc1-4aa1-bf63-b61f87e21e71" providerId="ADAL" clId="{A13E6408-514B-432D-A6E6-372E993D554F}" dt="2019-11-21T04:41:03.361" v="2982"/>
        <pc:sldMkLst>
          <pc:docMk/>
          <pc:sldMk cId="3193875165" sldId="320"/>
        </pc:sldMkLst>
        <pc:spChg chg="mod">
          <ac:chgData name="Dan Miller" userId="9312318d-6fc1-4aa1-bf63-b61f87e21e71" providerId="ADAL" clId="{A13E6408-514B-432D-A6E6-372E993D554F}" dt="2019-11-19T04:58:03.775" v="638" actId="20577"/>
          <ac:spMkLst>
            <pc:docMk/>
            <pc:sldMk cId="3193875165" sldId="320"/>
            <ac:spMk id="16" creationId="{0FD8B14E-7CCF-42C8-9E9F-051852995464}"/>
          </ac:spMkLst>
        </pc:spChg>
        <pc:picChg chg="mod">
          <ac:chgData name="Dan Miller" userId="9312318d-6fc1-4aa1-bf63-b61f87e21e71" providerId="ADAL" clId="{A13E6408-514B-432D-A6E6-372E993D554F}" dt="2019-11-21T04:39:37.012" v="2969" actId="1076"/>
          <ac:picMkLst>
            <pc:docMk/>
            <pc:sldMk cId="3193875165" sldId="320"/>
            <ac:picMk id="7" creationId="{90A763FD-4A44-4624-8C23-F836589D3F0D}"/>
          </ac:picMkLst>
        </pc:picChg>
        <pc:picChg chg="add del">
          <ac:chgData name="Dan Miller" userId="9312318d-6fc1-4aa1-bf63-b61f87e21e71" providerId="ADAL" clId="{A13E6408-514B-432D-A6E6-372E993D554F}" dt="2019-11-21T04:41:02.419" v="2981" actId="478"/>
          <ac:picMkLst>
            <pc:docMk/>
            <pc:sldMk cId="3193875165" sldId="320"/>
            <ac:picMk id="8" creationId="{7E00593D-11A5-40B9-813D-862E01089041}"/>
          </ac:picMkLst>
        </pc:picChg>
        <pc:picChg chg="add">
          <ac:chgData name="Dan Miller" userId="9312318d-6fc1-4aa1-bf63-b61f87e21e71" providerId="ADAL" clId="{A13E6408-514B-432D-A6E6-372E993D554F}" dt="2019-11-21T04:41:03.361" v="2982"/>
          <ac:picMkLst>
            <pc:docMk/>
            <pc:sldMk cId="3193875165" sldId="320"/>
            <ac:picMk id="9" creationId="{DF60FE3B-AEA0-420D-8757-8BDB2CB7475F}"/>
          </ac:picMkLst>
        </pc:picChg>
      </pc:sldChg>
      <pc:sldChg chg="addSp delSp modSp add">
        <pc:chgData name="Dan Miller" userId="9312318d-6fc1-4aa1-bf63-b61f87e21e71" providerId="ADAL" clId="{A13E6408-514B-432D-A6E6-372E993D554F}" dt="2019-11-21T04:39:47.160" v="2971"/>
        <pc:sldMkLst>
          <pc:docMk/>
          <pc:sldMk cId="3438693093" sldId="321"/>
        </pc:sldMkLst>
        <pc:spChg chg="mod">
          <ac:chgData name="Dan Miller" userId="9312318d-6fc1-4aa1-bf63-b61f87e21e71" providerId="ADAL" clId="{A13E6408-514B-432D-A6E6-372E993D554F}" dt="2019-11-19T04:58:16.568" v="639"/>
          <ac:spMkLst>
            <pc:docMk/>
            <pc:sldMk cId="3438693093" sldId="321"/>
            <ac:spMk id="16" creationId="{0FD8B14E-7CCF-42C8-9E9F-051852995464}"/>
          </ac:spMkLst>
        </pc:spChg>
        <pc:graphicFrameChg chg="modGraphic">
          <ac:chgData name="Dan Miller" userId="9312318d-6fc1-4aa1-bf63-b61f87e21e71" providerId="ADAL" clId="{A13E6408-514B-432D-A6E6-372E993D554F}" dt="2019-11-21T03:44:38.456" v="2462" actId="14100"/>
          <ac:graphicFrameMkLst>
            <pc:docMk/>
            <pc:sldMk cId="3438693093" sldId="321"/>
            <ac:graphicFrameMk id="6" creationId="{70D770D4-DF7D-4F9F-B764-DCF35D8D068A}"/>
          </ac:graphicFrameMkLst>
        </pc:graphicFrameChg>
        <pc:picChg chg="add">
          <ac:chgData name="Dan Miller" userId="9312318d-6fc1-4aa1-bf63-b61f87e21e71" providerId="ADAL" clId="{A13E6408-514B-432D-A6E6-372E993D554F}" dt="2019-11-21T04:39:47.160" v="2971"/>
          <ac:picMkLst>
            <pc:docMk/>
            <pc:sldMk cId="3438693093" sldId="321"/>
            <ac:picMk id="7" creationId="{224AB57C-E068-4E14-A397-DAF799252B91}"/>
          </ac:picMkLst>
        </pc:picChg>
        <pc:picChg chg="del">
          <ac:chgData name="Dan Miller" userId="9312318d-6fc1-4aa1-bf63-b61f87e21e71" providerId="ADAL" clId="{A13E6408-514B-432D-A6E6-372E993D554F}" dt="2019-11-19T04:59:39.895" v="642" actId="478"/>
          <ac:picMkLst>
            <pc:docMk/>
            <pc:sldMk cId="3438693093" sldId="321"/>
            <ac:picMk id="7" creationId="{7B258A1A-8A7F-4205-BCE2-224AB98450B5}"/>
          </ac:picMkLst>
        </pc:picChg>
        <pc:picChg chg="add del">
          <ac:chgData name="Dan Miller" userId="9312318d-6fc1-4aa1-bf63-b61f87e21e71" providerId="ADAL" clId="{A13E6408-514B-432D-A6E6-372E993D554F}" dt="2019-11-21T04:39:46.411" v="2970" actId="478"/>
          <ac:picMkLst>
            <pc:docMk/>
            <pc:sldMk cId="3438693093" sldId="321"/>
            <ac:picMk id="9" creationId="{A73D5752-AF29-46CB-A269-AFA25164CD52}"/>
          </ac:picMkLst>
        </pc:picChg>
      </pc:sldChg>
      <pc:sldChg chg="addSp delSp modSp add">
        <pc:chgData name="Dan Miller" userId="9312318d-6fc1-4aa1-bf63-b61f87e21e71" providerId="ADAL" clId="{A13E6408-514B-432D-A6E6-372E993D554F}" dt="2019-11-21T04:40:51.713" v="2980"/>
        <pc:sldMkLst>
          <pc:docMk/>
          <pc:sldMk cId="3523741602" sldId="322"/>
        </pc:sldMkLst>
        <pc:spChg chg="mod">
          <ac:chgData name="Dan Miller" userId="9312318d-6fc1-4aa1-bf63-b61f87e21e71" providerId="ADAL" clId="{A13E6408-514B-432D-A6E6-372E993D554F}" dt="2019-11-19T05:01:36.113" v="677" actId="20577"/>
          <ac:spMkLst>
            <pc:docMk/>
            <pc:sldMk cId="3523741602" sldId="322"/>
            <ac:spMk id="16" creationId="{0FD8B14E-7CCF-42C8-9E9F-051852995464}"/>
          </ac:spMkLst>
        </pc:spChg>
        <pc:picChg chg="mod">
          <ac:chgData name="Dan Miller" userId="9312318d-6fc1-4aa1-bf63-b61f87e21e71" providerId="ADAL" clId="{A13E6408-514B-432D-A6E6-372E993D554F}" dt="2019-11-21T04:39:55.756" v="2972" actId="1076"/>
          <ac:picMkLst>
            <pc:docMk/>
            <pc:sldMk cId="3523741602" sldId="322"/>
            <ac:picMk id="7" creationId="{90A763FD-4A44-4624-8C23-F836589D3F0D}"/>
          </ac:picMkLst>
        </pc:picChg>
        <pc:picChg chg="add del">
          <ac:chgData name="Dan Miller" userId="9312318d-6fc1-4aa1-bf63-b61f87e21e71" providerId="ADAL" clId="{A13E6408-514B-432D-A6E6-372E993D554F}" dt="2019-11-21T04:40:50.834" v="2979" actId="478"/>
          <ac:picMkLst>
            <pc:docMk/>
            <pc:sldMk cId="3523741602" sldId="322"/>
            <ac:picMk id="8" creationId="{DA156046-418E-4C60-9FE3-2BE7FA2A4416}"/>
          </ac:picMkLst>
        </pc:picChg>
        <pc:picChg chg="add">
          <ac:chgData name="Dan Miller" userId="9312318d-6fc1-4aa1-bf63-b61f87e21e71" providerId="ADAL" clId="{A13E6408-514B-432D-A6E6-372E993D554F}" dt="2019-11-21T04:40:51.713" v="2980"/>
          <ac:picMkLst>
            <pc:docMk/>
            <pc:sldMk cId="3523741602" sldId="322"/>
            <ac:picMk id="9" creationId="{D26C1331-E9E3-48FD-B87C-2E3E33F82047}"/>
          </ac:picMkLst>
        </pc:picChg>
      </pc:sldChg>
      <pc:sldChg chg="addSp delSp modSp add">
        <pc:chgData name="Dan Miller" userId="9312318d-6fc1-4aa1-bf63-b61f87e21e71" providerId="ADAL" clId="{A13E6408-514B-432D-A6E6-372E993D554F}" dt="2019-11-21T04:40:09.103" v="2974"/>
        <pc:sldMkLst>
          <pc:docMk/>
          <pc:sldMk cId="95987324" sldId="323"/>
        </pc:sldMkLst>
        <pc:spChg chg="mod">
          <ac:chgData name="Dan Miller" userId="9312318d-6fc1-4aa1-bf63-b61f87e21e71" providerId="ADAL" clId="{A13E6408-514B-432D-A6E6-372E993D554F}" dt="2019-11-19T05:01:49.121" v="685" actId="6549"/>
          <ac:spMkLst>
            <pc:docMk/>
            <pc:sldMk cId="95987324" sldId="323"/>
            <ac:spMk id="16" creationId="{0FD8B14E-7CCF-42C8-9E9F-051852995464}"/>
          </ac:spMkLst>
        </pc:spChg>
        <pc:picChg chg="add del">
          <ac:chgData name="Dan Miller" userId="9312318d-6fc1-4aa1-bf63-b61f87e21e71" providerId="ADAL" clId="{A13E6408-514B-432D-A6E6-372E993D554F}" dt="2019-11-21T04:40:08.212" v="2973" actId="478"/>
          <ac:picMkLst>
            <pc:docMk/>
            <pc:sldMk cId="95987324" sldId="323"/>
            <ac:picMk id="7" creationId="{9D4F615F-41B4-4460-8AC8-29DCEC168B6A}"/>
          </ac:picMkLst>
        </pc:picChg>
        <pc:picChg chg="del">
          <ac:chgData name="Dan Miller" userId="9312318d-6fc1-4aa1-bf63-b61f87e21e71" providerId="ADAL" clId="{A13E6408-514B-432D-A6E6-372E993D554F}" dt="2019-11-19T05:03:31.359" v="690" actId="478"/>
          <ac:picMkLst>
            <pc:docMk/>
            <pc:sldMk cId="95987324" sldId="323"/>
            <ac:picMk id="9" creationId="{A73D5752-AF29-46CB-A269-AFA25164CD52}"/>
          </ac:picMkLst>
        </pc:picChg>
        <pc:picChg chg="add">
          <ac:chgData name="Dan Miller" userId="9312318d-6fc1-4aa1-bf63-b61f87e21e71" providerId="ADAL" clId="{A13E6408-514B-432D-A6E6-372E993D554F}" dt="2019-11-21T04:40:09.103" v="2974"/>
          <ac:picMkLst>
            <pc:docMk/>
            <pc:sldMk cId="95987324" sldId="323"/>
            <ac:picMk id="9" creationId="{F18AFD6B-1DBE-4C21-994C-F2F57DF3DFAA}"/>
          </ac:picMkLst>
        </pc:picChg>
      </pc:sldChg>
      <pc:sldChg chg="addSp delSp modSp add">
        <pc:chgData name="Dan Miller" userId="9312318d-6fc1-4aa1-bf63-b61f87e21e71" providerId="ADAL" clId="{A13E6408-514B-432D-A6E6-372E993D554F}" dt="2019-11-21T04:41:54.564" v="2996"/>
        <pc:sldMkLst>
          <pc:docMk/>
          <pc:sldMk cId="798694844" sldId="324"/>
        </pc:sldMkLst>
        <pc:spChg chg="mod">
          <ac:chgData name="Dan Miller" userId="9312318d-6fc1-4aa1-bf63-b61f87e21e71" providerId="ADAL" clId="{A13E6408-514B-432D-A6E6-372E993D554F}" dt="2019-11-19T05:45:30.399" v="1762" actId="20577"/>
          <ac:spMkLst>
            <pc:docMk/>
            <pc:sldMk cId="798694844" sldId="324"/>
            <ac:spMk id="17" creationId="{5AE9912C-98EA-4128-BAF0-91C8BAB6E99F}"/>
          </ac:spMkLst>
        </pc:spChg>
        <pc:graphicFrameChg chg="mod modGraphic">
          <ac:chgData name="Dan Miller" userId="9312318d-6fc1-4aa1-bf63-b61f87e21e71" providerId="ADAL" clId="{A13E6408-514B-432D-A6E6-372E993D554F}" dt="2019-11-19T05:56:51.713" v="2320"/>
          <ac:graphicFrameMkLst>
            <pc:docMk/>
            <pc:sldMk cId="798694844" sldId="324"/>
            <ac:graphicFrameMk id="6" creationId="{70D770D4-DF7D-4F9F-B764-DCF35D8D068A}"/>
          </ac:graphicFrameMkLst>
        </pc:graphicFrameChg>
        <pc:picChg chg="mod">
          <ac:chgData name="Dan Miller" userId="9312318d-6fc1-4aa1-bf63-b61f87e21e71" providerId="ADAL" clId="{A13E6408-514B-432D-A6E6-372E993D554F}" dt="2019-11-21T04:37:01.695" v="2946" actId="1076"/>
          <ac:picMkLst>
            <pc:docMk/>
            <pc:sldMk cId="798694844" sldId="324"/>
            <ac:picMk id="3" creationId="{66560B5D-9270-4901-A88A-3EEA7EE9F8B2}"/>
          </ac:picMkLst>
        </pc:picChg>
        <pc:picChg chg="add del">
          <ac:chgData name="Dan Miller" userId="9312318d-6fc1-4aa1-bf63-b61f87e21e71" providerId="ADAL" clId="{A13E6408-514B-432D-A6E6-372E993D554F}" dt="2019-11-21T04:41:53.813" v="2995" actId="478"/>
          <ac:picMkLst>
            <pc:docMk/>
            <pc:sldMk cId="798694844" sldId="324"/>
            <ac:picMk id="7" creationId="{CFBA6619-78C0-4885-8480-AB8AFB39226D}"/>
          </ac:picMkLst>
        </pc:picChg>
        <pc:picChg chg="add">
          <ac:chgData name="Dan Miller" userId="9312318d-6fc1-4aa1-bf63-b61f87e21e71" providerId="ADAL" clId="{A13E6408-514B-432D-A6E6-372E993D554F}" dt="2019-11-21T04:41:54.564" v="2996"/>
          <ac:picMkLst>
            <pc:docMk/>
            <pc:sldMk cId="798694844" sldId="324"/>
            <ac:picMk id="8" creationId="{FF3754A9-4C0C-485D-B561-E4C42B618796}"/>
          </ac:picMkLst>
        </pc:picChg>
      </pc:sldChg>
      <pc:sldChg chg="addSp delSp modSp add">
        <pc:chgData name="Dan Miller" userId="9312318d-6fc1-4aa1-bf63-b61f87e21e71" providerId="ADAL" clId="{A13E6408-514B-432D-A6E6-372E993D554F}" dt="2019-11-21T05:46:31.324" v="3717" actId="20577"/>
        <pc:sldMkLst>
          <pc:docMk/>
          <pc:sldMk cId="767455476" sldId="325"/>
        </pc:sldMkLst>
        <pc:spChg chg="mod">
          <ac:chgData name="Dan Miller" userId="9312318d-6fc1-4aa1-bf63-b61f87e21e71" providerId="ADAL" clId="{A13E6408-514B-432D-A6E6-372E993D554F}" dt="2019-11-21T05:46:31.324" v="3717" actId="20577"/>
          <ac:spMkLst>
            <pc:docMk/>
            <pc:sldMk cId="767455476" sldId="325"/>
            <ac:spMk id="8" creationId="{F5FAA9CF-428C-46C2-89F1-30FBB174100C}"/>
          </ac:spMkLst>
        </pc:spChg>
        <pc:spChg chg="mod">
          <ac:chgData name="Dan Miller" userId="9312318d-6fc1-4aa1-bf63-b61f87e21e71" providerId="ADAL" clId="{A13E6408-514B-432D-A6E6-372E993D554F}" dt="2019-11-21T05:46:07.454" v="3710" actId="6549"/>
          <ac:spMkLst>
            <pc:docMk/>
            <pc:sldMk cId="767455476" sldId="325"/>
            <ac:spMk id="16" creationId="{0FD8B14E-7CCF-42C8-9E9F-051852995464}"/>
          </ac:spMkLst>
        </pc:spChg>
        <pc:graphicFrameChg chg="del">
          <ac:chgData name="Dan Miller" userId="9312318d-6fc1-4aa1-bf63-b61f87e21e71" providerId="ADAL" clId="{A13E6408-514B-432D-A6E6-372E993D554F}" dt="2019-11-21T05:45:21.836" v="3688" actId="478"/>
          <ac:graphicFrameMkLst>
            <pc:docMk/>
            <pc:sldMk cId="767455476" sldId="325"/>
            <ac:graphicFrameMk id="6" creationId="{70D770D4-DF7D-4F9F-B764-DCF35D8D068A}"/>
          </ac:graphicFrameMkLst>
        </pc:graphicFrameChg>
        <pc:graphicFrameChg chg="add modGraphic">
          <ac:chgData name="Dan Miller" userId="9312318d-6fc1-4aa1-bf63-b61f87e21e71" providerId="ADAL" clId="{A13E6408-514B-432D-A6E6-372E993D554F}" dt="2019-11-21T05:45:57.561" v="3703" actId="14734"/>
          <ac:graphicFrameMkLst>
            <pc:docMk/>
            <pc:sldMk cId="767455476" sldId="325"/>
            <ac:graphicFrameMk id="10" creationId="{C9429224-7020-43CB-90F7-406460BCF8B2}"/>
          </ac:graphicFrameMkLst>
        </pc:graphicFrameChg>
        <pc:picChg chg="add del">
          <ac:chgData name="Dan Miller" userId="9312318d-6fc1-4aa1-bf63-b61f87e21e71" providerId="ADAL" clId="{A13E6408-514B-432D-A6E6-372E993D554F}" dt="2019-11-21T04:37:15.940" v="2948"/>
          <ac:picMkLst>
            <pc:docMk/>
            <pc:sldMk cId="767455476" sldId="325"/>
            <ac:picMk id="7" creationId="{F57B79EA-FE26-4FD9-A065-238615D37600}"/>
          </ac:picMkLst>
        </pc:picChg>
        <pc:picChg chg="add">
          <ac:chgData name="Dan Miller" userId="9312318d-6fc1-4aa1-bf63-b61f87e21e71" providerId="ADAL" clId="{A13E6408-514B-432D-A6E6-372E993D554F}" dt="2019-11-21T04:37:18.798" v="2950"/>
          <ac:picMkLst>
            <pc:docMk/>
            <pc:sldMk cId="767455476" sldId="325"/>
            <ac:picMk id="9" creationId="{5137BE51-9659-4DB9-868F-9C917CB10E92}"/>
          </ac:picMkLst>
        </pc:picChg>
        <pc:picChg chg="del">
          <ac:chgData name="Dan Miller" userId="9312318d-6fc1-4aa1-bf63-b61f87e21e71" providerId="ADAL" clId="{A13E6408-514B-432D-A6E6-372E993D554F}" dt="2019-11-21T04:37:18.045" v="2949" actId="478"/>
          <ac:picMkLst>
            <pc:docMk/>
            <pc:sldMk cId="767455476" sldId="325"/>
            <ac:picMk id="11" creationId="{EEA6F2E6-5DF4-4461-98DD-0898A413EACB}"/>
          </ac:picMkLst>
        </pc:picChg>
      </pc:sldChg>
      <pc:sldChg chg="addSp delSp modSp add">
        <pc:chgData name="Dan Miller" userId="9312318d-6fc1-4aa1-bf63-b61f87e21e71" providerId="ADAL" clId="{A13E6408-514B-432D-A6E6-372E993D554F}" dt="2019-11-21T04:41:23.142" v="2988"/>
        <pc:sldMkLst>
          <pc:docMk/>
          <pc:sldMk cId="2480760559" sldId="326"/>
        </pc:sldMkLst>
        <pc:picChg chg="mod">
          <ac:chgData name="Dan Miller" userId="9312318d-6fc1-4aa1-bf63-b61f87e21e71" providerId="ADAL" clId="{A13E6408-514B-432D-A6E6-372E993D554F}" dt="2019-11-21T04:38:26.693" v="2960" actId="1076"/>
          <ac:picMkLst>
            <pc:docMk/>
            <pc:sldMk cId="2480760559" sldId="326"/>
            <ac:picMk id="3" creationId="{66560B5D-9270-4901-A88A-3EEA7EE9F8B2}"/>
          </ac:picMkLst>
        </pc:picChg>
        <pc:picChg chg="add del">
          <ac:chgData name="Dan Miller" userId="9312318d-6fc1-4aa1-bf63-b61f87e21e71" providerId="ADAL" clId="{A13E6408-514B-432D-A6E6-372E993D554F}" dt="2019-11-21T04:41:22.387" v="2987" actId="478"/>
          <ac:picMkLst>
            <pc:docMk/>
            <pc:sldMk cId="2480760559" sldId="326"/>
            <ac:picMk id="7" creationId="{64D747CB-72CB-426D-9AE4-F144D43BB326}"/>
          </ac:picMkLst>
        </pc:picChg>
        <pc:picChg chg="add">
          <ac:chgData name="Dan Miller" userId="9312318d-6fc1-4aa1-bf63-b61f87e21e71" providerId="ADAL" clId="{A13E6408-514B-432D-A6E6-372E993D554F}" dt="2019-11-21T04:41:23.142" v="2988"/>
          <ac:picMkLst>
            <pc:docMk/>
            <pc:sldMk cId="2480760559" sldId="326"/>
            <ac:picMk id="8" creationId="{EC9E9192-D3A9-419D-89A6-A70DC2271492}"/>
          </ac:picMkLst>
        </pc:picChg>
      </pc:sldChg>
      <pc:sldChg chg="addSp delSp add">
        <pc:chgData name="Dan Miller" userId="9312318d-6fc1-4aa1-bf63-b61f87e21e71" providerId="ADAL" clId="{A13E6408-514B-432D-A6E6-372E993D554F}" dt="2019-11-21T04:38:35.781" v="2962"/>
        <pc:sldMkLst>
          <pc:docMk/>
          <pc:sldMk cId="587695987" sldId="327"/>
        </pc:sldMkLst>
        <pc:picChg chg="del">
          <ac:chgData name="Dan Miller" userId="9312318d-6fc1-4aa1-bf63-b61f87e21e71" providerId="ADAL" clId="{A13E6408-514B-432D-A6E6-372E993D554F}" dt="2019-11-21T04:38:34.894" v="2961" actId="478"/>
          <ac:picMkLst>
            <pc:docMk/>
            <pc:sldMk cId="587695987" sldId="327"/>
            <ac:picMk id="7" creationId="{0F52F201-58CA-45AD-9A96-E7ED21B99551}"/>
          </ac:picMkLst>
        </pc:picChg>
        <pc:picChg chg="add">
          <ac:chgData name="Dan Miller" userId="9312318d-6fc1-4aa1-bf63-b61f87e21e71" providerId="ADAL" clId="{A13E6408-514B-432D-A6E6-372E993D554F}" dt="2019-11-21T04:38:35.781" v="2962"/>
          <ac:picMkLst>
            <pc:docMk/>
            <pc:sldMk cId="587695987" sldId="327"/>
            <ac:picMk id="9" creationId="{B6595806-8C20-4513-A4FC-E8E815CB31A4}"/>
          </ac:picMkLst>
        </pc:picChg>
      </pc:sldChg>
      <pc:sldChg chg="addSp delSp modSp add">
        <pc:chgData name="Dan Miller" userId="9312318d-6fc1-4aa1-bf63-b61f87e21e71" providerId="ADAL" clId="{A13E6408-514B-432D-A6E6-372E993D554F}" dt="2019-11-21T05:19:01.251" v="3233" actId="5793"/>
        <pc:sldMkLst>
          <pc:docMk/>
          <pc:sldMk cId="1452089352" sldId="328"/>
        </pc:sldMkLst>
        <pc:graphicFrameChg chg="mod modGraphic">
          <ac:chgData name="Dan Miller" userId="9312318d-6fc1-4aa1-bf63-b61f87e21e71" providerId="ADAL" clId="{A13E6408-514B-432D-A6E6-372E993D554F}" dt="2019-11-21T05:19:01.251" v="3233" actId="5793"/>
          <ac:graphicFrameMkLst>
            <pc:docMk/>
            <pc:sldMk cId="1452089352" sldId="328"/>
            <ac:graphicFrameMk id="6" creationId="{70D770D4-DF7D-4F9F-B764-DCF35D8D068A}"/>
          </ac:graphicFrameMkLst>
        </pc:graphicFrameChg>
        <pc:picChg chg="del">
          <ac:chgData name="Dan Miller" userId="9312318d-6fc1-4aa1-bf63-b61f87e21e71" providerId="ADAL" clId="{A13E6408-514B-432D-A6E6-372E993D554F}" dt="2019-11-21T04:36:24.917" v="2940" actId="478"/>
          <ac:picMkLst>
            <pc:docMk/>
            <pc:sldMk cId="1452089352" sldId="328"/>
            <ac:picMk id="5" creationId="{13F1F004-F3CD-4DE2-AE63-A546886EFDC2}"/>
          </ac:picMkLst>
        </pc:picChg>
        <pc:picChg chg="add">
          <ac:chgData name="Dan Miller" userId="9312318d-6fc1-4aa1-bf63-b61f87e21e71" providerId="ADAL" clId="{A13E6408-514B-432D-A6E6-372E993D554F}" dt="2019-11-21T04:36:25.788" v="2941"/>
          <ac:picMkLst>
            <pc:docMk/>
            <pc:sldMk cId="1452089352" sldId="328"/>
            <ac:picMk id="7" creationId="{E95AA6FA-1DB6-452F-8DEB-5F485BB9E4F3}"/>
          </ac:picMkLst>
        </pc:picChg>
      </pc:sldChg>
      <pc:sldChg chg="addSp delSp modSp add ord">
        <pc:chgData name="Dan Miller" userId="9312318d-6fc1-4aa1-bf63-b61f87e21e71" providerId="ADAL" clId="{A13E6408-514B-432D-A6E6-372E993D554F}" dt="2019-11-21T05:20:27.682" v="3281"/>
        <pc:sldMkLst>
          <pc:docMk/>
          <pc:sldMk cId="1442928829" sldId="329"/>
        </pc:sldMkLst>
        <pc:spChg chg="mod">
          <ac:chgData name="Dan Miller" userId="9312318d-6fc1-4aa1-bf63-b61f87e21e71" providerId="ADAL" clId="{A13E6408-514B-432D-A6E6-372E993D554F}" dt="2019-11-21T03:40:04.069" v="2457" actId="20577"/>
          <ac:spMkLst>
            <pc:docMk/>
            <pc:sldMk cId="1442928829" sldId="329"/>
            <ac:spMk id="16" creationId="{0FD8B14E-7CCF-42C8-9E9F-051852995464}"/>
          </ac:spMkLst>
        </pc:spChg>
        <pc:spChg chg="mod">
          <ac:chgData name="Dan Miller" userId="9312318d-6fc1-4aa1-bf63-b61f87e21e71" providerId="ADAL" clId="{A13E6408-514B-432D-A6E6-372E993D554F}" dt="2019-11-21T05:19:43.403" v="3276" actId="400"/>
          <ac:spMkLst>
            <pc:docMk/>
            <pc:sldMk cId="1442928829" sldId="329"/>
            <ac:spMk id="17" creationId="{5AE9912C-98EA-4128-BAF0-91C8BAB6E99F}"/>
          </ac:spMkLst>
        </pc:spChg>
        <pc:spChg chg="del">
          <ac:chgData name="Dan Miller" userId="9312318d-6fc1-4aa1-bf63-b61f87e21e71" providerId="ADAL" clId="{A13E6408-514B-432D-A6E6-372E993D554F}" dt="2019-11-21T05:20:07.014" v="3278" actId="478"/>
          <ac:spMkLst>
            <pc:docMk/>
            <pc:sldMk cId="1442928829" sldId="329"/>
            <ac:spMk id="19" creationId="{2EF7B2F8-2378-42F1-8952-DD9443D358FE}"/>
          </ac:spMkLst>
        </pc:spChg>
        <pc:graphicFrameChg chg="modGraphic">
          <ac:chgData name="Dan Miller" userId="9312318d-6fc1-4aa1-bf63-b61f87e21e71" providerId="ADAL" clId="{A13E6408-514B-432D-A6E6-372E993D554F}" dt="2019-11-21T05:20:16.748" v="3280" actId="14734"/>
          <ac:graphicFrameMkLst>
            <pc:docMk/>
            <pc:sldMk cId="1442928829" sldId="329"/>
            <ac:graphicFrameMk id="18" creationId="{3AE18A4C-3F4A-4EFD-ADDA-2EC5999EFF8A}"/>
          </ac:graphicFrameMkLst>
        </pc:graphicFrameChg>
        <pc:picChg chg="add">
          <ac:chgData name="Dan Miller" userId="9312318d-6fc1-4aa1-bf63-b61f87e21e71" providerId="ADAL" clId="{A13E6408-514B-432D-A6E6-372E993D554F}" dt="2019-11-21T05:20:27.682" v="3281"/>
          <ac:picMkLst>
            <pc:docMk/>
            <pc:sldMk cId="1442928829" sldId="329"/>
            <ac:picMk id="7" creationId="{2BB005E7-F5A4-427B-A5EA-6546C76274B2}"/>
          </ac:picMkLst>
        </pc:picChg>
      </pc:sldChg>
      <pc:sldChg chg="addSp delSp modSp add ord">
        <pc:chgData name="Dan Miller" userId="9312318d-6fc1-4aa1-bf63-b61f87e21e71" providerId="ADAL" clId="{A13E6408-514B-432D-A6E6-372E993D554F}" dt="2019-11-21T05:24:48.686" v="3323" actId="20577"/>
        <pc:sldMkLst>
          <pc:docMk/>
          <pc:sldMk cId="3195909893" sldId="330"/>
        </pc:sldMkLst>
        <pc:spChg chg="mod">
          <ac:chgData name="Dan Miller" userId="9312318d-6fc1-4aa1-bf63-b61f87e21e71" providerId="ADAL" clId="{A13E6408-514B-432D-A6E6-372E993D554F}" dt="2019-11-21T05:24:48.686" v="3323" actId="20577"/>
          <ac:spMkLst>
            <pc:docMk/>
            <pc:sldMk cId="3195909893" sldId="330"/>
            <ac:spMk id="16" creationId="{0FD8B14E-7CCF-42C8-9E9F-051852995464}"/>
          </ac:spMkLst>
        </pc:spChg>
        <pc:spChg chg="mod">
          <ac:chgData name="Dan Miller" userId="9312318d-6fc1-4aa1-bf63-b61f87e21e71" providerId="ADAL" clId="{A13E6408-514B-432D-A6E6-372E993D554F}" dt="2019-11-21T05:16:58.026" v="3164" actId="6549"/>
          <ac:spMkLst>
            <pc:docMk/>
            <pc:sldMk cId="3195909893" sldId="330"/>
            <ac:spMk id="17" creationId="{5AE9912C-98EA-4128-BAF0-91C8BAB6E99F}"/>
          </ac:spMkLst>
        </pc:spChg>
        <pc:graphicFrameChg chg="mod modGraphic">
          <ac:chgData name="Dan Miller" userId="9312318d-6fc1-4aa1-bf63-b61f87e21e71" providerId="ADAL" clId="{A13E6408-514B-432D-A6E6-372E993D554F}" dt="2019-11-21T05:14:28.507" v="3070" actId="20577"/>
          <ac:graphicFrameMkLst>
            <pc:docMk/>
            <pc:sldMk cId="3195909893" sldId="330"/>
            <ac:graphicFrameMk id="6" creationId="{70D770D4-DF7D-4F9F-B764-DCF35D8D068A}"/>
          </ac:graphicFrameMkLst>
        </pc:graphicFrameChg>
        <pc:graphicFrameChg chg="del">
          <ac:chgData name="Dan Miller" userId="9312318d-6fc1-4aa1-bf63-b61f87e21e71" providerId="ADAL" clId="{A13E6408-514B-432D-A6E6-372E993D554F}" dt="2019-11-21T04:20:55.028" v="2478" actId="478"/>
          <ac:graphicFrameMkLst>
            <pc:docMk/>
            <pc:sldMk cId="3195909893" sldId="330"/>
            <ac:graphicFrameMk id="7" creationId="{4860AC10-5BB2-4B7A-BC12-3906DDD6FB56}"/>
          </ac:graphicFrameMkLst>
        </pc:graphicFrameChg>
        <pc:picChg chg="del">
          <ac:chgData name="Dan Miller" userId="9312318d-6fc1-4aa1-bf63-b61f87e21e71" providerId="ADAL" clId="{A13E6408-514B-432D-A6E6-372E993D554F}" dt="2019-11-21T04:36:49.269" v="2944" actId="478"/>
          <ac:picMkLst>
            <pc:docMk/>
            <pc:sldMk cId="3195909893" sldId="330"/>
            <ac:picMk id="3" creationId="{66560B5D-9270-4901-A88A-3EEA7EE9F8B2}"/>
          </ac:picMkLst>
        </pc:picChg>
        <pc:picChg chg="add">
          <ac:chgData name="Dan Miller" userId="9312318d-6fc1-4aa1-bf63-b61f87e21e71" providerId="ADAL" clId="{A13E6408-514B-432D-A6E6-372E993D554F}" dt="2019-11-21T04:36:50.054" v="2945"/>
          <ac:picMkLst>
            <pc:docMk/>
            <pc:sldMk cId="3195909893" sldId="330"/>
            <ac:picMk id="8" creationId="{AF6F1BC7-B9D9-4511-941F-EBF776129F48}"/>
          </ac:picMkLst>
        </pc:picChg>
      </pc:sldChg>
    </pc:docChg>
  </pc:docChgLst>
  <pc:docChgLst>
    <pc:chgData name="Dan Miller" userId="9312318d-6fc1-4aa1-bf63-b61f87e21e71" providerId="ADAL" clId="{311D5DE1-A566-46BF-AE81-49F4D5757573}"/>
    <pc:docChg chg="custSel modSld">
      <pc:chgData name="Dan Miller" userId="9312318d-6fc1-4aa1-bf63-b61f87e21e71" providerId="ADAL" clId="{311D5DE1-A566-46BF-AE81-49F4D5757573}" dt="2019-12-18T02:16:10.388" v="53" actId="14100"/>
      <pc:docMkLst>
        <pc:docMk/>
      </pc:docMkLst>
      <pc:sldChg chg="modSp setBg">
        <pc:chgData name="Dan Miller" userId="9312318d-6fc1-4aa1-bf63-b61f87e21e71" providerId="ADAL" clId="{311D5DE1-A566-46BF-AE81-49F4D5757573}" dt="2019-12-18T02:14:10.023" v="18"/>
        <pc:sldMkLst>
          <pc:docMk/>
          <pc:sldMk cId="145261109" sldId="304"/>
        </pc:sldMkLst>
        <pc:spChg chg="mod">
          <ac:chgData name="Dan Miller" userId="9312318d-6fc1-4aa1-bf63-b61f87e21e71" providerId="ADAL" clId="{311D5DE1-A566-46BF-AE81-49F4D5757573}" dt="2019-12-18T02:13:44.046" v="11" actId="14100"/>
          <ac:spMkLst>
            <pc:docMk/>
            <pc:sldMk cId="145261109" sldId="304"/>
            <ac:spMk id="334" creationId="{00000000-0000-0000-0000-000000000000}"/>
          </ac:spMkLst>
        </pc:spChg>
      </pc:sldChg>
      <pc:sldChg chg="modSp">
        <pc:chgData name="Dan Miller" userId="9312318d-6fc1-4aa1-bf63-b61f87e21e71" providerId="ADAL" clId="{311D5DE1-A566-46BF-AE81-49F4D5757573}" dt="2019-12-18T02:16:10.388" v="53" actId="14100"/>
        <pc:sldMkLst>
          <pc:docMk/>
          <pc:sldMk cId="930255536" sldId="331"/>
        </pc:sldMkLst>
        <pc:spChg chg="mod">
          <ac:chgData name="Dan Miller" userId="9312318d-6fc1-4aa1-bf63-b61f87e21e71" providerId="ADAL" clId="{311D5DE1-A566-46BF-AE81-49F4D5757573}" dt="2019-12-18T02:16:10.388" v="53" actId="14100"/>
          <ac:spMkLst>
            <pc:docMk/>
            <pc:sldMk cId="930255536" sldId="331"/>
            <ac:spMk id="15" creationId="{D6A51E75-FB56-4CD7-9863-521C0548617E}"/>
          </ac:spMkLst>
        </pc:spChg>
        <pc:spChg chg="mod">
          <ac:chgData name="Dan Miller" userId="9312318d-6fc1-4aa1-bf63-b61f87e21e71" providerId="ADAL" clId="{311D5DE1-A566-46BF-AE81-49F4D5757573}" dt="2019-12-18T02:15:09.919" v="40" actId="20577"/>
          <ac:spMkLst>
            <pc:docMk/>
            <pc:sldMk cId="930255536" sldId="331"/>
            <ac:spMk id="21" creationId="{84D26C95-0D26-477D-B7B3-62B53C1C0D05}"/>
          </ac:spMkLst>
        </pc:spChg>
        <pc:spChg chg="mod">
          <ac:chgData name="Dan Miller" userId="9312318d-6fc1-4aa1-bf63-b61f87e21e71" providerId="ADAL" clId="{311D5DE1-A566-46BF-AE81-49F4D5757573}" dt="2019-12-18T02:15:30.730" v="50" actId="20577"/>
          <ac:spMkLst>
            <pc:docMk/>
            <pc:sldMk cId="930255536" sldId="331"/>
            <ac:spMk id="22" creationId="{4DA3C4A3-6A26-46F7-84DC-2D95E5DCE0C2}"/>
          </ac:spMkLst>
        </pc:spChg>
      </pc:sldChg>
    </pc:docChg>
  </pc:docChgLst>
  <pc:docChgLst>
    <pc:chgData name="Thomas Sinclair" userId="ea7e17c6-715c-40d9-8261-37f47b5b9a01" providerId="ADAL" clId="{6066094D-7100-41AC-AA34-2CA64AA22464}"/>
    <pc:docChg chg="undo redo custSel addSld delSld modSld sldOrd">
      <pc:chgData name="Thomas Sinclair" userId="ea7e17c6-715c-40d9-8261-37f47b5b9a01" providerId="ADAL" clId="{6066094D-7100-41AC-AA34-2CA64AA22464}" dt="2019-10-03T02:33:22.118" v="5115" actId="14734"/>
      <pc:docMkLst>
        <pc:docMk/>
      </pc:docMkLst>
      <pc:sldChg chg="modSp">
        <pc:chgData name="Thomas Sinclair" userId="ea7e17c6-715c-40d9-8261-37f47b5b9a01" providerId="ADAL" clId="{6066094D-7100-41AC-AA34-2CA64AA22464}" dt="2019-10-02T06:12:17.190" v="1709" actId="20577"/>
        <pc:sldMkLst>
          <pc:docMk/>
          <pc:sldMk cId="0" sldId="257"/>
        </pc:sldMkLst>
        <pc:spChg chg="mod">
          <ac:chgData name="Thomas Sinclair" userId="ea7e17c6-715c-40d9-8261-37f47b5b9a01" providerId="ADAL" clId="{6066094D-7100-41AC-AA34-2CA64AA22464}" dt="2019-10-02T06:12:17.190" v="1709" actId="20577"/>
          <ac:spMkLst>
            <pc:docMk/>
            <pc:sldMk cId="0" sldId="257"/>
            <ac:spMk id="213" creationId="{00000000-0000-0000-0000-000000000000}"/>
          </ac:spMkLst>
        </pc:spChg>
      </pc:sldChg>
      <pc:sldChg chg="addSp delSp modSp">
        <pc:chgData name="Thomas Sinclair" userId="ea7e17c6-715c-40d9-8261-37f47b5b9a01" providerId="ADAL" clId="{6066094D-7100-41AC-AA34-2CA64AA22464}" dt="2019-10-03T02:18:18.525" v="5049" actId="20577"/>
        <pc:sldMkLst>
          <pc:docMk/>
          <pc:sldMk cId="0" sldId="258"/>
        </pc:sldMkLst>
        <pc:spChg chg="mod">
          <ac:chgData name="Thomas Sinclair" userId="ea7e17c6-715c-40d9-8261-37f47b5b9a01" providerId="ADAL" clId="{6066094D-7100-41AC-AA34-2CA64AA22464}" dt="2019-10-03T02:18:18.525" v="5049" actId="20577"/>
          <ac:spMkLst>
            <pc:docMk/>
            <pc:sldMk cId="0" sldId="258"/>
            <ac:spMk id="219" creationId="{00000000-0000-0000-0000-000000000000}"/>
          </ac:spMkLst>
        </pc:spChg>
        <pc:spChg chg="mod">
          <ac:chgData name="Thomas Sinclair" userId="ea7e17c6-715c-40d9-8261-37f47b5b9a01" providerId="ADAL" clId="{6066094D-7100-41AC-AA34-2CA64AA22464}" dt="2019-10-03T02:13:29.431" v="5016" actId="1076"/>
          <ac:spMkLst>
            <pc:docMk/>
            <pc:sldMk cId="0" sldId="258"/>
            <ac:spMk id="221" creationId="{00000000-0000-0000-0000-000000000000}"/>
          </ac:spMkLst>
        </pc:spChg>
        <pc:picChg chg="add del mod modCrop">
          <ac:chgData name="Thomas Sinclair" userId="ea7e17c6-715c-40d9-8261-37f47b5b9a01" providerId="ADAL" clId="{6066094D-7100-41AC-AA34-2CA64AA22464}" dt="2019-10-03T02:09:07.190" v="4978" actId="478"/>
          <ac:picMkLst>
            <pc:docMk/>
            <pc:sldMk cId="0" sldId="258"/>
            <ac:picMk id="3" creationId="{FF35F79D-9F78-4F76-A6D3-88D53B08AC4F}"/>
          </ac:picMkLst>
        </pc:picChg>
        <pc:picChg chg="add mod modCrop">
          <ac:chgData name="Thomas Sinclair" userId="ea7e17c6-715c-40d9-8261-37f47b5b9a01" providerId="ADAL" clId="{6066094D-7100-41AC-AA34-2CA64AA22464}" dt="2019-10-03T02:13:29.431" v="5016" actId="1076"/>
          <ac:picMkLst>
            <pc:docMk/>
            <pc:sldMk cId="0" sldId="258"/>
            <ac:picMk id="5" creationId="{0BB73D57-C937-4BF1-8DBB-DCEFA67EBF30}"/>
          </ac:picMkLst>
        </pc:picChg>
        <pc:picChg chg="add mod modCrop">
          <ac:chgData name="Thomas Sinclair" userId="ea7e17c6-715c-40d9-8261-37f47b5b9a01" providerId="ADAL" clId="{6066094D-7100-41AC-AA34-2CA64AA22464}" dt="2019-10-03T02:13:29.431" v="5016" actId="1076"/>
          <ac:picMkLst>
            <pc:docMk/>
            <pc:sldMk cId="0" sldId="258"/>
            <ac:picMk id="6" creationId="{40511F91-2047-4DEC-A7DC-D63DD5E434C4}"/>
          </ac:picMkLst>
        </pc:picChg>
        <pc:picChg chg="del">
          <ac:chgData name="Thomas Sinclair" userId="ea7e17c6-715c-40d9-8261-37f47b5b9a01" providerId="ADAL" clId="{6066094D-7100-41AC-AA34-2CA64AA22464}" dt="2019-10-02T05:50:38.176" v="971" actId="478"/>
          <ac:picMkLst>
            <pc:docMk/>
            <pc:sldMk cId="0" sldId="258"/>
            <ac:picMk id="220" creationId="{00000000-0000-0000-0000-000000000000}"/>
          </ac:picMkLst>
        </pc:picChg>
      </pc:sldChg>
      <pc:sldChg chg="modSp">
        <pc:chgData name="Thomas Sinclair" userId="ea7e17c6-715c-40d9-8261-37f47b5b9a01" providerId="ADAL" clId="{6066094D-7100-41AC-AA34-2CA64AA22464}" dt="2019-10-03T02:19:22.754" v="5107" actId="20577"/>
        <pc:sldMkLst>
          <pc:docMk/>
          <pc:sldMk cId="0" sldId="259"/>
        </pc:sldMkLst>
        <pc:spChg chg="mod">
          <ac:chgData name="Thomas Sinclair" userId="ea7e17c6-715c-40d9-8261-37f47b5b9a01" providerId="ADAL" clId="{6066094D-7100-41AC-AA34-2CA64AA22464}" dt="2019-10-03T02:19:22.754" v="5107" actId="20577"/>
          <ac:spMkLst>
            <pc:docMk/>
            <pc:sldMk cId="0" sldId="259"/>
            <ac:spMk id="227" creationId="{00000000-0000-0000-0000-000000000000}"/>
          </ac:spMkLst>
        </pc:spChg>
      </pc:sldChg>
      <pc:sldChg chg="modSp">
        <pc:chgData name="Thomas Sinclair" userId="ea7e17c6-715c-40d9-8261-37f47b5b9a01" providerId="ADAL" clId="{6066094D-7100-41AC-AA34-2CA64AA22464}" dt="2019-10-03T01:17:01.838" v="4136" actId="20577"/>
        <pc:sldMkLst>
          <pc:docMk/>
          <pc:sldMk cId="0" sldId="260"/>
        </pc:sldMkLst>
        <pc:spChg chg="mod">
          <ac:chgData name="Thomas Sinclair" userId="ea7e17c6-715c-40d9-8261-37f47b5b9a01" providerId="ADAL" clId="{6066094D-7100-41AC-AA34-2CA64AA22464}" dt="2019-10-03T01:17:01.838" v="4136" actId="20577"/>
          <ac:spMkLst>
            <pc:docMk/>
            <pc:sldMk cId="0" sldId="260"/>
            <ac:spMk id="233" creationId="{00000000-0000-0000-0000-000000000000}"/>
          </ac:spMkLst>
        </pc:spChg>
      </pc:sldChg>
      <pc:sldChg chg="modSp">
        <pc:chgData name="Thomas Sinclair" userId="ea7e17c6-715c-40d9-8261-37f47b5b9a01" providerId="ADAL" clId="{6066094D-7100-41AC-AA34-2CA64AA22464}" dt="2019-10-03T02:33:22.118" v="5115" actId="14734"/>
        <pc:sldMkLst>
          <pc:docMk/>
          <pc:sldMk cId="0" sldId="261"/>
        </pc:sldMkLst>
        <pc:spChg chg="mod">
          <ac:chgData name="Thomas Sinclair" userId="ea7e17c6-715c-40d9-8261-37f47b5b9a01" providerId="ADAL" clId="{6066094D-7100-41AC-AA34-2CA64AA22464}" dt="2019-10-03T01:59:41.365" v="4917" actId="20577"/>
          <ac:spMkLst>
            <pc:docMk/>
            <pc:sldMk cId="0" sldId="261"/>
            <ac:spMk id="239" creationId="{00000000-0000-0000-0000-000000000000}"/>
          </ac:spMkLst>
        </pc:spChg>
        <pc:graphicFrameChg chg="mod modGraphic">
          <ac:chgData name="Thomas Sinclair" userId="ea7e17c6-715c-40d9-8261-37f47b5b9a01" providerId="ADAL" clId="{6066094D-7100-41AC-AA34-2CA64AA22464}" dt="2019-10-03T02:33:22.118" v="5115" actId="14734"/>
          <ac:graphicFrameMkLst>
            <pc:docMk/>
            <pc:sldMk cId="0" sldId="261"/>
            <ac:graphicFrameMk id="240" creationId="{00000000-0000-0000-0000-000000000000}"/>
          </ac:graphicFrameMkLst>
        </pc:graphicFrameChg>
      </pc:sldChg>
      <pc:sldChg chg="modSp">
        <pc:chgData name="Thomas Sinclair" userId="ea7e17c6-715c-40d9-8261-37f47b5b9a01" providerId="ADAL" clId="{6066094D-7100-41AC-AA34-2CA64AA22464}" dt="2019-10-03T02:05:49.185" v="4973" actId="20577"/>
        <pc:sldMkLst>
          <pc:docMk/>
          <pc:sldMk cId="0" sldId="262"/>
        </pc:sldMkLst>
        <pc:graphicFrameChg chg="modGraphic">
          <ac:chgData name="Thomas Sinclair" userId="ea7e17c6-715c-40d9-8261-37f47b5b9a01" providerId="ADAL" clId="{6066094D-7100-41AC-AA34-2CA64AA22464}" dt="2019-10-03T02:05:49.185" v="4973" actId="20577"/>
          <ac:graphicFrameMkLst>
            <pc:docMk/>
            <pc:sldMk cId="0" sldId="262"/>
            <ac:graphicFrameMk id="246" creationId="{00000000-0000-0000-0000-000000000000}"/>
          </ac:graphicFrameMkLst>
        </pc:graphicFrameChg>
      </pc:sldChg>
      <pc:sldChg chg="modSp">
        <pc:chgData name="Thomas Sinclair" userId="ea7e17c6-715c-40d9-8261-37f47b5b9a01" providerId="ADAL" clId="{6066094D-7100-41AC-AA34-2CA64AA22464}" dt="2019-10-03T02:06:56.861" v="4975" actId="14734"/>
        <pc:sldMkLst>
          <pc:docMk/>
          <pc:sldMk cId="0" sldId="263"/>
        </pc:sldMkLst>
        <pc:spChg chg="mod">
          <ac:chgData name="Thomas Sinclair" userId="ea7e17c6-715c-40d9-8261-37f47b5b9a01" providerId="ADAL" clId="{6066094D-7100-41AC-AA34-2CA64AA22464}" dt="2019-10-03T01:56:03.769" v="4804" actId="20577"/>
          <ac:spMkLst>
            <pc:docMk/>
            <pc:sldMk cId="0" sldId="263"/>
            <ac:spMk id="254" creationId="{00000000-0000-0000-0000-000000000000}"/>
          </ac:spMkLst>
        </pc:spChg>
        <pc:graphicFrameChg chg="mod modGraphic">
          <ac:chgData name="Thomas Sinclair" userId="ea7e17c6-715c-40d9-8261-37f47b5b9a01" providerId="ADAL" clId="{6066094D-7100-41AC-AA34-2CA64AA22464}" dt="2019-10-03T02:06:56.861" v="4975" actId="14734"/>
          <ac:graphicFrameMkLst>
            <pc:docMk/>
            <pc:sldMk cId="0" sldId="263"/>
            <ac:graphicFrameMk id="252" creationId="{00000000-0000-0000-0000-000000000000}"/>
          </ac:graphicFrameMkLst>
        </pc:graphicFrameChg>
      </pc:sldChg>
      <pc:sldChg chg="modSp">
        <pc:chgData name="Thomas Sinclair" userId="ea7e17c6-715c-40d9-8261-37f47b5b9a01" providerId="ADAL" clId="{6066094D-7100-41AC-AA34-2CA64AA22464}" dt="2019-10-03T01:36:37.154" v="4393" actId="692"/>
        <pc:sldMkLst>
          <pc:docMk/>
          <pc:sldMk cId="0" sldId="264"/>
        </pc:sldMkLst>
        <pc:picChg chg="mod">
          <ac:chgData name="Thomas Sinclair" userId="ea7e17c6-715c-40d9-8261-37f47b5b9a01" providerId="ADAL" clId="{6066094D-7100-41AC-AA34-2CA64AA22464}" dt="2019-10-03T01:36:37.154" v="4393" actId="692"/>
          <ac:picMkLst>
            <pc:docMk/>
            <pc:sldMk cId="0" sldId="264"/>
            <ac:picMk id="260" creationId="{00000000-0000-0000-0000-000000000000}"/>
          </ac:picMkLst>
        </pc:picChg>
      </pc:sldChg>
      <pc:sldChg chg="delSp modSp">
        <pc:chgData name="Thomas Sinclair" userId="ea7e17c6-715c-40d9-8261-37f47b5b9a01" providerId="ADAL" clId="{6066094D-7100-41AC-AA34-2CA64AA22464}" dt="2019-10-03T02:15:51.290" v="5038"/>
        <pc:sldMkLst>
          <pc:docMk/>
          <pc:sldMk cId="0" sldId="265"/>
        </pc:sldMkLst>
        <pc:spChg chg="mod">
          <ac:chgData name="Thomas Sinclair" userId="ea7e17c6-715c-40d9-8261-37f47b5b9a01" providerId="ADAL" clId="{6066094D-7100-41AC-AA34-2CA64AA22464}" dt="2019-10-03T01:35:22.960" v="4386" actId="1076"/>
          <ac:spMkLst>
            <pc:docMk/>
            <pc:sldMk cId="0" sldId="265"/>
            <ac:spMk id="11" creationId="{1BC25DC1-1966-4E5D-90BE-872694C8DA16}"/>
          </ac:spMkLst>
        </pc:spChg>
        <pc:spChg chg="mod">
          <ac:chgData name="Thomas Sinclair" userId="ea7e17c6-715c-40d9-8261-37f47b5b9a01" providerId="ADAL" clId="{6066094D-7100-41AC-AA34-2CA64AA22464}" dt="2019-10-03T01:41:29.499" v="4466" actId="14100"/>
          <ac:spMkLst>
            <pc:docMk/>
            <pc:sldMk cId="0" sldId="265"/>
            <ac:spMk id="270" creationId="{00000000-0000-0000-0000-000000000000}"/>
          </ac:spMkLst>
        </pc:spChg>
        <pc:spChg chg="mod">
          <ac:chgData name="Thomas Sinclair" userId="ea7e17c6-715c-40d9-8261-37f47b5b9a01" providerId="ADAL" clId="{6066094D-7100-41AC-AA34-2CA64AA22464}" dt="2019-10-03T00:20:46.836" v="2880" actId="1036"/>
          <ac:spMkLst>
            <pc:docMk/>
            <pc:sldMk cId="0" sldId="265"/>
            <ac:spMk id="271" creationId="{00000000-0000-0000-0000-000000000000}"/>
          </ac:spMkLst>
        </pc:spChg>
        <pc:spChg chg="del mod">
          <ac:chgData name="Thomas Sinclair" userId="ea7e17c6-715c-40d9-8261-37f47b5b9a01" providerId="ADAL" clId="{6066094D-7100-41AC-AA34-2CA64AA22464}" dt="2019-10-03T00:18:37.259" v="2821" actId="478"/>
          <ac:spMkLst>
            <pc:docMk/>
            <pc:sldMk cId="0" sldId="265"/>
            <ac:spMk id="272" creationId="{00000000-0000-0000-0000-000000000000}"/>
          </ac:spMkLst>
        </pc:spChg>
        <pc:grpChg chg="mod">
          <ac:chgData name="Thomas Sinclair" userId="ea7e17c6-715c-40d9-8261-37f47b5b9a01" providerId="ADAL" clId="{6066094D-7100-41AC-AA34-2CA64AA22464}" dt="2019-10-03T02:15:51.290" v="5038"/>
          <ac:grpSpMkLst>
            <pc:docMk/>
            <pc:sldMk cId="0" sldId="265"/>
            <ac:grpSpMk id="2" creationId="{D7B2D68D-342C-4161-AD78-02C6068DD318}"/>
          </ac:grpSpMkLst>
        </pc:grpChg>
        <pc:picChg chg="mod">
          <ac:chgData name="Thomas Sinclair" userId="ea7e17c6-715c-40d9-8261-37f47b5b9a01" providerId="ADAL" clId="{6066094D-7100-41AC-AA34-2CA64AA22464}" dt="2019-10-03T01:35:53.525" v="4391" actId="692"/>
          <ac:picMkLst>
            <pc:docMk/>
            <pc:sldMk cId="0" sldId="265"/>
            <ac:picMk id="266" creationId="{00000000-0000-0000-0000-000000000000}"/>
          </ac:picMkLst>
        </pc:picChg>
        <pc:picChg chg="mod">
          <ac:chgData name="Thomas Sinclair" userId="ea7e17c6-715c-40d9-8261-37f47b5b9a01" providerId="ADAL" clId="{6066094D-7100-41AC-AA34-2CA64AA22464}" dt="2019-10-03T01:35:53.525" v="4391" actId="692"/>
          <ac:picMkLst>
            <pc:docMk/>
            <pc:sldMk cId="0" sldId="265"/>
            <ac:picMk id="267" creationId="{00000000-0000-0000-0000-000000000000}"/>
          </ac:picMkLst>
        </pc:picChg>
        <pc:picChg chg="del">
          <ac:chgData name="Thomas Sinclair" userId="ea7e17c6-715c-40d9-8261-37f47b5b9a01" providerId="ADAL" clId="{6066094D-7100-41AC-AA34-2CA64AA22464}" dt="2019-10-03T00:18:35.500" v="2819" actId="478"/>
          <ac:picMkLst>
            <pc:docMk/>
            <pc:sldMk cId="0" sldId="265"/>
            <ac:picMk id="268" creationId="{00000000-0000-0000-0000-000000000000}"/>
          </ac:picMkLst>
        </pc:picChg>
        <pc:picChg chg="mod">
          <ac:chgData name="Thomas Sinclair" userId="ea7e17c6-715c-40d9-8261-37f47b5b9a01" providerId="ADAL" clId="{6066094D-7100-41AC-AA34-2CA64AA22464}" dt="2019-10-03T01:35:13.575" v="4383" actId="1076"/>
          <ac:picMkLst>
            <pc:docMk/>
            <pc:sldMk cId="0" sldId="265"/>
            <ac:picMk id="274" creationId="{00000000-0000-0000-0000-000000000000}"/>
          </ac:picMkLst>
        </pc:picChg>
      </pc:sldChg>
      <pc:sldChg chg="addSp delSp modSp">
        <pc:chgData name="Thomas Sinclair" userId="ea7e17c6-715c-40d9-8261-37f47b5b9a01" providerId="ADAL" clId="{6066094D-7100-41AC-AA34-2CA64AA22464}" dt="2019-10-03T01:43:59.403" v="4478" actId="1076"/>
        <pc:sldMkLst>
          <pc:docMk/>
          <pc:sldMk cId="0" sldId="266"/>
        </pc:sldMkLst>
        <pc:spChg chg="mod ord">
          <ac:chgData name="Thomas Sinclair" userId="ea7e17c6-715c-40d9-8261-37f47b5b9a01" providerId="ADAL" clId="{6066094D-7100-41AC-AA34-2CA64AA22464}" dt="2019-10-03T01:43:51.755" v="4477" actId="14100"/>
          <ac:spMkLst>
            <pc:docMk/>
            <pc:sldMk cId="0" sldId="266"/>
            <ac:spMk id="14" creationId="{7C963620-2E9B-4CFD-86DA-24FD553E167D}"/>
          </ac:spMkLst>
        </pc:spChg>
        <pc:spChg chg="add mod">
          <ac:chgData name="Thomas Sinclair" userId="ea7e17c6-715c-40d9-8261-37f47b5b9a01" providerId="ADAL" clId="{6066094D-7100-41AC-AA34-2CA64AA22464}" dt="2019-10-03T01:41:15.220" v="4462" actId="14100"/>
          <ac:spMkLst>
            <pc:docMk/>
            <pc:sldMk cId="0" sldId="266"/>
            <ac:spMk id="15" creationId="{780DCB49-15E0-47A1-BC82-A70748C9732F}"/>
          </ac:spMkLst>
        </pc:spChg>
        <pc:spChg chg="add mod">
          <ac:chgData name="Thomas Sinclair" userId="ea7e17c6-715c-40d9-8261-37f47b5b9a01" providerId="ADAL" clId="{6066094D-7100-41AC-AA34-2CA64AA22464}" dt="2019-10-03T01:41:21.306" v="4464" actId="14100"/>
          <ac:spMkLst>
            <pc:docMk/>
            <pc:sldMk cId="0" sldId="266"/>
            <ac:spMk id="16" creationId="{5697FA8A-C732-4E2F-A267-56CE708174D6}"/>
          </ac:spMkLst>
        </pc:spChg>
        <pc:spChg chg="del mod">
          <ac:chgData name="Thomas Sinclair" userId="ea7e17c6-715c-40d9-8261-37f47b5b9a01" providerId="ADAL" clId="{6066094D-7100-41AC-AA34-2CA64AA22464}" dt="2019-10-03T00:19:08.698" v="2829" actId="478"/>
          <ac:spMkLst>
            <pc:docMk/>
            <pc:sldMk cId="0" sldId="266"/>
            <ac:spMk id="283" creationId="{00000000-0000-0000-0000-000000000000}"/>
          </ac:spMkLst>
        </pc:spChg>
        <pc:spChg chg="del mod">
          <ac:chgData name="Thomas Sinclair" userId="ea7e17c6-715c-40d9-8261-37f47b5b9a01" providerId="ADAL" clId="{6066094D-7100-41AC-AA34-2CA64AA22464}" dt="2019-10-03T00:19:10.178" v="2830" actId="478"/>
          <ac:spMkLst>
            <pc:docMk/>
            <pc:sldMk cId="0" sldId="266"/>
            <ac:spMk id="284" creationId="{00000000-0000-0000-0000-000000000000}"/>
          </ac:spMkLst>
        </pc:spChg>
        <pc:spChg chg="del mod">
          <ac:chgData name="Thomas Sinclair" userId="ea7e17c6-715c-40d9-8261-37f47b5b9a01" providerId="ADAL" clId="{6066094D-7100-41AC-AA34-2CA64AA22464}" dt="2019-10-03T00:16:54.586" v="2774" actId="478"/>
          <ac:spMkLst>
            <pc:docMk/>
            <pc:sldMk cId="0" sldId="266"/>
            <ac:spMk id="285" creationId="{00000000-0000-0000-0000-000000000000}"/>
          </ac:spMkLst>
        </pc:spChg>
        <pc:spChg chg="mod">
          <ac:chgData name="Thomas Sinclair" userId="ea7e17c6-715c-40d9-8261-37f47b5b9a01" providerId="ADAL" clId="{6066094D-7100-41AC-AA34-2CA64AA22464}" dt="2019-10-03T00:16:47.653" v="2771" actId="20577"/>
          <ac:spMkLst>
            <pc:docMk/>
            <pc:sldMk cId="0" sldId="266"/>
            <ac:spMk id="286" creationId="{00000000-0000-0000-0000-000000000000}"/>
          </ac:spMkLst>
        </pc:spChg>
        <pc:grpChg chg="add mod">
          <ac:chgData name="Thomas Sinclair" userId="ea7e17c6-715c-40d9-8261-37f47b5b9a01" providerId="ADAL" clId="{6066094D-7100-41AC-AA34-2CA64AA22464}" dt="2019-10-03T01:43:48.107" v="4476" actId="1076"/>
          <ac:grpSpMkLst>
            <pc:docMk/>
            <pc:sldMk cId="0" sldId="266"/>
            <ac:grpSpMk id="2" creationId="{1F8FA61E-6C11-42A7-8EBB-55EB8EE8E845}"/>
          </ac:grpSpMkLst>
        </pc:grpChg>
        <pc:grpChg chg="add del">
          <ac:chgData name="Thomas Sinclair" userId="ea7e17c6-715c-40d9-8261-37f47b5b9a01" providerId="ADAL" clId="{6066094D-7100-41AC-AA34-2CA64AA22464}" dt="2019-10-03T00:19:40.245" v="2864" actId="478"/>
          <ac:grpSpMkLst>
            <pc:docMk/>
            <pc:sldMk cId="0" sldId="266"/>
            <ac:grpSpMk id="17" creationId="{0FF80805-29EC-48F8-8ED1-C557330A37E5}"/>
          </ac:grpSpMkLst>
        </pc:grpChg>
        <pc:picChg chg="mod ord modCrop">
          <ac:chgData name="Thomas Sinclair" userId="ea7e17c6-715c-40d9-8261-37f47b5b9a01" providerId="ADAL" clId="{6066094D-7100-41AC-AA34-2CA64AA22464}" dt="2019-10-03T01:43:59.403" v="4478" actId="1076"/>
          <ac:picMkLst>
            <pc:docMk/>
            <pc:sldMk cId="0" sldId="266"/>
            <ac:picMk id="5" creationId="{BB5E34E6-7884-4B0C-8460-75556748F625}"/>
          </ac:picMkLst>
        </pc:picChg>
        <pc:picChg chg="add mod">
          <ac:chgData name="Thomas Sinclair" userId="ea7e17c6-715c-40d9-8261-37f47b5b9a01" providerId="ADAL" clId="{6066094D-7100-41AC-AA34-2CA64AA22464}" dt="2019-10-03T01:34:42.173" v="4378" actId="692"/>
          <ac:picMkLst>
            <pc:docMk/>
            <pc:sldMk cId="0" sldId="266"/>
            <ac:picMk id="12" creationId="{373DB61D-7641-42BB-98FE-E930E01932C4}"/>
          </ac:picMkLst>
        </pc:picChg>
        <pc:picChg chg="add mod">
          <ac:chgData name="Thomas Sinclair" userId="ea7e17c6-715c-40d9-8261-37f47b5b9a01" providerId="ADAL" clId="{6066094D-7100-41AC-AA34-2CA64AA22464}" dt="2019-10-03T01:34:42.173" v="4378" actId="692"/>
          <ac:picMkLst>
            <pc:docMk/>
            <pc:sldMk cId="0" sldId="266"/>
            <ac:picMk id="13" creationId="{A087DB27-C258-43D0-B32F-B0640C1D9D41}"/>
          </ac:picMkLst>
        </pc:picChg>
        <pc:picChg chg="del mod">
          <ac:chgData name="Thomas Sinclair" userId="ea7e17c6-715c-40d9-8261-37f47b5b9a01" providerId="ADAL" clId="{6066094D-7100-41AC-AA34-2CA64AA22464}" dt="2019-10-03T00:19:06.866" v="2827" actId="478"/>
          <ac:picMkLst>
            <pc:docMk/>
            <pc:sldMk cId="0" sldId="266"/>
            <ac:picMk id="279" creationId="{00000000-0000-0000-0000-000000000000}"/>
          </ac:picMkLst>
        </pc:picChg>
        <pc:picChg chg="del mod">
          <ac:chgData name="Thomas Sinclair" userId="ea7e17c6-715c-40d9-8261-37f47b5b9a01" providerId="ADAL" clId="{6066094D-7100-41AC-AA34-2CA64AA22464}" dt="2019-10-03T00:19:06.089" v="2826" actId="478"/>
          <ac:picMkLst>
            <pc:docMk/>
            <pc:sldMk cId="0" sldId="266"/>
            <ac:picMk id="280" creationId="{00000000-0000-0000-0000-000000000000}"/>
          </ac:picMkLst>
        </pc:picChg>
        <pc:picChg chg="del">
          <ac:chgData name="Thomas Sinclair" userId="ea7e17c6-715c-40d9-8261-37f47b5b9a01" providerId="ADAL" clId="{6066094D-7100-41AC-AA34-2CA64AA22464}" dt="2019-10-03T00:16:52.744" v="2772" actId="478"/>
          <ac:picMkLst>
            <pc:docMk/>
            <pc:sldMk cId="0" sldId="266"/>
            <ac:picMk id="281" creationId="{00000000-0000-0000-0000-000000000000}"/>
          </ac:picMkLst>
        </pc:picChg>
      </pc:sldChg>
      <pc:sldChg chg="addSp delSp modSp del">
        <pc:chgData name="Thomas Sinclair" userId="ea7e17c6-715c-40d9-8261-37f47b5b9a01" providerId="ADAL" clId="{6066094D-7100-41AC-AA34-2CA64AA22464}" dt="2019-10-03T00:09:14.319" v="2716" actId="2696"/>
        <pc:sldMkLst>
          <pc:docMk/>
          <pc:sldMk cId="0" sldId="267"/>
        </pc:sldMkLst>
        <pc:spChg chg="add mod">
          <ac:chgData name="Thomas Sinclair" userId="ea7e17c6-715c-40d9-8261-37f47b5b9a01" providerId="ADAL" clId="{6066094D-7100-41AC-AA34-2CA64AA22464}" dt="2019-10-03T00:05:15.174" v="2606" actId="207"/>
          <ac:spMkLst>
            <pc:docMk/>
            <pc:sldMk cId="0" sldId="267"/>
            <ac:spMk id="2" creationId="{094123F5-070A-4D6C-A41F-0AD3D2901718}"/>
          </ac:spMkLst>
        </pc:spChg>
        <pc:spChg chg="add del mod">
          <ac:chgData name="Thomas Sinclair" userId="ea7e17c6-715c-40d9-8261-37f47b5b9a01" providerId="ADAL" clId="{6066094D-7100-41AC-AA34-2CA64AA22464}" dt="2019-10-02T23:47:23.177" v="2450" actId="478"/>
          <ac:spMkLst>
            <pc:docMk/>
            <pc:sldMk cId="0" sldId="267"/>
            <ac:spMk id="7" creationId="{15567477-F57C-4631-80AD-320E70838AFF}"/>
          </ac:spMkLst>
        </pc:spChg>
        <pc:spChg chg="add mod">
          <ac:chgData name="Thomas Sinclair" userId="ea7e17c6-715c-40d9-8261-37f47b5b9a01" providerId="ADAL" clId="{6066094D-7100-41AC-AA34-2CA64AA22464}" dt="2019-10-03T00:04:16.252" v="2601" actId="1037"/>
          <ac:spMkLst>
            <pc:docMk/>
            <pc:sldMk cId="0" sldId="267"/>
            <ac:spMk id="9" creationId="{DA0BB7A4-1045-438A-99E1-98BB0AFDEEE7}"/>
          </ac:spMkLst>
        </pc:spChg>
        <pc:spChg chg="mod">
          <ac:chgData name="Thomas Sinclair" userId="ea7e17c6-715c-40d9-8261-37f47b5b9a01" providerId="ADAL" clId="{6066094D-7100-41AC-AA34-2CA64AA22464}" dt="2019-10-02T06:55:36.649" v="2327" actId="14100"/>
          <ac:spMkLst>
            <pc:docMk/>
            <pc:sldMk cId="0" sldId="267"/>
            <ac:spMk id="292" creationId="{00000000-0000-0000-0000-000000000000}"/>
          </ac:spMkLst>
        </pc:spChg>
        <pc:spChg chg="mod">
          <ac:chgData name="Thomas Sinclair" userId="ea7e17c6-715c-40d9-8261-37f47b5b9a01" providerId="ADAL" clId="{6066094D-7100-41AC-AA34-2CA64AA22464}" dt="2019-10-03T00:04:04.843" v="2593" actId="692"/>
          <ac:spMkLst>
            <pc:docMk/>
            <pc:sldMk cId="0" sldId="267"/>
            <ac:spMk id="294" creationId="{00000000-0000-0000-0000-000000000000}"/>
          </ac:spMkLst>
        </pc:spChg>
        <pc:graphicFrameChg chg="add mod ord modGraphic">
          <ac:chgData name="Thomas Sinclair" userId="ea7e17c6-715c-40d9-8261-37f47b5b9a01" providerId="ADAL" clId="{6066094D-7100-41AC-AA34-2CA64AA22464}" dt="2019-10-03T00:01:51.461" v="2586"/>
          <ac:graphicFrameMkLst>
            <pc:docMk/>
            <pc:sldMk cId="0" sldId="267"/>
            <ac:graphicFrameMk id="3" creationId="{86A62CE9-051A-4A8B-A5A7-BA6D21DE0E49}"/>
          </ac:graphicFrameMkLst>
        </pc:graphicFrameChg>
        <pc:graphicFrameChg chg="add del mod modGraphic">
          <ac:chgData name="Thomas Sinclair" userId="ea7e17c6-715c-40d9-8261-37f47b5b9a01" providerId="ADAL" clId="{6066094D-7100-41AC-AA34-2CA64AA22464}" dt="2019-10-02T06:43:53.113" v="1914" actId="478"/>
          <ac:graphicFrameMkLst>
            <pc:docMk/>
            <pc:sldMk cId="0" sldId="267"/>
            <ac:graphicFrameMk id="6" creationId="{BD7F9871-879E-469A-8CFF-BCEFF0B683BD}"/>
          </ac:graphicFrameMkLst>
        </pc:graphicFrameChg>
        <pc:graphicFrameChg chg="add del mod modGraphic">
          <ac:chgData name="Thomas Sinclair" userId="ea7e17c6-715c-40d9-8261-37f47b5b9a01" providerId="ADAL" clId="{6066094D-7100-41AC-AA34-2CA64AA22464}" dt="2019-10-02T23:52:57.620" v="2494" actId="478"/>
          <ac:graphicFrameMkLst>
            <pc:docMk/>
            <pc:sldMk cId="0" sldId="267"/>
            <ac:graphicFrameMk id="8" creationId="{B3836DB5-C806-472A-990A-DF85F9F29C20}"/>
          </ac:graphicFrameMkLst>
        </pc:graphicFrameChg>
        <pc:graphicFrameChg chg="mod modGraphic">
          <ac:chgData name="Thomas Sinclair" userId="ea7e17c6-715c-40d9-8261-37f47b5b9a01" providerId="ADAL" clId="{6066094D-7100-41AC-AA34-2CA64AA22464}" dt="2019-10-03T00:06:53.587" v="2704" actId="20577"/>
          <ac:graphicFrameMkLst>
            <pc:docMk/>
            <pc:sldMk cId="0" sldId="267"/>
            <ac:graphicFrameMk id="293" creationId="{00000000-0000-0000-0000-000000000000}"/>
          </ac:graphicFrameMkLst>
        </pc:graphicFrameChg>
      </pc:sldChg>
      <pc:sldChg chg="modSp ord">
        <pc:chgData name="Thomas Sinclair" userId="ea7e17c6-715c-40d9-8261-37f47b5b9a01" providerId="ADAL" clId="{6066094D-7100-41AC-AA34-2CA64AA22464}" dt="2019-10-03T01:47:00.100" v="4538"/>
        <pc:sldMkLst>
          <pc:docMk/>
          <pc:sldMk cId="0" sldId="268"/>
        </pc:sldMkLst>
        <pc:spChg chg="mod">
          <ac:chgData name="Thomas Sinclair" userId="ea7e17c6-715c-40d9-8261-37f47b5b9a01" providerId="ADAL" clId="{6066094D-7100-41AC-AA34-2CA64AA22464}" dt="2019-10-02T04:01:20.949" v="780" actId="20577"/>
          <ac:spMkLst>
            <pc:docMk/>
            <pc:sldMk cId="0" sldId="268"/>
            <ac:spMk id="302" creationId="{00000000-0000-0000-0000-000000000000}"/>
          </ac:spMkLst>
        </pc:spChg>
        <pc:spChg chg="mod">
          <ac:chgData name="Thomas Sinclair" userId="ea7e17c6-715c-40d9-8261-37f47b5b9a01" providerId="ADAL" clId="{6066094D-7100-41AC-AA34-2CA64AA22464}" dt="2019-10-02T04:01:30.256" v="795" actId="20577"/>
          <ac:spMkLst>
            <pc:docMk/>
            <pc:sldMk cId="0" sldId="268"/>
            <ac:spMk id="303" creationId="{00000000-0000-0000-0000-000000000000}"/>
          </ac:spMkLst>
        </pc:spChg>
        <pc:spChg chg="mod">
          <ac:chgData name="Thomas Sinclair" userId="ea7e17c6-715c-40d9-8261-37f47b5b9a01" providerId="ADAL" clId="{6066094D-7100-41AC-AA34-2CA64AA22464}" dt="2019-10-03T01:47:00.100" v="4538"/>
          <ac:spMkLst>
            <pc:docMk/>
            <pc:sldMk cId="0" sldId="268"/>
            <ac:spMk id="304" creationId="{00000000-0000-0000-0000-000000000000}"/>
          </ac:spMkLst>
        </pc:spChg>
        <pc:spChg chg="mod">
          <ac:chgData name="Thomas Sinclair" userId="ea7e17c6-715c-40d9-8261-37f47b5b9a01" providerId="ADAL" clId="{6066094D-7100-41AC-AA34-2CA64AA22464}" dt="2019-10-03T01:40:50.662" v="4456" actId="14100"/>
          <ac:spMkLst>
            <pc:docMk/>
            <pc:sldMk cId="0" sldId="268"/>
            <ac:spMk id="306" creationId="{00000000-0000-0000-0000-000000000000}"/>
          </ac:spMkLst>
        </pc:spChg>
        <pc:picChg chg="mod">
          <ac:chgData name="Thomas Sinclair" userId="ea7e17c6-715c-40d9-8261-37f47b5b9a01" providerId="ADAL" clId="{6066094D-7100-41AC-AA34-2CA64AA22464}" dt="2019-10-03T01:34:21.102" v="4374" actId="692"/>
          <ac:picMkLst>
            <pc:docMk/>
            <pc:sldMk cId="0" sldId="268"/>
            <ac:picMk id="299" creationId="{00000000-0000-0000-0000-000000000000}"/>
          </ac:picMkLst>
        </pc:picChg>
        <pc:picChg chg="mod">
          <ac:chgData name="Thomas Sinclair" userId="ea7e17c6-715c-40d9-8261-37f47b5b9a01" providerId="ADAL" clId="{6066094D-7100-41AC-AA34-2CA64AA22464}" dt="2019-10-03T01:34:21.102" v="4374" actId="692"/>
          <ac:picMkLst>
            <pc:docMk/>
            <pc:sldMk cId="0" sldId="268"/>
            <ac:picMk id="300" creationId="{00000000-0000-0000-0000-000000000000}"/>
          </ac:picMkLst>
        </pc:picChg>
        <pc:picChg chg="mod">
          <ac:chgData name="Thomas Sinclair" userId="ea7e17c6-715c-40d9-8261-37f47b5b9a01" providerId="ADAL" clId="{6066094D-7100-41AC-AA34-2CA64AA22464}" dt="2019-10-03T01:34:21.102" v="4374" actId="692"/>
          <ac:picMkLst>
            <pc:docMk/>
            <pc:sldMk cId="0" sldId="268"/>
            <ac:picMk id="301" creationId="{00000000-0000-0000-0000-000000000000}"/>
          </ac:picMkLst>
        </pc:picChg>
      </pc:sldChg>
      <pc:sldChg chg="del">
        <pc:chgData name="Thomas Sinclair" userId="ea7e17c6-715c-40d9-8261-37f47b5b9a01" providerId="ADAL" clId="{6066094D-7100-41AC-AA34-2CA64AA22464}" dt="2019-10-02T04:01:10.568" v="773" actId="2696"/>
        <pc:sldMkLst>
          <pc:docMk/>
          <pc:sldMk cId="0" sldId="269"/>
        </pc:sldMkLst>
      </pc:sldChg>
      <pc:sldChg chg="addSp delSp modSp">
        <pc:chgData name="Thomas Sinclair" userId="ea7e17c6-715c-40d9-8261-37f47b5b9a01" providerId="ADAL" clId="{6066094D-7100-41AC-AA34-2CA64AA22464}" dt="2019-10-03T02:21:53.265" v="5110" actId="692"/>
        <pc:sldMkLst>
          <pc:docMk/>
          <pc:sldMk cId="0" sldId="270"/>
        </pc:sldMkLst>
        <pc:spChg chg="add del mod">
          <ac:chgData name="Thomas Sinclair" userId="ea7e17c6-715c-40d9-8261-37f47b5b9a01" providerId="ADAL" clId="{6066094D-7100-41AC-AA34-2CA64AA22464}" dt="2019-10-03T00:08:19.423" v="2707" actId="478"/>
          <ac:spMkLst>
            <pc:docMk/>
            <pc:sldMk cId="0" sldId="270"/>
            <ac:spMk id="3" creationId="{61BB2130-4AD8-451D-A277-0BD86E8CAC31}"/>
          </ac:spMkLst>
        </pc:spChg>
        <pc:spChg chg="add del mod">
          <ac:chgData name="Thomas Sinclair" userId="ea7e17c6-715c-40d9-8261-37f47b5b9a01" providerId="ADAL" clId="{6066094D-7100-41AC-AA34-2CA64AA22464}" dt="2019-10-03T00:08:24.430" v="2709" actId="478"/>
          <ac:spMkLst>
            <pc:docMk/>
            <pc:sldMk cId="0" sldId="270"/>
            <ac:spMk id="5" creationId="{46344C8A-AB4D-41A8-834C-8FF4CECBF194}"/>
          </ac:spMkLst>
        </pc:spChg>
        <pc:spChg chg="add mod">
          <ac:chgData name="Thomas Sinclair" userId="ea7e17c6-715c-40d9-8261-37f47b5b9a01" providerId="ADAL" clId="{6066094D-7100-41AC-AA34-2CA64AA22464}" dt="2019-10-03T00:09:06.334" v="2715" actId="20577"/>
          <ac:spMkLst>
            <pc:docMk/>
            <pc:sldMk cId="0" sldId="270"/>
            <ac:spMk id="16" creationId="{0FD8B14E-7CCF-42C8-9E9F-051852995464}"/>
          </ac:spMkLst>
        </pc:spChg>
        <pc:spChg chg="add mod">
          <ac:chgData name="Thomas Sinclair" userId="ea7e17c6-715c-40d9-8261-37f47b5b9a01" providerId="ADAL" clId="{6066094D-7100-41AC-AA34-2CA64AA22464}" dt="2019-10-03T00:42:53.675" v="3201" actId="207"/>
          <ac:spMkLst>
            <pc:docMk/>
            <pc:sldMk cId="0" sldId="270"/>
            <ac:spMk id="17" creationId="{5AE9912C-98EA-4128-BAF0-91C8BAB6E99F}"/>
          </ac:spMkLst>
        </pc:spChg>
        <pc:spChg chg="add mod">
          <ac:chgData name="Thomas Sinclair" userId="ea7e17c6-715c-40d9-8261-37f47b5b9a01" providerId="ADAL" clId="{6066094D-7100-41AC-AA34-2CA64AA22464}" dt="2019-10-03T02:21:41.215" v="5109" actId="207"/>
          <ac:spMkLst>
            <pc:docMk/>
            <pc:sldMk cId="0" sldId="270"/>
            <ac:spMk id="19" creationId="{2EF7B2F8-2378-42F1-8952-DD9443D358FE}"/>
          </ac:spMkLst>
        </pc:spChg>
        <pc:spChg chg="add mod">
          <ac:chgData name="Thomas Sinclair" userId="ea7e17c6-715c-40d9-8261-37f47b5b9a01" providerId="ADAL" clId="{6066094D-7100-41AC-AA34-2CA64AA22464}" dt="2019-10-03T02:21:53.265" v="5110" actId="692"/>
          <ac:spMkLst>
            <pc:docMk/>
            <pc:sldMk cId="0" sldId="270"/>
            <ac:spMk id="20" creationId="{2EA1FB72-C6D2-4F4E-91EE-26721F9A755E}"/>
          </ac:spMkLst>
        </pc:spChg>
        <pc:spChg chg="add mod">
          <ac:chgData name="Thomas Sinclair" userId="ea7e17c6-715c-40d9-8261-37f47b5b9a01" providerId="ADAL" clId="{6066094D-7100-41AC-AA34-2CA64AA22464}" dt="2019-10-03T01:38:52.576" v="4430" actId="113"/>
          <ac:spMkLst>
            <pc:docMk/>
            <pc:sldMk cId="0" sldId="270"/>
            <ac:spMk id="21" creationId="{2E312A83-5E9D-4389-9504-2ADA1156B42A}"/>
          </ac:spMkLst>
        </pc:spChg>
        <pc:spChg chg="del mod">
          <ac:chgData name="Thomas Sinclair" userId="ea7e17c6-715c-40d9-8261-37f47b5b9a01" providerId="ADAL" clId="{6066094D-7100-41AC-AA34-2CA64AA22464}" dt="2019-10-03T00:08:17.586" v="2706" actId="478"/>
          <ac:spMkLst>
            <pc:docMk/>
            <pc:sldMk cId="0" sldId="270"/>
            <ac:spMk id="328" creationId="{00000000-0000-0000-0000-000000000000}"/>
          </ac:spMkLst>
        </pc:spChg>
        <pc:spChg chg="del mod">
          <ac:chgData name="Thomas Sinclair" userId="ea7e17c6-715c-40d9-8261-37f47b5b9a01" providerId="ADAL" clId="{6066094D-7100-41AC-AA34-2CA64AA22464}" dt="2019-10-03T00:08:21.749" v="2708" actId="478"/>
          <ac:spMkLst>
            <pc:docMk/>
            <pc:sldMk cId="0" sldId="270"/>
            <ac:spMk id="329"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0"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1"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2" creationId="{00000000-0000-0000-0000-000000000000}"/>
          </ac:spMkLst>
        </pc:spChg>
        <pc:graphicFrameChg chg="add mod modGraphic">
          <ac:chgData name="Thomas Sinclair" userId="ea7e17c6-715c-40d9-8261-37f47b5b9a01" providerId="ADAL" clId="{6066094D-7100-41AC-AA34-2CA64AA22464}" dt="2019-10-03T00:48:26.542" v="3224"/>
          <ac:graphicFrameMkLst>
            <pc:docMk/>
            <pc:sldMk cId="0" sldId="270"/>
            <ac:graphicFrameMk id="15" creationId="{A8006ECC-1C52-4E74-801B-E675685C0314}"/>
          </ac:graphicFrameMkLst>
        </pc:graphicFrameChg>
        <pc:graphicFrameChg chg="add mod modGraphic">
          <ac:chgData name="Thomas Sinclair" userId="ea7e17c6-715c-40d9-8261-37f47b5b9a01" providerId="ADAL" clId="{6066094D-7100-41AC-AA34-2CA64AA22464}" dt="2019-10-03T01:47:44.583" v="4540"/>
          <ac:graphicFrameMkLst>
            <pc:docMk/>
            <pc:sldMk cId="0" sldId="270"/>
            <ac:graphicFrameMk id="18" creationId="{3AE18A4C-3F4A-4EFD-ADDA-2EC5999EFF8A}"/>
          </ac:graphicFrameMkLst>
        </pc:graphicFrameChg>
        <pc:picChg chg="del">
          <ac:chgData name="Thomas Sinclair" userId="ea7e17c6-715c-40d9-8261-37f47b5b9a01" providerId="ADAL" clId="{6066094D-7100-41AC-AA34-2CA64AA22464}" dt="2019-10-03T00:08:27.070" v="2710" actId="478"/>
          <ac:picMkLst>
            <pc:docMk/>
            <pc:sldMk cId="0" sldId="270"/>
            <ac:picMk id="325" creationId="{00000000-0000-0000-0000-000000000000}"/>
          </ac:picMkLst>
        </pc:picChg>
        <pc:picChg chg="del">
          <ac:chgData name="Thomas Sinclair" userId="ea7e17c6-715c-40d9-8261-37f47b5b9a01" providerId="ADAL" clId="{6066094D-7100-41AC-AA34-2CA64AA22464}" dt="2019-10-03T00:08:27.070" v="2710" actId="478"/>
          <ac:picMkLst>
            <pc:docMk/>
            <pc:sldMk cId="0" sldId="270"/>
            <ac:picMk id="326" creationId="{00000000-0000-0000-0000-000000000000}"/>
          </ac:picMkLst>
        </pc:picChg>
        <pc:picChg chg="del">
          <ac:chgData name="Thomas Sinclair" userId="ea7e17c6-715c-40d9-8261-37f47b5b9a01" providerId="ADAL" clId="{6066094D-7100-41AC-AA34-2CA64AA22464}" dt="2019-10-03T00:08:27.070" v="2710" actId="478"/>
          <ac:picMkLst>
            <pc:docMk/>
            <pc:sldMk cId="0" sldId="270"/>
            <ac:picMk id="327" creationId="{00000000-0000-0000-0000-000000000000}"/>
          </ac:picMkLst>
        </pc:picChg>
      </pc:sldChg>
      <pc:sldChg chg="modSp">
        <pc:chgData name="Thomas Sinclair" userId="ea7e17c6-715c-40d9-8261-37f47b5b9a01" providerId="ADAL" clId="{6066094D-7100-41AC-AA34-2CA64AA22464}" dt="2019-10-03T00:48:28.165" v="3226" actId="20577"/>
        <pc:sldMkLst>
          <pc:docMk/>
          <pc:sldMk cId="0" sldId="271"/>
        </pc:sldMkLst>
        <pc:spChg chg="mod">
          <ac:chgData name="Thomas Sinclair" userId="ea7e17c6-715c-40d9-8261-37f47b5b9a01" providerId="ADAL" clId="{6066094D-7100-41AC-AA34-2CA64AA22464}" dt="2019-10-03T00:48:28.165" v="3226" actId="20577"/>
          <ac:spMkLst>
            <pc:docMk/>
            <pc:sldMk cId="0" sldId="271"/>
            <ac:spMk id="339" creationId="{00000000-0000-0000-0000-000000000000}"/>
          </ac:spMkLst>
        </pc:spChg>
      </pc:sldChg>
      <pc:sldChg chg="addSp delSp modSp del">
        <pc:chgData name="Thomas Sinclair" userId="ea7e17c6-715c-40d9-8261-37f47b5b9a01" providerId="ADAL" clId="{6066094D-7100-41AC-AA34-2CA64AA22464}" dt="2019-10-03T00:12:49.491" v="2739" actId="2696"/>
        <pc:sldMkLst>
          <pc:docMk/>
          <pc:sldMk cId="0" sldId="272"/>
        </pc:sldMkLst>
        <pc:spChg chg="add">
          <ac:chgData name="Thomas Sinclair" userId="ea7e17c6-715c-40d9-8261-37f47b5b9a01" providerId="ADAL" clId="{6066094D-7100-41AC-AA34-2CA64AA22464}" dt="2019-10-02T03:56:11.890" v="743"/>
          <ac:spMkLst>
            <pc:docMk/>
            <pc:sldMk cId="0" sldId="272"/>
            <ac:spMk id="7" creationId="{EC910770-EBAD-42E5-9194-E818B4780EC2}"/>
          </ac:spMkLst>
        </pc:spChg>
        <pc:spChg chg="mod">
          <ac:chgData name="Thomas Sinclair" userId="ea7e17c6-715c-40d9-8261-37f47b5b9a01" providerId="ADAL" clId="{6066094D-7100-41AC-AA34-2CA64AA22464}" dt="2019-10-02T03:53:20.735" v="722" actId="20577"/>
          <ac:spMkLst>
            <pc:docMk/>
            <pc:sldMk cId="0" sldId="272"/>
            <ac:spMk id="345" creationId="{00000000-0000-0000-0000-000000000000}"/>
          </ac:spMkLst>
        </pc:spChg>
        <pc:spChg chg="del">
          <ac:chgData name="Thomas Sinclair" userId="ea7e17c6-715c-40d9-8261-37f47b5b9a01" providerId="ADAL" clId="{6066094D-7100-41AC-AA34-2CA64AA22464}" dt="2019-10-02T03:56:11.099" v="742" actId="478"/>
          <ac:spMkLst>
            <pc:docMk/>
            <pc:sldMk cId="0" sldId="272"/>
            <ac:spMk id="347" creationId="{00000000-0000-0000-0000-000000000000}"/>
          </ac:spMkLst>
        </pc:spChg>
        <pc:graphicFrameChg chg="add mod modGraphic">
          <ac:chgData name="Thomas Sinclair" userId="ea7e17c6-715c-40d9-8261-37f47b5b9a01" providerId="ADAL" clId="{6066094D-7100-41AC-AA34-2CA64AA22464}" dt="2019-10-02T23:40:36.253" v="2375"/>
          <ac:graphicFrameMkLst>
            <pc:docMk/>
            <pc:sldMk cId="0" sldId="272"/>
            <ac:graphicFrameMk id="6" creationId="{C0881D9C-2369-43F3-B816-38C024F91402}"/>
          </ac:graphicFrameMkLst>
        </pc:graphicFrameChg>
        <pc:graphicFrameChg chg="del mod">
          <ac:chgData name="Thomas Sinclair" userId="ea7e17c6-715c-40d9-8261-37f47b5b9a01" providerId="ADAL" clId="{6066094D-7100-41AC-AA34-2CA64AA22464}" dt="2019-10-02T03:56:08.700" v="741" actId="478"/>
          <ac:graphicFrameMkLst>
            <pc:docMk/>
            <pc:sldMk cId="0" sldId="272"/>
            <ac:graphicFrameMk id="346" creationId="{00000000-0000-0000-0000-000000000000}"/>
          </ac:graphicFrameMkLst>
        </pc:graphicFrameChg>
      </pc:sldChg>
      <pc:sldChg chg="addSp delSp modSp ord">
        <pc:chgData name="Thomas Sinclair" userId="ea7e17c6-715c-40d9-8261-37f47b5b9a01" providerId="ADAL" clId="{6066094D-7100-41AC-AA34-2CA64AA22464}" dt="2019-10-03T01:39:55.583" v="4442" actId="14100"/>
        <pc:sldMkLst>
          <pc:docMk/>
          <pc:sldMk cId="0" sldId="273"/>
        </pc:sldMkLst>
        <pc:spChg chg="add del mod">
          <ac:chgData name="Thomas Sinclair" userId="ea7e17c6-715c-40d9-8261-37f47b5b9a01" providerId="ADAL" clId="{6066094D-7100-41AC-AA34-2CA64AA22464}" dt="2019-10-02T03:48:10.788" v="592"/>
          <ac:spMkLst>
            <pc:docMk/>
            <pc:sldMk cId="0" sldId="273"/>
            <ac:spMk id="15" creationId="{ACA0E6A1-9199-428D-962B-A70BEF40E63F}"/>
          </ac:spMkLst>
        </pc:spChg>
        <pc:spChg chg="mod">
          <ac:chgData name="Thomas Sinclair" userId="ea7e17c6-715c-40d9-8261-37f47b5b9a01" providerId="ADAL" clId="{6066094D-7100-41AC-AA34-2CA64AA22464}" dt="2019-10-02T03:52:12.750" v="642" actId="20577"/>
          <ac:spMkLst>
            <pc:docMk/>
            <pc:sldMk cId="0" sldId="273"/>
            <ac:spMk id="352" creationId="{00000000-0000-0000-0000-000000000000}"/>
          </ac:spMkLst>
        </pc:spChg>
        <pc:spChg chg="mod">
          <ac:chgData name="Thomas Sinclair" userId="ea7e17c6-715c-40d9-8261-37f47b5b9a01" providerId="ADAL" clId="{6066094D-7100-41AC-AA34-2CA64AA22464}" dt="2019-10-03T01:39:07.649" v="4432" actId="14100"/>
          <ac:spMkLst>
            <pc:docMk/>
            <pc:sldMk cId="0" sldId="273"/>
            <ac:spMk id="354" creationId="{00000000-0000-0000-0000-000000000000}"/>
          </ac:spMkLst>
        </pc:spChg>
        <pc:spChg chg="mod">
          <ac:chgData name="Thomas Sinclair" userId="ea7e17c6-715c-40d9-8261-37f47b5b9a01" providerId="ADAL" clId="{6066094D-7100-41AC-AA34-2CA64AA22464}" dt="2019-10-03T01:39:22.568" v="4436" actId="14100"/>
          <ac:spMkLst>
            <pc:docMk/>
            <pc:sldMk cId="0" sldId="273"/>
            <ac:spMk id="356" creationId="{00000000-0000-0000-0000-000000000000}"/>
          </ac:spMkLst>
        </pc:spChg>
        <pc:spChg chg="mod">
          <ac:chgData name="Thomas Sinclair" userId="ea7e17c6-715c-40d9-8261-37f47b5b9a01" providerId="ADAL" clId="{6066094D-7100-41AC-AA34-2CA64AA22464}" dt="2019-10-03T01:39:11.882" v="4434" actId="14100"/>
          <ac:spMkLst>
            <pc:docMk/>
            <pc:sldMk cId="0" sldId="273"/>
            <ac:spMk id="357" creationId="{00000000-0000-0000-0000-000000000000}"/>
          </ac:spMkLst>
        </pc:spChg>
        <pc:spChg chg="mod">
          <ac:chgData name="Thomas Sinclair" userId="ea7e17c6-715c-40d9-8261-37f47b5b9a01" providerId="ADAL" clId="{6066094D-7100-41AC-AA34-2CA64AA22464}" dt="2019-10-03T01:39:55.583" v="4442" actId="14100"/>
          <ac:spMkLst>
            <pc:docMk/>
            <pc:sldMk cId="0" sldId="273"/>
            <ac:spMk id="358" creationId="{00000000-0000-0000-0000-000000000000}"/>
          </ac:spMkLst>
        </pc:spChg>
        <pc:spChg chg="mod">
          <ac:chgData name="Thomas Sinclair" userId="ea7e17c6-715c-40d9-8261-37f47b5b9a01" providerId="ADAL" clId="{6066094D-7100-41AC-AA34-2CA64AA22464}" dt="2019-10-03T01:39:26.130" v="4438" actId="14100"/>
          <ac:spMkLst>
            <pc:docMk/>
            <pc:sldMk cId="0" sldId="273"/>
            <ac:spMk id="362" creationId="{00000000-0000-0000-0000-000000000000}"/>
          </ac:spMkLst>
        </pc:spChg>
        <pc:picChg chg="add del mod">
          <ac:chgData name="Thomas Sinclair" userId="ea7e17c6-715c-40d9-8261-37f47b5b9a01" providerId="ADAL" clId="{6066094D-7100-41AC-AA34-2CA64AA22464}" dt="2019-10-02T03:48:10.788" v="592"/>
          <ac:picMkLst>
            <pc:docMk/>
            <pc:sldMk cId="0" sldId="273"/>
            <ac:picMk id="16" creationId="{A9FA5561-7044-4800-A6E1-EA9E13B800E9}"/>
          </ac:picMkLst>
        </pc:picChg>
        <pc:picChg chg="mod">
          <ac:chgData name="Thomas Sinclair" userId="ea7e17c6-715c-40d9-8261-37f47b5b9a01" providerId="ADAL" clId="{6066094D-7100-41AC-AA34-2CA64AA22464}" dt="2019-10-03T01:34:08.039" v="4372" actId="692"/>
          <ac:picMkLst>
            <pc:docMk/>
            <pc:sldMk cId="0" sldId="273"/>
            <ac:picMk id="353"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55"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59"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60"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61" creationId="{00000000-0000-0000-0000-000000000000}"/>
          </ac:picMkLst>
        </pc:picChg>
      </pc:sldChg>
      <pc:sldChg chg="del">
        <pc:chgData name="Thomas Sinclair" userId="ea7e17c6-715c-40d9-8261-37f47b5b9a01" providerId="ADAL" clId="{6066094D-7100-41AC-AA34-2CA64AA22464}" dt="2019-10-02T03:51:55.483" v="625" actId="2696"/>
        <pc:sldMkLst>
          <pc:docMk/>
          <pc:sldMk cId="0" sldId="274"/>
        </pc:sldMkLst>
      </pc:sldChg>
      <pc:sldChg chg="addSp delSp modSp">
        <pc:chgData name="Thomas Sinclair" userId="ea7e17c6-715c-40d9-8261-37f47b5b9a01" providerId="ADAL" clId="{6066094D-7100-41AC-AA34-2CA64AA22464}" dt="2019-10-03T01:40:16.399" v="4450" actId="14100"/>
        <pc:sldMkLst>
          <pc:docMk/>
          <pc:sldMk cId="0" sldId="275"/>
        </pc:sldMkLst>
        <pc:spChg chg="mod">
          <ac:chgData name="Thomas Sinclair" userId="ea7e17c6-715c-40d9-8261-37f47b5b9a01" providerId="ADAL" clId="{6066094D-7100-41AC-AA34-2CA64AA22464}" dt="2019-10-02T03:56:44.101" v="758" actId="20577"/>
          <ac:spMkLst>
            <pc:docMk/>
            <pc:sldMk cId="0" sldId="275"/>
            <ac:spMk id="386" creationId="{00000000-0000-0000-0000-000000000000}"/>
          </ac:spMkLst>
        </pc:spChg>
        <pc:spChg chg="mod">
          <ac:chgData name="Thomas Sinclair" userId="ea7e17c6-715c-40d9-8261-37f47b5b9a01" providerId="ADAL" clId="{6066094D-7100-41AC-AA34-2CA64AA22464}" dt="2019-10-03T01:40:02.870" v="4444" actId="14100"/>
          <ac:spMkLst>
            <pc:docMk/>
            <pc:sldMk cId="0" sldId="275"/>
            <ac:spMk id="388" creationId="{00000000-0000-0000-0000-000000000000}"/>
          </ac:spMkLst>
        </pc:spChg>
        <pc:spChg chg="mod">
          <ac:chgData name="Thomas Sinclair" userId="ea7e17c6-715c-40d9-8261-37f47b5b9a01" providerId="ADAL" clId="{6066094D-7100-41AC-AA34-2CA64AA22464}" dt="2019-10-03T01:40:12.808" v="4448" actId="14100"/>
          <ac:spMkLst>
            <pc:docMk/>
            <pc:sldMk cId="0" sldId="275"/>
            <ac:spMk id="390" creationId="{00000000-0000-0000-0000-000000000000}"/>
          </ac:spMkLst>
        </pc:spChg>
        <pc:spChg chg="mod">
          <ac:chgData name="Thomas Sinclair" userId="ea7e17c6-715c-40d9-8261-37f47b5b9a01" providerId="ADAL" clId="{6066094D-7100-41AC-AA34-2CA64AA22464}" dt="2019-10-03T01:40:07.088" v="4446" actId="14100"/>
          <ac:spMkLst>
            <pc:docMk/>
            <pc:sldMk cId="0" sldId="275"/>
            <ac:spMk id="391" creationId="{00000000-0000-0000-0000-000000000000}"/>
          </ac:spMkLst>
        </pc:spChg>
        <pc:spChg chg="mod">
          <ac:chgData name="Thomas Sinclair" userId="ea7e17c6-715c-40d9-8261-37f47b5b9a01" providerId="ADAL" clId="{6066094D-7100-41AC-AA34-2CA64AA22464}" dt="2019-10-03T01:39:43.639" v="4440" actId="14100"/>
          <ac:spMkLst>
            <pc:docMk/>
            <pc:sldMk cId="0" sldId="275"/>
            <ac:spMk id="392" creationId="{00000000-0000-0000-0000-000000000000}"/>
          </ac:spMkLst>
        </pc:spChg>
        <pc:spChg chg="mod">
          <ac:chgData name="Thomas Sinclair" userId="ea7e17c6-715c-40d9-8261-37f47b5b9a01" providerId="ADAL" clId="{6066094D-7100-41AC-AA34-2CA64AA22464}" dt="2019-10-03T01:40:16.399" v="4450" actId="14100"/>
          <ac:spMkLst>
            <pc:docMk/>
            <pc:sldMk cId="0" sldId="275"/>
            <ac:spMk id="396" creationId="{00000000-0000-0000-0000-000000000000}"/>
          </ac:spMkLst>
        </pc:spChg>
        <pc:spChg chg="mod">
          <ac:chgData name="Thomas Sinclair" userId="ea7e17c6-715c-40d9-8261-37f47b5b9a01" providerId="ADAL" clId="{6066094D-7100-41AC-AA34-2CA64AA22464}" dt="2019-10-02T03:48:38.529" v="621" actId="20577"/>
          <ac:spMkLst>
            <pc:docMk/>
            <pc:sldMk cId="0" sldId="275"/>
            <ac:spMk id="397" creationId="{00000000-0000-0000-0000-000000000000}"/>
          </ac:spMkLst>
        </pc:spChg>
        <pc:graphicFrameChg chg="add del mod">
          <ac:chgData name="Thomas Sinclair" userId="ea7e17c6-715c-40d9-8261-37f47b5b9a01" providerId="ADAL" clId="{6066094D-7100-41AC-AA34-2CA64AA22464}" dt="2019-10-02T03:49:53.436" v="624" actId="478"/>
          <ac:graphicFrameMkLst>
            <pc:docMk/>
            <pc:sldMk cId="0" sldId="275"/>
            <ac:graphicFrameMk id="2" creationId="{FA218F65-143C-4C1E-A8B3-49CE5A84FADE}"/>
          </ac:graphicFrameMkLst>
        </pc:graphicFrameChg>
        <pc:picChg chg="mod">
          <ac:chgData name="Thomas Sinclair" userId="ea7e17c6-715c-40d9-8261-37f47b5b9a01" providerId="ADAL" clId="{6066094D-7100-41AC-AA34-2CA64AA22464}" dt="2019-10-03T01:33:31.565" v="4368" actId="692"/>
          <ac:picMkLst>
            <pc:docMk/>
            <pc:sldMk cId="0" sldId="275"/>
            <ac:picMk id="387" creationId="{00000000-0000-0000-0000-000000000000}"/>
          </ac:picMkLst>
        </pc:picChg>
        <pc:picChg chg="mod">
          <ac:chgData name="Thomas Sinclair" userId="ea7e17c6-715c-40d9-8261-37f47b5b9a01" providerId="ADAL" clId="{6066094D-7100-41AC-AA34-2CA64AA22464}" dt="2019-10-03T01:33:21.448" v="4366" actId="692"/>
          <ac:picMkLst>
            <pc:docMk/>
            <pc:sldMk cId="0" sldId="275"/>
            <ac:picMk id="389"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3"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4"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5" creationId="{00000000-0000-0000-0000-000000000000}"/>
          </ac:picMkLst>
        </pc:picChg>
      </pc:sldChg>
      <pc:sldChg chg="modSp">
        <pc:chgData name="Thomas Sinclair" userId="ea7e17c6-715c-40d9-8261-37f47b5b9a01" providerId="ADAL" clId="{6066094D-7100-41AC-AA34-2CA64AA22464}" dt="2019-10-03T01:40:29.718" v="4452" actId="14100"/>
        <pc:sldMkLst>
          <pc:docMk/>
          <pc:sldMk cId="0" sldId="276"/>
        </pc:sldMkLst>
        <pc:spChg chg="mod">
          <ac:chgData name="Thomas Sinclair" userId="ea7e17c6-715c-40d9-8261-37f47b5b9a01" providerId="ADAL" clId="{6066094D-7100-41AC-AA34-2CA64AA22464}" dt="2019-10-03T01:40:29.718" v="4452" actId="14100"/>
          <ac:spMkLst>
            <pc:docMk/>
            <pc:sldMk cId="0" sldId="276"/>
            <ac:spMk id="406" creationId="{00000000-0000-0000-0000-000000000000}"/>
          </ac:spMkLst>
        </pc:spChg>
        <pc:spChg chg="mod">
          <ac:chgData name="Thomas Sinclair" userId="ea7e17c6-715c-40d9-8261-37f47b5b9a01" providerId="ADAL" clId="{6066094D-7100-41AC-AA34-2CA64AA22464}" dt="2019-10-02T02:02:28.035" v="188" actId="20577"/>
          <ac:spMkLst>
            <pc:docMk/>
            <pc:sldMk cId="0" sldId="276"/>
            <ac:spMk id="407" creationId="{00000000-0000-0000-0000-000000000000}"/>
          </ac:spMkLst>
        </pc:spChg>
        <pc:picChg chg="mod">
          <ac:chgData name="Thomas Sinclair" userId="ea7e17c6-715c-40d9-8261-37f47b5b9a01" providerId="ADAL" clId="{6066094D-7100-41AC-AA34-2CA64AA22464}" dt="2019-10-03T01:33:40.845" v="4370" actId="692"/>
          <ac:picMkLst>
            <pc:docMk/>
            <pc:sldMk cId="0" sldId="276"/>
            <ac:picMk id="403" creationId="{00000000-0000-0000-0000-000000000000}"/>
          </ac:picMkLst>
        </pc:picChg>
      </pc:sldChg>
      <pc:sldChg chg="modSp">
        <pc:chgData name="Thomas Sinclair" userId="ea7e17c6-715c-40d9-8261-37f47b5b9a01" providerId="ADAL" clId="{6066094D-7100-41AC-AA34-2CA64AA22464}" dt="2019-10-03T01:33:04.135" v="4364" actId="20577"/>
        <pc:sldMkLst>
          <pc:docMk/>
          <pc:sldMk cId="0" sldId="277"/>
        </pc:sldMkLst>
        <pc:spChg chg="mod">
          <ac:chgData name="Thomas Sinclair" userId="ea7e17c6-715c-40d9-8261-37f47b5b9a01" providerId="ADAL" clId="{6066094D-7100-41AC-AA34-2CA64AA22464}" dt="2019-10-03T01:33:04.135" v="4364" actId="20577"/>
          <ac:spMkLst>
            <pc:docMk/>
            <pc:sldMk cId="0" sldId="277"/>
            <ac:spMk id="413" creationId="{00000000-0000-0000-0000-000000000000}"/>
          </ac:spMkLst>
        </pc:spChg>
      </pc:sldChg>
      <pc:sldChg chg="modSp">
        <pc:chgData name="Thomas Sinclair" userId="ea7e17c6-715c-40d9-8261-37f47b5b9a01" providerId="ADAL" clId="{6066094D-7100-41AC-AA34-2CA64AA22464}" dt="2019-10-03T02:22:30.939" v="5113" actId="692"/>
        <pc:sldMkLst>
          <pc:docMk/>
          <pc:sldMk cId="0" sldId="278"/>
        </pc:sldMkLst>
        <pc:spChg chg="mod">
          <ac:chgData name="Thomas Sinclair" userId="ea7e17c6-715c-40d9-8261-37f47b5b9a01" providerId="ADAL" clId="{6066094D-7100-41AC-AA34-2CA64AA22464}" dt="2019-10-03T00:41:50.627" v="3197" actId="20577"/>
          <ac:spMkLst>
            <pc:docMk/>
            <pc:sldMk cId="0" sldId="278"/>
            <ac:spMk id="420"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1"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2"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3"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4" creationId="{00000000-0000-0000-0000-000000000000}"/>
          </ac:spMkLst>
        </pc:spChg>
      </pc:sldChg>
      <pc:sldChg chg="modSp">
        <pc:chgData name="Thomas Sinclair" userId="ea7e17c6-715c-40d9-8261-37f47b5b9a01" providerId="ADAL" clId="{6066094D-7100-41AC-AA34-2CA64AA22464}" dt="2019-10-03T02:22:06.553" v="5111" actId="692"/>
        <pc:sldMkLst>
          <pc:docMk/>
          <pc:sldMk cId="1068382997" sldId="279"/>
        </pc:sldMkLst>
        <pc:spChg chg="mod">
          <ac:chgData name="Thomas Sinclair" userId="ea7e17c6-715c-40d9-8261-37f47b5b9a01" providerId="ADAL" clId="{6066094D-7100-41AC-AA34-2CA64AA22464}" dt="2019-10-03T02:22:06.553" v="5111" actId="692"/>
          <ac:spMkLst>
            <pc:docMk/>
            <pc:sldMk cId="1068382997" sldId="279"/>
            <ac:spMk id="5" creationId="{EED6A5E4-658B-4FBA-8A42-9CB78417F345}"/>
          </ac:spMkLst>
        </pc:spChg>
        <pc:spChg chg="mod">
          <ac:chgData name="Thomas Sinclair" userId="ea7e17c6-715c-40d9-8261-37f47b5b9a01" providerId="ADAL" clId="{6066094D-7100-41AC-AA34-2CA64AA22464}" dt="2019-10-03T02:22:06.553" v="5111" actId="692"/>
          <ac:spMkLst>
            <pc:docMk/>
            <pc:sldMk cId="1068382997" sldId="279"/>
            <ac:spMk id="6" creationId="{F1D419E8-F26F-4BF7-A85B-45E7C97B3676}"/>
          </ac:spMkLst>
        </pc:spChg>
        <pc:spChg chg="mod">
          <ac:chgData name="Thomas Sinclair" userId="ea7e17c6-715c-40d9-8261-37f47b5b9a01" providerId="ADAL" clId="{6066094D-7100-41AC-AA34-2CA64AA22464}" dt="2019-10-03T02:22:06.553" v="5111" actId="692"/>
          <ac:spMkLst>
            <pc:docMk/>
            <pc:sldMk cId="1068382997" sldId="279"/>
            <ac:spMk id="7" creationId="{EE2122EE-E666-4D39-B521-F265625FD367}"/>
          </ac:spMkLst>
        </pc:spChg>
      </pc:sldChg>
      <pc:sldChg chg="modSp add">
        <pc:chgData name="Thomas Sinclair" userId="ea7e17c6-715c-40d9-8261-37f47b5b9a01" providerId="ADAL" clId="{6066094D-7100-41AC-AA34-2CA64AA22464}" dt="2019-10-03T01:46:38.962" v="4523" actId="1076"/>
        <pc:sldMkLst>
          <pc:docMk/>
          <pc:sldMk cId="223815541" sldId="280"/>
        </pc:sldMkLst>
        <pc:spChg chg="mod">
          <ac:chgData name="Thomas Sinclair" userId="ea7e17c6-715c-40d9-8261-37f47b5b9a01" providerId="ADAL" clId="{6066094D-7100-41AC-AA34-2CA64AA22464}" dt="2019-10-03T00:22:07.728" v="2915" actId="20577"/>
          <ac:spMkLst>
            <pc:docMk/>
            <pc:sldMk cId="223815541" sldId="280"/>
            <ac:spMk id="329" creationId="{00000000-0000-0000-0000-000000000000}"/>
          </ac:spMkLst>
        </pc:spChg>
        <pc:spChg chg="mod">
          <ac:chgData name="Thomas Sinclair" userId="ea7e17c6-715c-40d9-8261-37f47b5b9a01" providerId="ADAL" clId="{6066094D-7100-41AC-AA34-2CA64AA22464}" dt="2019-10-03T01:46:38.962" v="4523" actId="1076"/>
          <ac:spMkLst>
            <pc:docMk/>
            <pc:sldMk cId="223815541" sldId="280"/>
            <ac:spMk id="330" creationId="{00000000-0000-0000-0000-000000000000}"/>
          </ac:spMkLst>
        </pc:spChg>
        <pc:spChg chg="mod">
          <ac:chgData name="Thomas Sinclair" userId="ea7e17c6-715c-40d9-8261-37f47b5b9a01" providerId="ADAL" clId="{6066094D-7100-41AC-AA34-2CA64AA22464}" dt="2019-10-03T01:46:12.756" v="4494" actId="20577"/>
          <ac:spMkLst>
            <pc:docMk/>
            <pc:sldMk cId="223815541" sldId="280"/>
            <ac:spMk id="332" creationId="{00000000-0000-0000-0000-000000000000}"/>
          </ac:spMkLst>
        </pc:spChg>
        <pc:picChg chg="mod">
          <ac:chgData name="Thomas Sinclair" userId="ea7e17c6-715c-40d9-8261-37f47b5b9a01" providerId="ADAL" clId="{6066094D-7100-41AC-AA34-2CA64AA22464}" dt="2019-10-03T01:34:27.056" v="4376" actId="692"/>
          <ac:picMkLst>
            <pc:docMk/>
            <pc:sldMk cId="223815541" sldId="280"/>
            <ac:picMk id="325" creationId="{00000000-0000-0000-0000-000000000000}"/>
          </ac:picMkLst>
        </pc:picChg>
        <pc:picChg chg="mod">
          <ac:chgData name="Thomas Sinclair" userId="ea7e17c6-715c-40d9-8261-37f47b5b9a01" providerId="ADAL" clId="{6066094D-7100-41AC-AA34-2CA64AA22464}" dt="2019-10-03T01:34:27.056" v="4376" actId="692"/>
          <ac:picMkLst>
            <pc:docMk/>
            <pc:sldMk cId="223815541" sldId="280"/>
            <ac:picMk id="326" creationId="{00000000-0000-0000-0000-000000000000}"/>
          </ac:picMkLst>
        </pc:picChg>
        <pc:picChg chg="mod">
          <ac:chgData name="Thomas Sinclair" userId="ea7e17c6-715c-40d9-8261-37f47b5b9a01" providerId="ADAL" clId="{6066094D-7100-41AC-AA34-2CA64AA22464}" dt="2019-10-03T01:34:27.056" v="4376" actId="692"/>
          <ac:picMkLst>
            <pc:docMk/>
            <pc:sldMk cId="223815541" sldId="280"/>
            <ac:picMk id="327" creationId="{00000000-0000-0000-0000-000000000000}"/>
          </ac:picMkLst>
        </pc:picChg>
      </pc:sldChg>
      <pc:sldChg chg="delSp modSp add ord">
        <pc:chgData name="Thomas Sinclair" userId="ea7e17c6-715c-40d9-8261-37f47b5b9a01" providerId="ADAL" clId="{6066094D-7100-41AC-AA34-2CA64AA22464}" dt="2019-10-03T02:22:19.106" v="5112" actId="692"/>
        <pc:sldMkLst>
          <pc:docMk/>
          <pc:sldMk cId="1977009700" sldId="281"/>
        </pc:sldMkLst>
        <pc:spChg chg="mod">
          <ac:chgData name="Thomas Sinclair" userId="ea7e17c6-715c-40d9-8261-37f47b5b9a01" providerId="ADAL" clId="{6066094D-7100-41AC-AA34-2CA64AA22464}" dt="2019-10-03T00:43:33.292" v="3209" actId="113"/>
          <ac:spMkLst>
            <pc:docMk/>
            <pc:sldMk cId="1977009700" sldId="281"/>
            <ac:spMk id="17" creationId="{5AE9912C-98EA-4128-BAF0-91C8BAB6E99F}"/>
          </ac:spMkLst>
        </pc:spChg>
        <pc:spChg chg="mod">
          <ac:chgData name="Thomas Sinclair" userId="ea7e17c6-715c-40d9-8261-37f47b5b9a01" providerId="ADAL" clId="{6066094D-7100-41AC-AA34-2CA64AA22464}" dt="2019-10-03T02:22:19.106" v="5112" actId="692"/>
          <ac:spMkLst>
            <pc:docMk/>
            <pc:sldMk cId="1977009700" sldId="281"/>
            <ac:spMk id="19" creationId="{2EF7B2F8-2378-42F1-8952-DD9443D358FE}"/>
          </ac:spMkLst>
        </pc:spChg>
        <pc:spChg chg="del">
          <ac:chgData name="Thomas Sinclair" userId="ea7e17c6-715c-40d9-8261-37f47b5b9a01" providerId="ADAL" clId="{6066094D-7100-41AC-AA34-2CA64AA22464}" dt="2019-10-03T00:12:42.040" v="2738" actId="478"/>
          <ac:spMkLst>
            <pc:docMk/>
            <pc:sldMk cId="1977009700" sldId="281"/>
            <ac:spMk id="20" creationId="{2EA1FB72-C6D2-4F4E-91EE-26721F9A755E}"/>
          </ac:spMkLst>
        </pc:spChg>
        <pc:spChg chg="del">
          <ac:chgData name="Thomas Sinclair" userId="ea7e17c6-715c-40d9-8261-37f47b5b9a01" providerId="ADAL" clId="{6066094D-7100-41AC-AA34-2CA64AA22464}" dt="2019-10-03T00:12:40.529" v="2737" actId="478"/>
          <ac:spMkLst>
            <pc:docMk/>
            <pc:sldMk cId="1977009700" sldId="281"/>
            <ac:spMk id="21" creationId="{2E312A83-5E9D-4389-9504-2ADA1156B42A}"/>
          </ac:spMkLst>
        </pc:spChg>
        <pc:graphicFrameChg chg="del mod">
          <ac:chgData name="Thomas Sinclair" userId="ea7e17c6-715c-40d9-8261-37f47b5b9a01" providerId="ADAL" clId="{6066094D-7100-41AC-AA34-2CA64AA22464}" dt="2019-10-03T00:12:38.633" v="2736" actId="478"/>
          <ac:graphicFrameMkLst>
            <pc:docMk/>
            <pc:sldMk cId="1977009700" sldId="281"/>
            <ac:graphicFrameMk id="15" creationId="{A8006ECC-1C52-4E74-801B-E675685C0314}"/>
          </ac:graphicFrameMkLst>
        </pc:graphicFrameChg>
        <pc:graphicFrameChg chg="mod modGraphic">
          <ac:chgData name="Thomas Sinclair" userId="ea7e17c6-715c-40d9-8261-37f47b5b9a01" providerId="ADAL" clId="{6066094D-7100-41AC-AA34-2CA64AA22464}" dt="2019-10-03T01:01:50.402" v="3586"/>
          <ac:graphicFrameMkLst>
            <pc:docMk/>
            <pc:sldMk cId="1977009700" sldId="281"/>
            <ac:graphicFrameMk id="18" creationId="{3AE18A4C-3F4A-4EFD-ADDA-2EC5999EFF8A}"/>
          </ac:graphicFrameMkLst>
        </pc:graphicFrameChg>
      </pc:sldChg>
    </pc:docChg>
  </pc:docChgLst>
  <pc:docChgLst>
    <pc:chgData name="Finn Spencer" userId="547887b9-c85a-4d1b-ad34-4087dce20993" providerId="ADAL" clId="{C5BD9E84-B337-41CB-A20B-435FB9A4A5DD}"/>
    <pc:docChg chg="custSel modSld">
      <pc:chgData name="Finn Spencer" userId="547887b9-c85a-4d1b-ad34-4087dce20993" providerId="ADAL" clId="{C5BD9E84-B337-41CB-A20B-435FB9A4A5DD}" dt="2020-01-21T00:58:48.641" v="656" actId="313"/>
      <pc:docMkLst>
        <pc:docMk/>
      </pc:docMkLst>
      <pc:sldChg chg="modSp">
        <pc:chgData name="Finn Spencer" userId="547887b9-c85a-4d1b-ad34-4087dce20993" providerId="ADAL" clId="{C5BD9E84-B337-41CB-A20B-435FB9A4A5DD}" dt="2020-01-20T01:12:01.336" v="520" actId="20577"/>
        <pc:sldMkLst>
          <pc:docMk/>
          <pc:sldMk cId="1489219734" sldId="305"/>
        </pc:sldMkLst>
        <pc:graphicFrameChg chg="modGraphic">
          <ac:chgData name="Finn Spencer" userId="547887b9-c85a-4d1b-ad34-4087dce20993" providerId="ADAL" clId="{C5BD9E84-B337-41CB-A20B-435FB9A4A5DD}" dt="2020-01-20T01:12:01.336" v="520" actId="20577"/>
          <ac:graphicFrameMkLst>
            <pc:docMk/>
            <pc:sldMk cId="1489219734" sldId="305"/>
            <ac:graphicFrameMk id="6" creationId="{70D770D4-DF7D-4F9F-B764-DCF35D8D068A}"/>
          </ac:graphicFrameMkLst>
        </pc:graphicFrameChg>
      </pc:sldChg>
      <pc:sldChg chg="modSp">
        <pc:chgData name="Finn Spencer" userId="547887b9-c85a-4d1b-ad34-4087dce20993" providerId="ADAL" clId="{C5BD9E84-B337-41CB-A20B-435FB9A4A5DD}" dt="2020-01-20T01:09:05.599" v="332" actId="20577"/>
        <pc:sldMkLst>
          <pc:docMk/>
          <pc:sldMk cId="1452089352" sldId="328"/>
        </pc:sldMkLst>
        <pc:graphicFrameChg chg="modGraphic">
          <ac:chgData name="Finn Spencer" userId="547887b9-c85a-4d1b-ad34-4087dce20993" providerId="ADAL" clId="{C5BD9E84-B337-41CB-A20B-435FB9A4A5DD}" dt="2020-01-20T01:09:05.599" v="332" actId="20577"/>
          <ac:graphicFrameMkLst>
            <pc:docMk/>
            <pc:sldMk cId="1452089352" sldId="328"/>
            <ac:graphicFrameMk id="6" creationId="{70D770D4-DF7D-4F9F-B764-DCF35D8D068A}"/>
          </ac:graphicFrameMkLst>
        </pc:graphicFrameChg>
      </pc:sldChg>
      <pc:sldChg chg="modSp">
        <pc:chgData name="Finn Spencer" userId="547887b9-c85a-4d1b-ad34-4087dce20993" providerId="ADAL" clId="{C5BD9E84-B337-41CB-A20B-435FB9A4A5DD}" dt="2020-01-20T00:41:48.049" v="133" actId="20577"/>
        <pc:sldMkLst>
          <pc:docMk/>
          <pc:sldMk cId="930255536" sldId="331"/>
        </pc:sldMkLst>
        <pc:spChg chg="mod">
          <ac:chgData name="Finn Spencer" userId="547887b9-c85a-4d1b-ad34-4087dce20993" providerId="ADAL" clId="{C5BD9E84-B337-41CB-A20B-435FB9A4A5DD}" dt="2020-01-20T00:36:30.223" v="10" actId="20577"/>
          <ac:spMkLst>
            <pc:docMk/>
            <pc:sldMk cId="930255536" sldId="331"/>
            <ac:spMk id="21" creationId="{84D26C95-0D26-477D-B7B3-62B53C1C0D05}"/>
          </ac:spMkLst>
        </pc:spChg>
        <pc:spChg chg="mod">
          <ac:chgData name="Finn Spencer" userId="547887b9-c85a-4d1b-ad34-4087dce20993" providerId="ADAL" clId="{C5BD9E84-B337-41CB-A20B-435FB9A4A5DD}" dt="2020-01-20T00:36:13.528" v="6" actId="20577"/>
          <ac:spMkLst>
            <pc:docMk/>
            <pc:sldMk cId="930255536" sldId="331"/>
            <ac:spMk id="22" creationId="{4DA3C4A3-6A26-46F7-84DC-2D95E5DCE0C2}"/>
          </ac:spMkLst>
        </pc:spChg>
        <pc:spChg chg="mod">
          <ac:chgData name="Finn Spencer" userId="547887b9-c85a-4d1b-ad34-4087dce20993" providerId="ADAL" clId="{C5BD9E84-B337-41CB-A20B-435FB9A4A5DD}" dt="2020-01-20T00:37:22.031" v="35" actId="20577"/>
          <ac:spMkLst>
            <pc:docMk/>
            <pc:sldMk cId="930255536" sldId="331"/>
            <ac:spMk id="23" creationId="{1750F693-4E07-4B0D-9A76-A8F05C1D8B57}"/>
          </ac:spMkLst>
        </pc:spChg>
        <pc:spChg chg="mod">
          <ac:chgData name="Finn Spencer" userId="547887b9-c85a-4d1b-ad34-4087dce20993" providerId="ADAL" clId="{C5BD9E84-B337-41CB-A20B-435FB9A4A5DD}" dt="2020-01-20T00:37:50.176" v="47" actId="20577"/>
          <ac:spMkLst>
            <pc:docMk/>
            <pc:sldMk cId="930255536" sldId="331"/>
            <ac:spMk id="24" creationId="{819B5914-E159-4308-89F8-E54BB8837059}"/>
          </ac:spMkLst>
        </pc:spChg>
        <pc:spChg chg="mod">
          <ac:chgData name="Finn Spencer" userId="547887b9-c85a-4d1b-ad34-4087dce20993" providerId="ADAL" clId="{C5BD9E84-B337-41CB-A20B-435FB9A4A5DD}" dt="2020-01-20T00:38:34.584" v="59" actId="20577"/>
          <ac:spMkLst>
            <pc:docMk/>
            <pc:sldMk cId="930255536" sldId="331"/>
            <ac:spMk id="25" creationId="{3B919797-0749-4059-A691-7AE972B87884}"/>
          </ac:spMkLst>
        </pc:spChg>
        <pc:spChg chg="mod">
          <ac:chgData name="Finn Spencer" userId="547887b9-c85a-4d1b-ad34-4087dce20993" providerId="ADAL" clId="{C5BD9E84-B337-41CB-A20B-435FB9A4A5DD}" dt="2020-01-20T00:38:54.160" v="69" actId="20577"/>
          <ac:spMkLst>
            <pc:docMk/>
            <pc:sldMk cId="930255536" sldId="331"/>
            <ac:spMk id="26" creationId="{32D7479E-7364-4A09-88E0-C34B749E70E4}"/>
          </ac:spMkLst>
        </pc:spChg>
        <pc:spChg chg="mod">
          <ac:chgData name="Finn Spencer" userId="547887b9-c85a-4d1b-ad34-4087dce20993" providerId="ADAL" clId="{C5BD9E84-B337-41CB-A20B-435FB9A4A5DD}" dt="2020-01-20T00:39:17.224" v="83" actId="20577"/>
          <ac:spMkLst>
            <pc:docMk/>
            <pc:sldMk cId="930255536" sldId="331"/>
            <ac:spMk id="27" creationId="{12DC836F-7CDA-46A1-A1A1-4769F229285D}"/>
          </ac:spMkLst>
        </pc:spChg>
        <pc:spChg chg="mod">
          <ac:chgData name="Finn Spencer" userId="547887b9-c85a-4d1b-ad34-4087dce20993" providerId="ADAL" clId="{C5BD9E84-B337-41CB-A20B-435FB9A4A5DD}" dt="2020-01-20T00:39:39.688" v="103" actId="20577"/>
          <ac:spMkLst>
            <pc:docMk/>
            <pc:sldMk cId="930255536" sldId="331"/>
            <ac:spMk id="28" creationId="{09245DA6-6D0F-420F-A51C-48A2717B1EF4}"/>
          </ac:spMkLst>
        </pc:spChg>
        <pc:spChg chg="mod">
          <ac:chgData name="Finn Spencer" userId="547887b9-c85a-4d1b-ad34-4087dce20993" providerId="ADAL" clId="{C5BD9E84-B337-41CB-A20B-435FB9A4A5DD}" dt="2020-01-20T00:40:51.223" v="123" actId="20577"/>
          <ac:spMkLst>
            <pc:docMk/>
            <pc:sldMk cId="930255536" sldId="331"/>
            <ac:spMk id="30" creationId="{6AFF9EC5-EC0E-43BB-B057-87BA2F8BD1B7}"/>
          </ac:spMkLst>
        </pc:spChg>
        <pc:spChg chg="mod">
          <ac:chgData name="Finn Spencer" userId="547887b9-c85a-4d1b-ad34-4087dce20993" providerId="ADAL" clId="{C5BD9E84-B337-41CB-A20B-435FB9A4A5DD}" dt="2020-01-20T00:40:09.248" v="113" actId="20577"/>
          <ac:spMkLst>
            <pc:docMk/>
            <pc:sldMk cId="930255536" sldId="331"/>
            <ac:spMk id="31" creationId="{75E7056C-185E-42B1-B024-F7BFE35A71B3}"/>
          </ac:spMkLst>
        </pc:spChg>
        <pc:spChg chg="mod">
          <ac:chgData name="Finn Spencer" userId="547887b9-c85a-4d1b-ad34-4087dce20993" providerId="ADAL" clId="{C5BD9E84-B337-41CB-A20B-435FB9A4A5DD}" dt="2020-01-20T00:41:48.049" v="133" actId="20577"/>
          <ac:spMkLst>
            <pc:docMk/>
            <pc:sldMk cId="930255536" sldId="331"/>
            <ac:spMk id="32" creationId="{E724BE40-D7AF-4D4F-9100-DE1AF20D1BCF}"/>
          </ac:spMkLst>
        </pc:spChg>
      </pc:sldChg>
      <pc:sldChg chg="modSp">
        <pc:chgData name="Finn Spencer" userId="547887b9-c85a-4d1b-ad34-4087dce20993" providerId="ADAL" clId="{C5BD9E84-B337-41CB-A20B-435FB9A4A5DD}" dt="2020-01-21T00:58:48.641" v="656" actId="313"/>
        <pc:sldMkLst>
          <pc:docMk/>
          <pc:sldMk cId="3250481288" sldId="332"/>
        </pc:sldMkLst>
        <pc:spChg chg="mod">
          <ac:chgData name="Finn Spencer" userId="547887b9-c85a-4d1b-ad34-4087dce20993" providerId="ADAL" clId="{C5BD9E84-B337-41CB-A20B-435FB9A4A5DD}" dt="2020-01-21T00:58:48.641" v="656" actId="313"/>
          <ac:spMkLst>
            <pc:docMk/>
            <pc:sldMk cId="3250481288" sldId="332"/>
            <ac:spMk id="17" creationId="{5AE9912C-98EA-4128-BAF0-91C8BAB6E99F}"/>
          </ac:spMkLst>
        </pc:spChg>
      </pc:sldChg>
      <pc:sldChg chg="modSp">
        <pc:chgData name="Finn Spencer" userId="547887b9-c85a-4d1b-ad34-4087dce20993" providerId="ADAL" clId="{C5BD9E84-B337-41CB-A20B-435FB9A4A5DD}" dt="2020-01-20T01:20:46.624" v="655" actId="20577"/>
        <pc:sldMkLst>
          <pc:docMk/>
          <pc:sldMk cId="3678509132" sldId="333"/>
        </pc:sldMkLst>
        <pc:graphicFrameChg chg="modGraphic">
          <ac:chgData name="Finn Spencer" userId="547887b9-c85a-4d1b-ad34-4087dce20993" providerId="ADAL" clId="{C5BD9E84-B337-41CB-A20B-435FB9A4A5DD}" dt="2020-01-20T01:20:46.624" v="655" actId="20577"/>
          <ac:graphicFrameMkLst>
            <pc:docMk/>
            <pc:sldMk cId="3678509132" sldId="333"/>
            <ac:graphicFrameMk id="6" creationId="{70D770D4-DF7D-4F9F-B764-DCF35D8D068A}"/>
          </ac:graphicFrameMkLst>
        </pc:graphicFrameChg>
      </pc:sldChg>
    </pc:docChg>
  </pc:docChgLst>
  <pc:docChgLst>
    <pc:chgData name="Stephen Honegger" userId="1b118b49-a315-49ab-ae75-6912d743057b" providerId="ADAL" clId="{43248E01-2ECF-4CF2-8563-8391DFAE5513}"/>
    <pc:docChg chg="undo custSel modSld">
      <pc:chgData name="Stephen Honegger" userId="1b118b49-a315-49ab-ae75-6912d743057b" providerId="ADAL" clId="{43248E01-2ECF-4CF2-8563-8391DFAE5513}" dt="2020-01-20T03:56:36.407" v="497"/>
      <pc:docMkLst>
        <pc:docMk/>
      </pc:docMkLst>
      <pc:sldChg chg="modSp addCm modCm">
        <pc:chgData name="Stephen Honegger" userId="1b118b49-a315-49ab-ae75-6912d743057b" providerId="ADAL" clId="{43248E01-2ECF-4CF2-8563-8391DFAE5513}" dt="2020-01-20T02:52:25.374" v="8"/>
        <pc:sldMkLst>
          <pc:docMk/>
          <pc:sldMk cId="0" sldId="257"/>
        </pc:sldMkLst>
        <pc:spChg chg="mod">
          <ac:chgData name="Stephen Honegger" userId="1b118b49-a315-49ab-ae75-6912d743057b" providerId="ADAL" clId="{43248E01-2ECF-4CF2-8563-8391DFAE5513}" dt="2020-01-20T02:48:35.444" v="4" actId="6549"/>
          <ac:spMkLst>
            <pc:docMk/>
            <pc:sldMk cId="0" sldId="257"/>
            <ac:spMk id="213" creationId="{00000000-0000-0000-0000-000000000000}"/>
          </ac:spMkLst>
        </pc:spChg>
      </pc:sldChg>
      <pc:sldChg chg="modSp addCm modCm">
        <pc:chgData name="Stephen Honegger" userId="1b118b49-a315-49ab-ae75-6912d743057b" providerId="ADAL" clId="{43248E01-2ECF-4CF2-8563-8391DFAE5513}" dt="2020-01-20T02:55:04.310" v="29" actId="255"/>
        <pc:sldMkLst>
          <pc:docMk/>
          <pc:sldMk cId="1977009700" sldId="281"/>
        </pc:sldMkLst>
        <pc:spChg chg="mod">
          <ac:chgData name="Stephen Honegger" userId="1b118b49-a315-49ab-ae75-6912d743057b" providerId="ADAL" clId="{43248E01-2ECF-4CF2-8563-8391DFAE5513}" dt="2020-01-20T02:54:04.045" v="26" actId="20577"/>
          <ac:spMkLst>
            <pc:docMk/>
            <pc:sldMk cId="1977009700" sldId="281"/>
            <ac:spMk id="17" creationId="{5AE9912C-98EA-4128-BAF0-91C8BAB6E99F}"/>
          </ac:spMkLst>
        </pc:spChg>
        <pc:graphicFrameChg chg="modGraphic">
          <ac:chgData name="Stephen Honegger" userId="1b118b49-a315-49ab-ae75-6912d743057b" providerId="ADAL" clId="{43248E01-2ECF-4CF2-8563-8391DFAE5513}" dt="2020-01-20T02:55:04.310" v="29" actId="255"/>
          <ac:graphicFrameMkLst>
            <pc:docMk/>
            <pc:sldMk cId="1977009700" sldId="281"/>
            <ac:graphicFrameMk id="6" creationId="{70D770D4-DF7D-4F9F-B764-DCF35D8D068A}"/>
          </ac:graphicFrameMkLst>
        </pc:graphicFrameChg>
      </pc:sldChg>
      <pc:sldChg chg="modSp">
        <pc:chgData name="Stephen Honegger" userId="1b118b49-a315-49ab-ae75-6912d743057b" providerId="ADAL" clId="{43248E01-2ECF-4CF2-8563-8391DFAE5513}" dt="2020-01-20T02:56:34.308" v="38" actId="20577"/>
        <pc:sldMkLst>
          <pc:docMk/>
          <pc:sldMk cId="1489219734" sldId="305"/>
        </pc:sldMkLst>
        <pc:graphicFrameChg chg="modGraphic">
          <ac:chgData name="Stephen Honegger" userId="1b118b49-a315-49ab-ae75-6912d743057b" providerId="ADAL" clId="{43248E01-2ECF-4CF2-8563-8391DFAE5513}" dt="2020-01-20T02:56:34.308" v="38" actId="20577"/>
          <ac:graphicFrameMkLst>
            <pc:docMk/>
            <pc:sldMk cId="1489219734" sldId="305"/>
            <ac:graphicFrameMk id="6" creationId="{70D770D4-DF7D-4F9F-B764-DCF35D8D068A}"/>
          </ac:graphicFrameMkLst>
        </pc:graphicFrameChg>
      </pc:sldChg>
      <pc:sldChg chg="modSp addCm modCm">
        <pc:chgData name="Stephen Honegger" userId="1b118b49-a315-49ab-ae75-6912d743057b" providerId="ADAL" clId="{43248E01-2ECF-4CF2-8563-8391DFAE5513}" dt="2020-01-20T03:35:00.180" v="232"/>
        <pc:sldMkLst>
          <pc:docMk/>
          <pc:sldMk cId="1489563582" sldId="306"/>
        </pc:sldMkLst>
        <pc:spChg chg="mod">
          <ac:chgData name="Stephen Honegger" userId="1b118b49-a315-49ab-ae75-6912d743057b" providerId="ADAL" clId="{43248E01-2ECF-4CF2-8563-8391DFAE5513}" dt="2020-01-20T03:34:34.246" v="230" actId="6549"/>
          <ac:spMkLst>
            <pc:docMk/>
            <pc:sldMk cId="1489563582" sldId="306"/>
            <ac:spMk id="17" creationId="{5AE9912C-98EA-4128-BAF0-91C8BAB6E99F}"/>
          </ac:spMkLst>
        </pc:spChg>
      </pc:sldChg>
      <pc:sldChg chg="modSp">
        <pc:chgData name="Stephen Honegger" userId="1b118b49-a315-49ab-ae75-6912d743057b" providerId="ADAL" clId="{43248E01-2ECF-4CF2-8563-8391DFAE5513}" dt="2020-01-20T03:30:51.011" v="120" actId="20577"/>
        <pc:sldMkLst>
          <pc:docMk/>
          <pc:sldMk cId="3288586547" sldId="310"/>
        </pc:sldMkLst>
        <pc:spChg chg="mod">
          <ac:chgData name="Stephen Honegger" userId="1b118b49-a315-49ab-ae75-6912d743057b" providerId="ADAL" clId="{43248E01-2ECF-4CF2-8563-8391DFAE5513}" dt="2020-01-20T03:30:51.011" v="120" actId="20577"/>
          <ac:spMkLst>
            <pc:docMk/>
            <pc:sldMk cId="3288586547" sldId="310"/>
            <ac:spMk id="17" creationId="{5AE9912C-98EA-4128-BAF0-91C8BAB6E99F}"/>
          </ac:spMkLst>
        </pc:spChg>
      </pc:sldChg>
      <pc:sldChg chg="modSp">
        <pc:chgData name="Stephen Honegger" userId="1b118b49-a315-49ab-ae75-6912d743057b" providerId="ADAL" clId="{43248E01-2ECF-4CF2-8563-8391DFAE5513}" dt="2020-01-20T03:31:58.006" v="156" actId="20577"/>
        <pc:sldMkLst>
          <pc:docMk/>
          <pc:sldMk cId="2613222094" sldId="311"/>
        </pc:sldMkLst>
        <pc:spChg chg="mod">
          <ac:chgData name="Stephen Honegger" userId="1b118b49-a315-49ab-ae75-6912d743057b" providerId="ADAL" clId="{43248E01-2ECF-4CF2-8563-8391DFAE5513}" dt="2020-01-20T03:31:58.006" v="156" actId="20577"/>
          <ac:spMkLst>
            <pc:docMk/>
            <pc:sldMk cId="2613222094" sldId="311"/>
            <ac:spMk id="8" creationId="{F5FAA9CF-428C-46C2-89F1-30FBB174100C}"/>
          </ac:spMkLst>
        </pc:spChg>
      </pc:sldChg>
      <pc:sldChg chg="modSp addCm modCm">
        <pc:chgData name="Stephen Honegger" userId="1b118b49-a315-49ab-ae75-6912d743057b" providerId="ADAL" clId="{43248E01-2ECF-4CF2-8563-8391DFAE5513}" dt="2020-01-20T03:45:20.428" v="370"/>
        <pc:sldMkLst>
          <pc:docMk/>
          <pc:sldMk cId="3767910886" sldId="312"/>
        </pc:sldMkLst>
        <pc:spChg chg="mod">
          <ac:chgData name="Stephen Honegger" userId="1b118b49-a315-49ab-ae75-6912d743057b" providerId="ADAL" clId="{43248E01-2ECF-4CF2-8563-8391DFAE5513}" dt="2020-01-20T03:42:29.010" v="364" actId="20577"/>
          <ac:spMkLst>
            <pc:docMk/>
            <pc:sldMk cId="3767910886" sldId="312"/>
            <ac:spMk id="17" creationId="{5AE9912C-98EA-4128-BAF0-91C8BAB6E99F}"/>
          </ac:spMkLst>
        </pc:spChg>
      </pc:sldChg>
      <pc:sldChg chg="modSp">
        <pc:chgData name="Stephen Honegger" userId="1b118b49-a315-49ab-ae75-6912d743057b" providerId="ADAL" clId="{43248E01-2ECF-4CF2-8563-8391DFAE5513}" dt="2020-01-20T03:47:13.372" v="401" actId="6549"/>
        <pc:sldMkLst>
          <pc:docMk/>
          <pc:sldMk cId="1701085422" sldId="313"/>
        </pc:sldMkLst>
        <pc:spChg chg="mod">
          <ac:chgData name="Stephen Honegger" userId="1b118b49-a315-49ab-ae75-6912d743057b" providerId="ADAL" clId="{43248E01-2ECF-4CF2-8563-8391DFAE5513}" dt="2020-01-20T03:47:13.372" v="401" actId="6549"/>
          <ac:spMkLst>
            <pc:docMk/>
            <pc:sldMk cId="1701085422" sldId="313"/>
            <ac:spMk id="8" creationId="{F5FAA9CF-428C-46C2-89F1-30FBB174100C}"/>
          </ac:spMkLst>
        </pc:spChg>
      </pc:sldChg>
      <pc:sldChg chg="addCm modCm">
        <pc:chgData name="Stephen Honegger" userId="1b118b49-a315-49ab-ae75-6912d743057b" providerId="ADAL" clId="{43248E01-2ECF-4CF2-8563-8391DFAE5513}" dt="2020-01-20T03:56:36.407" v="497"/>
        <pc:sldMkLst>
          <pc:docMk/>
          <pc:sldMk cId="257061606" sldId="314"/>
        </pc:sldMkLst>
      </pc:sldChg>
      <pc:sldChg chg="modSp addCm delCm modCm">
        <pc:chgData name="Stephen Honegger" userId="1b118b49-a315-49ab-ae75-6912d743057b" providerId="ADAL" clId="{43248E01-2ECF-4CF2-8563-8391DFAE5513}" dt="2020-01-20T03:54:31.668" v="495"/>
        <pc:sldMkLst>
          <pc:docMk/>
          <pc:sldMk cId="918821293" sldId="315"/>
        </pc:sldMkLst>
        <pc:spChg chg="mod">
          <ac:chgData name="Stephen Honegger" userId="1b118b49-a315-49ab-ae75-6912d743057b" providerId="ADAL" clId="{43248E01-2ECF-4CF2-8563-8391DFAE5513}" dt="2020-01-20T03:54:11.471" v="492" actId="20577"/>
          <ac:spMkLst>
            <pc:docMk/>
            <pc:sldMk cId="918821293" sldId="315"/>
            <ac:spMk id="9" creationId="{2AB39BD9-DD2E-464E-A436-52B299CC75E4}"/>
          </ac:spMkLst>
        </pc:spChg>
      </pc:sldChg>
      <pc:sldChg chg="modSp addCm delCm modCm">
        <pc:chgData name="Stephen Honegger" userId="1b118b49-a315-49ab-ae75-6912d743057b" providerId="ADAL" clId="{43248E01-2ECF-4CF2-8563-8391DFAE5513}" dt="2020-01-20T03:29:44.474" v="115" actId="1592"/>
        <pc:sldMkLst>
          <pc:docMk/>
          <pc:sldMk cId="1158235311" sldId="316"/>
        </pc:sldMkLst>
        <pc:spChg chg="mod">
          <ac:chgData name="Stephen Honegger" userId="1b118b49-a315-49ab-ae75-6912d743057b" providerId="ADAL" clId="{43248E01-2ECF-4CF2-8563-8391DFAE5513}" dt="2020-01-20T03:04:36.857" v="112" actId="20577"/>
          <ac:spMkLst>
            <pc:docMk/>
            <pc:sldMk cId="1158235311" sldId="316"/>
            <ac:spMk id="17" creationId="{5AE9912C-98EA-4128-BAF0-91C8BAB6E99F}"/>
          </ac:spMkLst>
        </pc:spChg>
      </pc:sldChg>
      <pc:sldChg chg="modSp">
        <pc:chgData name="Stephen Honegger" userId="1b118b49-a315-49ab-ae75-6912d743057b" providerId="ADAL" clId="{43248E01-2ECF-4CF2-8563-8391DFAE5513}" dt="2020-01-20T03:29:58.543" v="117" actId="6549"/>
        <pc:sldMkLst>
          <pc:docMk/>
          <pc:sldMk cId="1766053247" sldId="317"/>
        </pc:sldMkLst>
        <pc:spChg chg="mod">
          <ac:chgData name="Stephen Honegger" userId="1b118b49-a315-49ab-ae75-6912d743057b" providerId="ADAL" clId="{43248E01-2ECF-4CF2-8563-8391DFAE5513}" dt="2020-01-20T03:29:58.543" v="117" actId="6549"/>
          <ac:spMkLst>
            <pc:docMk/>
            <pc:sldMk cId="1766053247" sldId="317"/>
            <ac:spMk id="8" creationId="{F5FAA9CF-428C-46C2-89F1-30FBB174100C}"/>
          </ac:spMkLst>
        </pc:spChg>
      </pc:sldChg>
      <pc:sldChg chg="modSp">
        <pc:chgData name="Stephen Honegger" userId="1b118b49-a315-49ab-ae75-6912d743057b" providerId="ADAL" clId="{43248E01-2ECF-4CF2-8563-8391DFAE5513}" dt="2020-01-20T03:48:08.402" v="412" actId="20577"/>
        <pc:sldMkLst>
          <pc:docMk/>
          <pc:sldMk cId="2572895293" sldId="318"/>
        </pc:sldMkLst>
        <pc:spChg chg="mod">
          <ac:chgData name="Stephen Honegger" userId="1b118b49-a315-49ab-ae75-6912d743057b" providerId="ADAL" clId="{43248E01-2ECF-4CF2-8563-8391DFAE5513}" dt="2020-01-20T03:48:08.402" v="412" actId="20577"/>
          <ac:spMkLst>
            <pc:docMk/>
            <pc:sldMk cId="2572895293" sldId="318"/>
            <ac:spMk id="17" creationId="{5AE9912C-98EA-4128-BAF0-91C8BAB6E99F}"/>
          </ac:spMkLst>
        </pc:spChg>
      </pc:sldChg>
      <pc:sldChg chg="modSp">
        <pc:chgData name="Stephen Honegger" userId="1b118b49-a315-49ab-ae75-6912d743057b" providerId="ADAL" clId="{43248E01-2ECF-4CF2-8563-8391DFAE5513}" dt="2020-01-20T03:49:08.868" v="430" actId="20577"/>
        <pc:sldMkLst>
          <pc:docMk/>
          <pc:sldMk cId="3443454182" sldId="319"/>
        </pc:sldMkLst>
        <pc:spChg chg="mod">
          <ac:chgData name="Stephen Honegger" userId="1b118b49-a315-49ab-ae75-6912d743057b" providerId="ADAL" clId="{43248E01-2ECF-4CF2-8563-8391DFAE5513}" dt="2020-01-20T03:49:08.868" v="430" actId="20577"/>
          <ac:spMkLst>
            <pc:docMk/>
            <pc:sldMk cId="3443454182" sldId="319"/>
            <ac:spMk id="8" creationId="{F5FAA9CF-428C-46C2-89F1-30FBB174100C}"/>
          </ac:spMkLst>
        </pc:spChg>
      </pc:sldChg>
      <pc:sldChg chg="modSp">
        <pc:chgData name="Stephen Honegger" userId="1b118b49-a315-49ab-ae75-6912d743057b" providerId="ADAL" clId="{43248E01-2ECF-4CF2-8563-8391DFAE5513}" dt="2020-01-20T03:50:29.481" v="438" actId="6549"/>
        <pc:sldMkLst>
          <pc:docMk/>
          <pc:sldMk cId="3438693093" sldId="321"/>
        </pc:sldMkLst>
        <pc:spChg chg="mod">
          <ac:chgData name="Stephen Honegger" userId="1b118b49-a315-49ab-ae75-6912d743057b" providerId="ADAL" clId="{43248E01-2ECF-4CF2-8563-8391DFAE5513}" dt="2020-01-20T03:50:29.481" v="438" actId="6549"/>
          <ac:spMkLst>
            <pc:docMk/>
            <pc:sldMk cId="3438693093" sldId="321"/>
            <ac:spMk id="8" creationId="{F5FAA9CF-428C-46C2-89F1-30FBB174100C}"/>
          </ac:spMkLst>
        </pc:spChg>
      </pc:sldChg>
      <pc:sldChg chg="modSp">
        <pc:chgData name="Stephen Honegger" userId="1b118b49-a315-49ab-ae75-6912d743057b" providerId="ADAL" clId="{43248E01-2ECF-4CF2-8563-8391DFAE5513}" dt="2020-01-20T03:51:27.145" v="442" actId="20577"/>
        <pc:sldMkLst>
          <pc:docMk/>
          <pc:sldMk cId="3523741602" sldId="322"/>
        </pc:sldMkLst>
        <pc:spChg chg="mod">
          <ac:chgData name="Stephen Honegger" userId="1b118b49-a315-49ab-ae75-6912d743057b" providerId="ADAL" clId="{43248E01-2ECF-4CF2-8563-8391DFAE5513}" dt="2020-01-20T03:51:27.145" v="442" actId="20577"/>
          <ac:spMkLst>
            <pc:docMk/>
            <pc:sldMk cId="3523741602" sldId="322"/>
            <ac:spMk id="17" creationId="{5AE9912C-98EA-4128-BAF0-91C8BAB6E99F}"/>
          </ac:spMkLst>
        </pc:spChg>
      </pc:sldChg>
      <pc:sldChg chg="addCm modCm">
        <pc:chgData name="Stephen Honegger" userId="1b118b49-a315-49ab-ae75-6912d743057b" providerId="ADAL" clId="{43248E01-2ECF-4CF2-8563-8391DFAE5513}" dt="2020-01-20T03:51:57.709" v="444"/>
        <pc:sldMkLst>
          <pc:docMk/>
          <pc:sldMk cId="95987324" sldId="323"/>
        </pc:sldMkLst>
      </pc:sldChg>
      <pc:sldChg chg="modSp addCm modCm">
        <pc:chgData name="Stephen Honegger" userId="1b118b49-a315-49ab-ae75-6912d743057b" providerId="ADAL" clId="{43248E01-2ECF-4CF2-8563-8391DFAE5513}" dt="2020-01-20T03:04:23.523" v="109"/>
        <pc:sldMkLst>
          <pc:docMk/>
          <pc:sldMk cId="767455476" sldId="325"/>
        </pc:sldMkLst>
        <pc:spChg chg="mod">
          <ac:chgData name="Stephen Honegger" userId="1b118b49-a315-49ab-ae75-6912d743057b" providerId="ADAL" clId="{43248E01-2ECF-4CF2-8563-8391DFAE5513}" dt="2020-01-20T03:04:05.504" v="107" actId="6549"/>
          <ac:spMkLst>
            <pc:docMk/>
            <pc:sldMk cId="767455476" sldId="325"/>
            <ac:spMk id="8" creationId="{F5FAA9CF-428C-46C2-89F1-30FBB174100C}"/>
          </ac:spMkLst>
        </pc:spChg>
      </pc:sldChg>
      <pc:sldChg chg="addSp delSp modSp addCm modCm">
        <pc:chgData name="Stephen Honegger" userId="1b118b49-a315-49ab-ae75-6912d743057b" providerId="ADAL" clId="{43248E01-2ECF-4CF2-8563-8391DFAE5513}" dt="2020-01-20T03:37:46.920" v="285"/>
        <pc:sldMkLst>
          <pc:docMk/>
          <pc:sldMk cId="2480760559" sldId="326"/>
        </pc:sldMkLst>
        <pc:spChg chg="mod">
          <ac:chgData name="Stephen Honegger" userId="1b118b49-a315-49ab-ae75-6912d743057b" providerId="ADAL" clId="{43248E01-2ECF-4CF2-8563-8391DFAE5513}" dt="2020-01-20T03:35:54.625" v="248" actId="20577"/>
          <ac:spMkLst>
            <pc:docMk/>
            <pc:sldMk cId="2480760559" sldId="326"/>
            <ac:spMk id="17" creationId="{5AE9912C-98EA-4128-BAF0-91C8BAB6E99F}"/>
          </ac:spMkLst>
        </pc:spChg>
        <pc:graphicFrameChg chg="mod modGraphic">
          <ac:chgData name="Stephen Honegger" userId="1b118b49-a315-49ab-ae75-6912d743057b" providerId="ADAL" clId="{43248E01-2ECF-4CF2-8563-8391DFAE5513}" dt="2020-01-20T03:37:15.265" v="264" actId="1076"/>
          <ac:graphicFrameMkLst>
            <pc:docMk/>
            <pc:sldMk cId="2480760559" sldId="326"/>
            <ac:graphicFrameMk id="8" creationId="{14E80E7F-C859-4B3E-98E5-7AA81C0ECB45}"/>
          </ac:graphicFrameMkLst>
        </pc:graphicFrameChg>
        <pc:graphicFrameChg chg="add del mod">
          <ac:chgData name="Stephen Honegger" userId="1b118b49-a315-49ab-ae75-6912d743057b" providerId="ADAL" clId="{43248E01-2ECF-4CF2-8563-8391DFAE5513}" dt="2020-01-20T03:37:08.308" v="263" actId="478"/>
          <ac:graphicFrameMkLst>
            <pc:docMk/>
            <pc:sldMk cId="2480760559" sldId="326"/>
            <ac:graphicFrameMk id="10" creationId="{3E64FF26-F4E7-4BC9-934E-A744B5BE15D6}"/>
          </ac:graphicFrameMkLst>
        </pc:graphicFrameChg>
        <pc:graphicFrameChg chg="add mod modGraphic">
          <ac:chgData name="Stephen Honegger" userId="1b118b49-a315-49ab-ae75-6912d743057b" providerId="ADAL" clId="{43248E01-2ECF-4CF2-8563-8391DFAE5513}" dt="2020-01-20T03:37:30.416" v="283" actId="20577"/>
          <ac:graphicFrameMkLst>
            <pc:docMk/>
            <pc:sldMk cId="2480760559" sldId="326"/>
            <ac:graphicFrameMk id="11" creationId="{B2B13CA3-CBE2-4FBF-B94E-135C8DC8610F}"/>
          </ac:graphicFrameMkLst>
        </pc:graphicFrameChg>
      </pc:sldChg>
      <pc:sldChg chg="modSp addCm modCm">
        <pc:chgData name="Stephen Honegger" userId="1b118b49-a315-49ab-ae75-6912d743057b" providerId="ADAL" clId="{43248E01-2ECF-4CF2-8563-8391DFAE5513}" dt="2020-01-20T03:41:52.439" v="361"/>
        <pc:sldMkLst>
          <pc:docMk/>
          <pc:sldMk cId="587695987" sldId="327"/>
        </pc:sldMkLst>
        <pc:spChg chg="mod">
          <ac:chgData name="Stephen Honegger" userId="1b118b49-a315-49ab-ae75-6912d743057b" providerId="ADAL" clId="{43248E01-2ECF-4CF2-8563-8391DFAE5513}" dt="2020-01-20T03:41:06.399" v="359" actId="6549"/>
          <ac:spMkLst>
            <pc:docMk/>
            <pc:sldMk cId="587695987" sldId="327"/>
            <ac:spMk id="8" creationId="{F5FAA9CF-428C-46C2-89F1-30FBB174100C}"/>
          </ac:spMkLst>
        </pc:spChg>
      </pc:sldChg>
      <pc:sldChg chg="modSp addCm modCm">
        <pc:chgData name="Stephen Honegger" userId="1b118b49-a315-49ab-ae75-6912d743057b" providerId="ADAL" clId="{43248E01-2ECF-4CF2-8563-8391DFAE5513}" dt="2020-01-20T03:01:09.915" v="71"/>
        <pc:sldMkLst>
          <pc:docMk/>
          <pc:sldMk cId="3195909893" sldId="330"/>
        </pc:sldMkLst>
        <pc:spChg chg="mod">
          <ac:chgData name="Stephen Honegger" userId="1b118b49-a315-49ab-ae75-6912d743057b" providerId="ADAL" clId="{43248E01-2ECF-4CF2-8563-8391DFAE5513}" dt="2020-01-20T03:00:56.410" v="69" actId="313"/>
          <ac:spMkLst>
            <pc:docMk/>
            <pc:sldMk cId="3195909893" sldId="330"/>
            <ac:spMk id="17" creationId="{5AE9912C-98EA-4128-BAF0-91C8BAB6E99F}"/>
          </ac:spMkLst>
        </pc:spChg>
      </pc:sldChg>
      <pc:sldChg chg="modSp">
        <pc:chgData name="Stephen Honegger" userId="1b118b49-a315-49ab-ae75-6912d743057b" providerId="ADAL" clId="{43248E01-2ECF-4CF2-8563-8391DFAE5513}" dt="2020-01-20T03:02:01.020" v="78" actId="20577"/>
        <pc:sldMkLst>
          <pc:docMk/>
          <pc:sldMk cId="3250481288" sldId="332"/>
        </pc:sldMkLst>
        <pc:spChg chg="mod">
          <ac:chgData name="Stephen Honegger" userId="1b118b49-a315-49ab-ae75-6912d743057b" providerId="ADAL" clId="{43248E01-2ECF-4CF2-8563-8391DFAE5513}" dt="2020-01-20T03:02:01.020" v="78" actId="20577"/>
          <ac:spMkLst>
            <pc:docMk/>
            <pc:sldMk cId="3250481288" sldId="332"/>
            <ac:spMk id="17" creationId="{5AE9912C-98EA-4128-BAF0-91C8BAB6E99F}"/>
          </ac:spMkLst>
        </pc:spChg>
      </pc:sldChg>
    </pc:docChg>
  </pc:docChgLst>
  <pc:docChgLst>
    <pc:chgData name="Dan Miller" userId="9312318d-6fc1-4aa1-bf63-b61f87e21e71" providerId="ADAL" clId="{6070723D-400E-49B8-A7D1-B628A9E5FF83}"/>
    <pc:docChg chg="custSel addSld modSld">
      <pc:chgData name="Dan Miller" userId="9312318d-6fc1-4aa1-bf63-b61f87e21e71" providerId="ADAL" clId="{6070723D-400E-49B8-A7D1-B628A9E5FF83}" dt="2019-11-14T06:10:45.377" v="1710" actId="6549"/>
      <pc:docMkLst>
        <pc:docMk/>
      </pc:docMkLst>
      <pc:sldChg chg="modSp">
        <pc:chgData name="Dan Miller" userId="9312318d-6fc1-4aa1-bf63-b61f87e21e71" providerId="ADAL" clId="{6070723D-400E-49B8-A7D1-B628A9E5FF83}" dt="2019-11-14T04:16:12.852" v="74" actId="14100"/>
        <pc:sldMkLst>
          <pc:docMk/>
          <pc:sldMk cId="0" sldId="256"/>
        </pc:sldMkLst>
        <pc:spChg chg="mod">
          <ac:chgData name="Dan Miller" userId="9312318d-6fc1-4aa1-bf63-b61f87e21e71" providerId="ADAL" clId="{6070723D-400E-49B8-A7D1-B628A9E5FF83}" dt="2019-11-14T04:16:12.852" v="74" actId="14100"/>
          <ac:spMkLst>
            <pc:docMk/>
            <pc:sldMk cId="0" sldId="256"/>
            <ac:spMk id="205" creationId="{00000000-0000-0000-0000-000000000000}"/>
          </ac:spMkLst>
        </pc:spChg>
      </pc:sldChg>
      <pc:sldChg chg="addSp delSp modSp">
        <pc:chgData name="Dan Miller" userId="9312318d-6fc1-4aa1-bf63-b61f87e21e71" providerId="ADAL" clId="{6070723D-400E-49B8-A7D1-B628A9E5FF83}" dt="2019-11-14T06:02:15.790" v="1353" actId="14734"/>
        <pc:sldMkLst>
          <pc:docMk/>
          <pc:sldMk cId="1977009700" sldId="281"/>
        </pc:sldMkLst>
        <pc:spChg chg="mod">
          <ac:chgData name="Dan Miller" userId="9312318d-6fc1-4aa1-bf63-b61f87e21e71" providerId="ADAL" clId="{6070723D-400E-49B8-A7D1-B628A9E5FF83}" dt="2019-11-14T05:41:16.794" v="388" actId="20577"/>
          <ac:spMkLst>
            <pc:docMk/>
            <pc:sldMk cId="1977009700" sldId="281"/>
            <ac:spMk id="16" creationId="{0FD8B14E-7CCF-42C8-9E9F-051852995464}"/>
          </ac:spMkLst>
        </pc:spChg>
        <pc:spChg chg="mod">
          <ac:chgData name="Dan Miller" userId="9312318d-6fc1-4aa1-bf63-b61f87e21e71" providerId="ADAL" clId="{6070723D-400E-49B8-A7D1-B628A9E5FF83}" dt="2019-11-14T05:40:56.454" v="376" actId="14100"/>
          <ac:spMkLst>
            <pc:docMk/>
            <pc:sldMk cId="1977009700" sldId="281"/>
            <ac:spMk id="17" creationId="{5AE9912C-98EA-4128-BAF0-91C8BAB6E99F}"/>
          </ac:spMkLst>
        </pc:spChg>
        <pc:graphicFrameChg chg="add mod modGraphic">
          <ac:chgData name="Dan Miller" userId="9312318d-6fc1-4aa1-bf63-b61f87e21e71" providerId="ADAL" clId="{6070723D-400E-49B8-A7D1-B628A9E5FF83}" dt="2019-11-14T06:02:15.790" v="1353" actId="14734"/>
          <ac:graphicFrameMkLst>
            <pc:docMk/>
            <pc:sldMk cId="1977009700" sldId="281"/>
            <ac:graphicFrameMk id="6" creationId="{70D770D4-DF7D-4F9F-B764-DCF35D8D068A}"/>
          </ac:graphicFrameMkLst>
        </pc:graphicFrameChg>
        <pc:graphicFrameChg chg="del">
          <ac:chgData name="Dan Miller" userId="9312318d-6fc1-4aa1-bf63-b61f87e21e71" providerId="ADAL" clId="{6070723D-400E-49B8-A7D1-B628A9E5FF83}" dt="2019-11-14T04:20:44.940" v="133" actId="478"/>
          <ac:graphicFrameMkLst>
            <pc:docMk/>
            <pc:sldMk cId="1977009700" sldId="281"/>
            <ac:graphicFrameMk id="18" creationId="{3AE18A4C-3F4A-4EFD-ADDA-2EC5999EFF8A}"/>
          </ac:graphicFrameMkLst>
        </pc:graphicFrameChg>
      </pc:sldChg>
      <pc:sldChg chg="modSp add">
        <pc:chgData name="Dan Miller" userId="9312318d-6fc1-4aa1-bf63-b61f87e21e71" providerId="ADAL" clId="{6070723D-400E-49B8-A7D1-B628A9E5FF83}" dt="2019-11-14T05:33:16.652" v="186" actId="20577"/>
        <pc:sldMkLst>
          <pc:docMk/>
          <pc:sldMk cId="2889772466" sldId="303"/>
        </pc:sldMkLst>
        <pc:spChg chg="mod">
          <ac:chgData name="Dan Miller" userId="9312318d-6fc1-4aa1-bf63-b61f87e21e71" providerId="ADAL" clId="{6070723D-400E-49B8-A7D1-B628A9E5FF83}" dt="2019-11-14T05:33:16.652" v="186" actId="20577"/>
          <ac:spMkLst>
            <pc:docMk/>
            <pc:sldMk cId="2889772466" sldId="303"/>
            <ac:spMk id="16" creationId="{0FD8B14E-7CCF-42C8-9E9F-051852995464}"/>
          </ac:spMkLst>
        </pc:spChg>
      </pc:sldChg>
      <pc:sldChg chg="add">
        <pc:chgData name="Dan Miller" userId="9312318d-6fc1-4aa1-bf63-b61f87e21e71" providerId="ADAL" clId="{6070723D-400E-49B8-A7D1-B628A9E5FF83}" dt="2019-11-14T05:33:00.266" v="184"/>
        <pc:sldMkLst>
          <pc:docMk/>
          <pc:sldMk cId="145261109" sldId="304"/>
        </pc:sldMkLst>
      </pc:sldChg>
      <pc:sldChg chg="addSp delSp modSp add">
        <pc:chgData name="Dan Miller" userId="9312318d-6fc1-4aa1-bf63-b61f87e21e71" providerId="ADAL" clId="{6070723D-400E-49B8-A7D1-B628A9E5FF83}" dt="2019-11-14T06:10:45.377" v="1710" actId="6549"/>
        <pc:sldMkLst>
          <pc:docMk/>
          <pc:sldMk cId="1489219734" sldId="305"/>
        </pc:sldMkLst>
        <pc:spChg chg="add del mod">
          <ac:chgData name="Dan Miller" userId="9312318d-6fc1-4aa1-bf63-b61f87e21e71" providerId="ADAL" clId="{6070723D-400E-49B8-A7D1-B628A9E5FF83}" dt="2019-11-14T05:37:23.848" v="261" actId="478"/>
          <ac:spMkLst>
            <pc:docMk/>
            <pc:sldMk cId="1489219734" sldId="305"/>
            <ac:spMk id="3" creationId="{5A4519D7-ACDB-4C78-9399-167FE06C9F2C}"/>
          </ac:spMkLst>
        </pc:spChg>
        <pc:spChg chg="mod">
          <ac:chgData name="Dan Miller" userId="9312318d-6fc1-4aa1-bf63-b61f87e21e71" providerId="ADAL" clId="{6070723D-400E-49B8-A7D1-B628A9E5FF83}" dt="2019-11-14T05:41:27.124" v="390" actId="20577"/>
          <ac:spMkLst>
            <pc:docMk/>
            <pc:sldMk cId="1489219734" sldId="305"/>
            <ac:spMk id="16" creationId="{0FD8B14E-7CCF-42C8-9E9F-051852995464}"/>
          </ac:spMkLst>
        </pc:spChg>
        <pc:spChg chg="del">
          <ac:chgData name="Dan Miller" userId="9312318d-6fc1-4aa1-bf63-b61f87e21e71" providerId="ADAL" clId="{6070723D-400E-49B8-A7D1-B628A9E5FF83}" dt="2019-11-14T05:37:20.249" v="260" actId="478"/>
          <ac:spMkLst>
            <pc:docMk/>
            <pc:sldMk cId="1489219734" sldId="305"/>
            <ac:spMk id="17" creationId="{5AE9912C-98EA-4128-BAF0-91C8BAB6E99F}"/>
          </ac:spMkLst>
        </pc:spChg>
        <pc:graphicFrameChg chg="mod modGraphic">
          <ac:chgData name="Dan Miller" userId="9312318d-6fc1-4aa1-bf63-b61f87e21e71" providerId="ADAL" clId="{6070723D-400E-49B8-A7D1-B628A9E5FF83}" dt="2019-11-14T06:10:45.377" v="1710" actId="6549"/>
          <ac:graphicFrameMkLst>
            <pc:docMk/>
            <pc:sldMk cId="1489219734" sldId="305"/>
            <ac:graphicFrameMk id="6" creationId="{70D770D4-DF7D-4F9F-B764-DCF35D8D068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03" name="Google Shape;203;p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3083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6097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145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2514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18244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8913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6021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9759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29699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7679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449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5553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0967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3145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7798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6799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21101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1524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1727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6964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8731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367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68571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4390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0704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
        <p:nvSpPr>
          <p:cNvPr id="370" name="Google Shape;370;p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7211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5358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6640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05990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286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4506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9053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755575" y="771550"/>
            <a:ext cx="7632848" cy="1728191"/>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48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2" name="Google Shape;12;p2"/>
          <p:cNvSpPr txBox="1">
            <a:spLocks noGrp="1"/>
          </p:cNvSpPr>
          <p:nvPr>
            <p:ph type="subTitle" idx="1"/>
          </p:nvPr>
        </p:nvSpPr>
        <p:spPr>
          <a:xfrm>
            <a:off x="755575" y="2571750"/>
            <a:ext cx="6400799" cy="131444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3" name="Google Shape;13;p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7" name="Google Shape;77;p1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1792288" y="3600450"/>
            <a:ext cx="5486399" cy="425053"/>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86" name="Google Shape;86;p14"/>
          <p:cNvSpPr>
            <a:spLocks noGrp="1"/>
          </p:cNvSpPr>
          <p:nvPr>
            <p:ph type="pic" idx="2"/>
          </p:nvPr>
        </p:nvSpPr>
        <p:spPr>
          <a:xfrm>
            <a:off x="1792288" y="459581"/>
            <a:ext cx="5486399" cy="30860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640"/>
              </a:spcBef>
              <a:spcAft>
                <a:spcPts val="0"/>
              </a:spcAft>
              <a:buClr>
                <a:srgbClr val="92D050"/>
              </a:buClr>
              <a:buSzPts val="1400"/>
              <a:buFont typeface="Arial"/>
              <a:buNone/>
              <a:defRPr sz="3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560"/>
              </a:spcBef>
              <a:spcAft>
                <a:spcPts val="0"/>
              </a:spcAft>
              <a:buClr>
                <a:srgbClr val="00B0F0"/>
              </a:buClr>
              <a:buSzPts val="1400"/>
              <a:buFont typeface="Arial"/>
              <a:buNone/>
              <a:defRPr sz="2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480"/>
              </a:spcBef>
              <a:spcAft>
                <a:spcPts val="0"/>
              </a:spcAft>
              <a:buClr>
                <a:schemeClr val="lt1"/>
              </a:buClr>
              <a:buSzPts val="1400"/>
              <a:buFont typeface="Arial"/>
              <a:buNone/>
              <a:defRPr sz="24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7" name="Google Shape;87;p14"/>
          <p:cNvSpPr txBox="1">
            <a:spLocks noGrp="1"/>
          </p:cNvSpPr>
          <p:nvPr>
            <p:ph type="body" idx="1"/>
          </p:nvPr>
        </p:nvSpPr>
        <p:spPr>
          <a:xfrm>
            <a:off x="1792288" y="4025503"/>
            <a:ext cx="5486399" cy="60364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8" name="Google Shape;88;p14"/>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4"/>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4"/>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3" name="Google Shape;93;p15"/>
          <p:cNvSpPr txBox="1">
            <a:spLocks noGrp="1"/>
          </p:cNvSpPr>
          <p:nvPr>
            <p:ph type="body" idx="1"/>
          </p:nvPr>
        </p:nvSpPr>
        <p:spPr>
          <a:xfrm rot="5400000">
            <a:off x="2703240" y="-1248122"/>
            <a:ext cx="2739750" cy="7499176"/>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4" name="Google Shape;94;p15"/>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5"/>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15"/>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rot="5400000">
            <a:off x="6012655" y="771525"/>
            <a:ext cx="3290888" cy="20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9" name="Google Shape;99;p16"/>
          <p:cNvSpPr txBox="1">
            <a:spLocks noGrp="1"/>
          </p:cNvSpPr>
          <p:nvPr>
            <p:ph type="body" idx="1"/>
          </p:nvPr>
        </p:nvSpPr>
        <p:spPr>
          <a:xfrm rot="5400000">
            <a:off x="1821656" y="-1209674"/>
            <a:ext cx="3290888" cy="6019799"/>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0" name="Google Shape;100;p1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1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1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8" name="Google Shape;18;p3"/>
          <p:cNvSpPr txBox="1">
            <a:spLocks noGrp="1"/>
          </p:cNvSpPr>
          <p:nvPr>
            <p:ph type="body" idx="1"/>
          </p:nvPr>
        </p:nvSpPr>
        <p:spPr>
          <a:xfrm>
            <a:off x="323528" y="1200150"/>
            <a:ext cx="8064896"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1">
  <p:cSld name="Two Content 1">
    <p:bg>
      <p:bgPr>
        <a:blipFill rotWithShape="1">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4" name="Google Shape;24;p4"/>
          <p:cNvSpPr txBox="1">
            <a:spLocks noGrp="1"/>
          </p:cNvSpPr>
          <p:nvPr>
            <p:ph type="body" idx="1"/>
          </p:nvPr>
        </p:nvSpPr>
        <p:spPr>
          <a:xfrm>
            <a:off x="323528"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sldNum" idx="12"/>
          </p:nvPr>
        </p:nvSpPr>
        <p:spPr>
          <a:xfrm>
            <a:off x="6804247" y="4731989"/>
            <a:ext cx="19443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28" name="Google Shape;28;p4"/>
          <p:cNvSpPr txBox="1">
            <a:spLocks noGrp="1"/>
          </p:cNvSpPr>
          <p:nvPr>
            <p:ph type="body" idx="2"/>
          </p:nvPr>
        </p:nvSpPr>
        <p:spPr>
          <a:xfrm>
            <a:off x="4582344"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04786"/>
            <a:ext cx="3008313" cy="871538"/>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38" name="Google Shape;38;p6"/>
          <p:cNvSpPr txBox="1">
            <a:spLocks noGrp="1"/>
          </p:cNvSpPr>
          <p:nvPr>
            <p:ph type="body" idx="1"/>
          </p:nvPr>
        </p:nvSpPr>
        <p:spPr>
          <a:xfrm>
            <a:off x="3575050" y="1076325"/>
            <a:ext cx="5111750" cy="3518297"/>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457200" y="1076325"/>
            <a:ext cx="3008313" cy="351829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45" name="Google Shape;45;p7"/>
          <p:cNvSpPr txBox="1">
            <a:spLocks noGrp="1"/>
          </p:cNvSpPr>
          <p:nvPr>
            <p:ph type="body" idx="1"/>
          </p:nvPr>
        </p:nvSpPr>
        <p:spPr>
          <a:xfrm>
            <a:off x="323528" y="1200150"/>
            <a:ext cx="80649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67543" y="1608658"/>
            <a:ext cx="7772400" cy="1021555"/>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B0F0"/>
              </a:buClr>
              <a:buSzPts val="1400"/>
              <a:buFont typeface="Calibri"/>
              <a:buNone/>
              <a:defRPr sz="4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1" name="Google Shape;51;p8"/>
          <p:cNvSpPr txBox="1">
            <a:spLocks noGrp="1"/>
          </p:cNvSpPr>
          <p:nvPr>
            <p:ph type="body" idx="1"/>
          </p:nvPr>
        </p:nvSpPr>
        <p:spPr>
          <a:xfrm>
            <a:off x="467543" y="483518"/>
            <a:ext cx="7772400" cy="112514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92D050"/>
              </a:buClr>
              <a:buSzPts val="28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B0F0"/>
              </a:buClr>
              <a:buSzPts val="24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20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52" name="Google Shape;52;p8"/>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7" name="Google Shape;57;p9"/>
          <p:cNvSpPr txBox="1">
            <a:spLocks noGrp="1"/>
          </p:cNvSpPr>
          <p:nvPr>
            <p:ph type="body" idx="1"/>
          </p:nvPr>
        </p:nvSpPr>
        <p:spPr>
          <a:xfrm>
            <a:off x="323528"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804247" y="4731989"/>
            <a:ext cx="1944216" cy="273843"/>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61" name="Google Shape;61;p9"/>
          <p:cNvSpPr txBox="1">
            <a:spLocks noGrp="1"/>
          </p:cNvSpPr>
          <p:nvPr>
            <p:ph type="body" idx="2"/>
          </p:nvPr>
        </p:nvSpPr>
        <p:spPr>
          <a:xfrm>
            <a:off x="4582344"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62"/>
        <p:cNvGrpSpPr/>
        <p:nvPr/>
      </p:nvGrpSpPr>
      <p:grpSpPr>
        <a:xfrm>
          <a:off x="0" y="0"/>
          <a:ext cx="0" cy="0"/>
          <a:chOff x="0" y="0"/>
          <a:chExt cx="0" cy="0"/>
        </a:xfrm>
      </p:grpSpPr>
      <p:sp>
        <p:nvSpPr>
          <p:cNvPr id="63" name="Google Shape;63;p10"/>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6"/>
        <p:cNvGrpSpPr/>
        <p:nvPr/>
      </p:nvGrpSpPr>
      <p:grpSpPr>
        <a:xfrm>
          <a:off x="0" y="0"/>
          <a:ext cx="0" cy="0"/>
          <a:chOff x="0" y="0"/>
          <a:chExt cx="0" cy="0"/>
        </a:xfrm>
      </p:grpSpPr>
      <p:sp>
        <p:nvSpPr>
          <p:cNvPr id="67" name="Google Shape;67;p11"/>
          <p:cNvSpPr txBox="1">
            <a:spLocks noGrp="1"/>
          </p:cNvSpPr>
          <p:nvPr>
            <p:ph type="body" idx="1"/>
          </p:nvPr>
        </p:nvSpPr>
        <p:spPr>
          <a:xfrm>
            <a:off x="4645026"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2"/>
          </p:nvPr>
        </p:nvSpPr>
        <p:spPr>
          <a:xfrm>
            <a:off x="4645026"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9" name="Google Shape;69;p1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72" name="Google Shape;72;p1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3" name="Google Shape;73;p11"/>
          <p:cNvSpPr txBox="1">
            <a:spLocks noGrp="1"/>
          </p:cNvSpPr>
          <p:nvPr>
            <p:ph type="body" idx="3"/>
          </p:nvPr>
        </p:nvSpPr>
        <p:spPr>
          <a:xfrm>
            <a:off x="323528"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4"/>
          </p:nvPr>
        </p:nvSpPr>
        <p:spPr>
          <a:xfrm>
            <a:off x="323528"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 name="Google Shape;7;p1"/>
          <p:cNvSpPr txBox="1">
            <a:spLocks noGrp="1"/>
          </p:cNvSpPr>
          <p:nvPr>
            <p:ph type="body" idx="1"/>
          </p:nvPr>
        </p:nvSpPr>
        <p:spPr>
          <a:xfrm>
            <a:off x="323528" y="1200150"/>
            <a:ext cx="8363272"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4.png"/><Relationship Id="rId5" Type="http://schemas.openxmlformats.org/officeDocument/2006/relationships/slide" Target="slide3.xml"/><Relationship Id="rId10" Type="http://schemas.openxmlformats.org/officeDocument/2006/relationships/image" Target="../media/image33.png"/><Relationship Id="rId4" Type="http://schemas.openxmlformats.org/officeDocument/2006/relationships/image" Target="../media/image6.svg"/><Relationship Id="rId9"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8.sv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8.sv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8.sv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2.sv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12.sv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8.sv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4.svg"/></Relationships>
</file>

<file path=ppt/slides/_rels/slide1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3.png"/><Relationship Id="rId7"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8.sv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6.sv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8.sv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8.sv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8.svg"/></Relationships>
</file>

<file path=ppt/slides/_rels/slide2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s://igda.org/chapters/au-sydney/" TargetMode="External"/><Relationship Id="rId7" Type="http://schemas.openxmlformats.org/officeDocument/2006/relationships/slide" Target="slide3.xm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hyperlink" Target="https://stackoverflow.com/" TargetMode="External"/><Relationship Id="rId9" Type="http://schemas.openxmlformats.org/officeDocument/2006/relationships/image" Target="../media/image28.sv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0.sv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8.sv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2.sv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8.sv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4.svg"/></Relationships>
</file>

<file path=ppt/slides/_rels/slide3.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slide" Target="slide18.xml"/><Relationship Id="rId26" Type="http://schemas.openxmlformats.org/officeDocument/2006/relationships/image" Target="../media/image18.svg"/><Relationship Id="rId39" Type="http://schemas.openxmlformats.org/officeDocument/2006/relationships/slide" Target="slide2.xml"/><Relationship Id="rId21" Type="http://schemas.openxmlformats.org/officeDocument/2006/relationships/slide" Target="slide20.xml"/><Relationship Id="rId34" Type="http://schemas.openxmlformats.org/officeDocument/2006/relationships/image" Target="../media/image23.png"/><Relationship Id="rId42" Type="http://schemas.openxmlformats.org/officeDocument/2006/relationships/slide" Target="slide33.xml"/><Relationship Id="rId7" Type="http://schemas.openxmlformats.org/officeDocument/2006/relationships/image" Target="../media/image5.png"/><Relationship Id="rId2" Type="http://schemas.openxmlformats.org/officeDocument/2006/relationships/notesSlide" Target="../notesSlides/notesSlide3.xml"/><Relationship Id="rId16" Type="http://schemas.openxmlformats.org/officeDocument/2006/relationships/image" Target="../media/image11.png"/><Relationship Id="rId20" Type="http://schemas.openxmlformats.org/officeDocument/2006/relationships/image" Target="../media/image14.svg"/><Relationship Id="rId29" Type="http://schemas.openxmlformats.org/officeDocument/2006/relationships/image" Target="../media/image20.svg"/><Relationship Id="rId41" Type="http://schemas.openxmlformats.org/officeDocument/2006/relationships/image" Target="../media/image28.svg"/><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image" Target="../media/image8.svg"/><Relationship Id="rId24" Type="http://schemas.openxmlformats.org/officeDocument/2006/relationships/slide" Target="slide22.xml"/><Relationship Id="rId32" Type="http://schemas.openxmlformats.org/officeDocument/2006/relationships/image" Target="../media/image22.svg"/><Relationship Id="rId37" Type="http://schemas.openxmlformats.org/officeDocument/2006/relationships/image" Target="../media/image25.png"/><Relationship Id="rId40" Type="http://schemas.openxmlformats.org/officeDocument/2006/relationships/image" Target="../media/image27.png"/><Relationship Id="rId5" Type="http://schemas.openxmlformats.org/officeDocument/2006/relationships/image" Target="../media/image4.svg"/><Relationship Id="rId15" Type="http://schemas.openxmlformats.org/officeDocument/2006/relationships/slide" Target="slide16.xml"/><Relationship Id="rId23" Type="http://schemas.openxmlformats.org/officeDocument/2006/relationships/image" Target="../media/image16.svg"/><Relationship Id="rId28" Type="http://schemas.openxmlformats.org/officeDocument/2006/relationships/image" Target="../media/image19.png"/><Relationship Id="rId36" Type="http://schemas.openxmlformats.org/officeDocument/2006/relationships/slide" Target="slide31.xml"/><Relationship Id="rId10" Type="http://schemas.openxmlformats.org/officeDocument/2006/relationships/image" Target="../media/image7.png"/><Relationship Id="rId19" Type="http://schemas.openxmlformats.org/officeDocument/2006/relationships/image" Target="../media/image13.png"/><Relationship Id="rId31" Type="http://schemas.openxmlformats.org/officeDocument/2006/relationships/image" Target="../media/image21.png"/><Relationship Id="rId44" Type="http://schemas.openxmlformats.org/officeDocument/2006/relationships/image" Target="../media/image30.svg"/><Relationship Id="rId4" Type="http://schemas.openxmlformats.org/officeDocument/2006/relationships/image" Target="../media/image3.png"/><Relationship Id="rId9" Type="http://schemas.openxmlformats.org/officeDocument/2006/relationships/slide" Target="slide12.xml"/><Relationship Id="rId14" Type="http://schemas.openxmlformats.org/officeDocument/2006/relationships/image" Target="../media/image10.svg"/><Relationship Id="rId22" Type="http://schemas.openxmlformats.org/officeDocument/2006/relationships/image" Target="../media/image15.png"/><Relationship Id="rId27" Type="http://schemas.openxmlformats.org/officeDocument/2006/relationships/slide" Target="slide24.xml"/><Relationship Id="rId30" Type="http://schemas.openxmlformats.org/officeDocument/2006/relationships/slide" Target="slide26.xml"/><Relationship Id="rId35" Type="http://schemas.openxmlformats.org/officeDocument/2006/relationships/image" Target="../media/image24.svg"/><Relationship Id="rId43" Type="http://schemas.openxmlformats.org/officeDocument/2006/relationships/image" Target="../media/image29.png"/><Relationship Id="rId8" Type="http://schemas.openxmlformats.org/officeDocument/2006/relationships/image" Target="../media/image6.svg"/><Relationship Id="rId3" Type="http://schemas.openxmlformats.org/officeDocument/2006/relationships/slide" Target="slide4.xml"/><Relationship Id="rId12" Type="http://schemas.openxmlformats.org/officeDocument/2006/relationships/slide" Target="slide14.xml"/><Relationship Id="rId17" Type="http://schemas.openxmlformats.org/officeDocument/2006/relationships/image" Target="../media/image12.svg"/><Relationship Id="rId25" Type="http://schemas.openxmlformats.org/officeDocument/2006/relationships/image" Target="../media/image17.png"/><Relationship Id="rId33" Type="http://schemas.openxmlformats.org/officeDocument/2006/relationships/slide" Target="slide29.xml"/><Relationship Id="rId38" Type="http://schemas.openxmlformats.org/officeDocument/2006/relationships/image" Target="../media/image26.sv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4.sv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sv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6.sv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6.svg"/></Relationships>
</file>

<file path=ppt/slides/_rels/slide33.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30.sv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ctrTitle"/>
          </p:nvPr>
        </p:nvSpPr>
        <p:spPr>
          <a:xfrm>
            <a:off x="755575" y="771550"/>
            <a:ext cx="7898826" cy="1800200"/>
          </a:xfrm>
          <a:prstGeom prst="rect">
            <a:avLst/>
          </a:prstGeom>
          <a:noFill/>
          <a:ln>
            <a:noFill/>
          </a:ln>
        </p:spPr>
        <p:txBody>
          <a:bodyPr spcFirstLastPara="1" wrap="square" lIns="91425" tIns="45700" rIns="91425" bIns="45700" anchor="t" anchorCtr="0">
            <a:noAutofit/>
          </a:bodyPr>
          <a:lstStyle/>
          <a:p>
            <a:r>
              <a:rPr lang="en-AU" sz="3600" b="0" i="0" u="none" strike="noStrike" cap="none" dirty="0">
                <a:solidFill>
                  <a:srgbClr val="00B0F0"/>
                </a:solidFill>
                <a:latin typeface="Roboto"/>
                <a:ea typeface="Roboto"/>
                <a:cs typeface="Roboto"/>
                <a:sym typeface="Roboto"/>
              </a:rPr>
              <a:t>Professional </a:t>
            </a:r>
            <a:r>
              <a:rPr lang="en-AU" sz="3600" dirty="0">
                <a:latin typeface="Roboto"/>
                <a:ea typeface="Roboto"/>
                <a:cs typeface="Roboto"/>
                <a:sym typeface="Roboto"/>
              </a:rPr>
              <a:t>Studies 1</a:t>
            </a:r>
            <a:endParaRPr sz="3600" dirty="0"/>
          </a:p>
        </p:txBody>
      </p:sp>
      <p:sp>
        <p:nvSpPr>
          <p:cNvPr id="206" name="Google Shape;206;p33"/>
          <p:cNvSpPr txBox="1">
            <a:spLocks noGrp="1"/>
          </p:cNvSpPr>
          <p:nvPr>
            <p:ph type="subTitle" idx="1"/>
          </p:nvPr>
        </p:nvSpPr>
        <p:spPr>
          <a:xfrm>
            <a:off x="755575" y="2571750"/>
            <a:ext cx="6400800" cy="1314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2D050"/>
              </a:buClr>
              <a:buSzPts val="2800"/>
              <a:buFont typeface="Arial"/>
              <a:buNone/>
            </a:pPr>
            <a:r>
              <a:rPr lang="en-AU" sz="2400" dirty="0">
                <a:solidFill>
                  <a:srgbClr val="92D050"/>
                </a:solidFill>
                <a:latin typeface="Roboto"/>
                <a:cs typeface="Roboto"/>
                <a:sym typeface="Roboto"/>
              </a:rPr>
              <a:t>Benjamin Scott</a:t>
            </a:r>
            <a:endParaRPr dirty="0"/>
          </a:p>
        </p:txBody>
      </p:sp>
      <p:sp>
        <p:nvSpPr>
          <p:cNvPr id="207" name="Google Shape;207;p33"/>
          <p:cNvSpPr txBox="1"/>
          <p:nvPr/>
        </p:nvSpPr>
        <p:spPr>
          <a:xfrm>
            <a:off x="755575" y="4226300"/>
            <a:ext cx="3516075" cy="40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C0504D"/>
              </a:buClr>
              <a:buSzPts val="1400"/>
              <a:buFont typeface="Roboto"/>
              <a:buNone/>
            </a:pPr>
            <a:r>
              <a:rPr lang="en-AU" sz="1400" b="0" i="0" u="none" strike="noStrike" cap="none" dirty="0">
                <a:solidFill>
                  <a:srgbClr val="C0504D"/>
                </a:solidFill>
                <a:latin typeface="Roboto"/>
                <a:ea typeface="Roboto"/>
                <a:cs typeface="Roboto"/>
                <a:sym typeface="Roboto"/>
              </a:rPr>
              <a:t>DUE DATE: 9 April</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Personal</a:t>
            </a:r>
            <a:r>
              <a:rPr lang="en-AU" sz="3000">
                <a:solidFill>
                  <a:srgbClr val="8CB3E3"/>
                </a:solidFill>
                <a:latin typeface="Roboto"/>
                <a:ea typeface="Roboto"/>
                <a:cs typeface="Roboto"/>
                <a:sym typeface="Roboto"/>
              </a:rPr>
              <a:t> vs Team</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soft skills that have a team focus and ones that have a personal focus.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make 2 lists.  </a:t>
            </a:r>
          </a:p>
          <a:p>
            <a:pPr marL="171450" indent="-171450">
              <a:spcBef>
                <a:spcPts val="0"/>
              </a:spcBef>
              <a:buSzPct val="100000"/>
            </a:pPr>
            <a:r>
              <a:rPr lang="en-US" sz="900">
                <a:solidFill>
                  <a:srgbClr val="B7B7B7"/>
                </a:solidFill>
                <a:latin typeface="Roboto"/>
                <a:ea typeface="Roboto"/>
                <a:cs typeface="Roboto"/>
                <a:sym typeface="Roboto"/>
              </a:rPr>
              <a:t>One list of soft skills that are largely personal </a:t>
            </a:r>
          </a:p>
          <a:p>
            <a:pPr marL="171450" indent="-171450">
              <a:spcBef>
                <a:spcPts val="0"/>
              </a:spcBef>
              <a:buSzPct val="100000"/>
            </a:pPr>
            <a:r>
              <a:rPr lang="en-US" sz="900">
                <a:solidFill>
                  <a:srgbClr val="B7B7B7"/>
                </a:solidFill>
                <a:latin typeface="Roboto"/>
                <a:ea typeface="Roboto"/>
                <a:cs typeface="Roboto"/>
                <a:sym typeface="Roboto"/>
              </a:rPr>
              <a:t>One list of soft skills focused around teams in a workplace context.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274066991"/>
              </p:ext>
            </p:extLst>
          </p:nvPr>
        </p:nvGraphicFramePr>
        <p:xfrm>
          <a:off x="454724" y="1872660"/>
          <a:ext cx="7818076" cy="2651700"/>
        </p:xfrm>
        <a:graphic>
          <a:graphicData uri="http://schemas.openxmlformats.org/drawingml/2006/table">
            <a:tbl>
              <a:tblPr>
                <a:noFill/>
                <a:tableStyleId>{2DE40A0A-F175-4DEE-BA99-264EB937CA04}</a:tableStyleId>
              </a:tblPr>
              <a:tblGrid>
                <a:gridCol w="3901276">
                  <a:extLst>
                    <a:ext uri="{9D8B030D-6E8A-4147-A177-3AD203B41FA5}">
                      <a16:colId xmlns:a16="http://schemas.microsoft.com/office/drawing/2014/main" val="20000"/>
                    </a:ext>
                  </a:extLst>
                </a:gridCol>
                <a:gridCol w="3916800">
                  <a:extLst>
                    <a:ext uri="{9D8B030D-6E8A-4147-A177-3AD203B41FA5}">
                      <a16:colId xmlns:a16="http://schemas.microsoft.com/office/drawing/2014/main" val="3527566179"/>
                    </a:ext>
                  </a:extLst>
                </a:gridCol>
              </a:tblGrid>
              <a:tr h="402540">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Soft Skills – Personal focus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Soft Skills – Team focus</a:t>
                      </a: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95248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Openness to Criticism – Being able to accept Criticism, instead of ignoring it or getting hurt by, actually be able to improve yourself from it.</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Capable to work under pressure – When deadlines are coming close you can keep a cool head and still work and not breaking down or procrastinate.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Positive Personality – People who are optimistic can look on a bad situation and still be ok. </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Good work Ethic – being Reliable and able to do the work right the first time, not needing someone to waste time/ resources trying to babysit them. </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Communication – can be broken down in multiple soft skills like verbal, written, body language etc. all of these can help in a team.</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Leadership – being able to motivate a group of people, being able to direct/disperse work around evenly making the work load easier.</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Collaboration – being able to share different perspectives and experiences, treating each team member with respect and willingness to explore there approach.</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Listening – Being able to listen to their ideas, hearing multiple sides to a view.</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8" name="Graphic 7" descr="Stopwatch">
            <a:extLst>
              <a:ext uri="{FF2B5EF4-FFF2-40B4-BE49-F238E27FC236}">
                <a16:creationId xmlns:a16="http://schemas.microsoft.com/office/drawing/2014/main" id="{AF6F1BC7-B9D9-4511-941F-EBF776129F4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3195909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Identify</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49644"/>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Take a screen shot of a 2 job adverts.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and highlight some of the soft skills listed in each advert.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86402E3B-48D9-4662-8379-B79E4AE8C531}"/>
              </a:ext>
            </a:extLst>
          </p:cNvPr>
          <p:cNvGraphicFramePr/>
          <p:nvPr>
            <p:extLst>
              <p:ext uri="{D42A27DB-BD31-4B8C-83A1-F6EECF244321}">
                <p14:modId xmlns:p14="http://schemas.microsoft.com/office/powerpoint/2010/main" val="1641870089"/>
              </p:ext>
            </p:extLst>
          </p:nvPr>
        </p:nvGraphicFramePr>
        <p:xfrm>
          <a:off x="454725" y="1722882"/>
          <a:ext cx="7781326" cy="3070994"/>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726581">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34441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6" name="Picture 5" descr="Graphical user interface, text, application, chat or text message&#10;&#10;Description automatically generated">
            <a:extLst>
              <a:ext uri="{FF2B5EF4-FFF2-40B4-BE49-F238E27FC236}">
                <a16:creationId xmlns:a16="http://schemas.microsoft.com/office/drawing/2014/main" id="{5CC51716-1B5A-455B-A57C-575F0E57AC62}"/>
              </a:ext>
            </a:extLst>
          </p:cNvPr>
          <p:cNvPicPr>
            <a:picLocks noChangeAspect="1"/>
          </p:cNvPicPr>
          <p:nvPr/>
        </p:nvPicPr>
        <p:blipFill>
          <a:blip r:embed="rId8"/>
          <a:stretch>
            <a:fillRect/>
          </a:stretch>
        </p:blipFill>
        <p:spPr>
          <a:xfrm>
            <a:off x="531988" y="2541928"/>
            <a:ext cx="3634762" cy="1502516"/>
          </a:xfrm>
          <a:prstGeom prst="rect">
            <a:avLst/>
          </a:prstGeom>
        </p:spPr>
      </p:pic>
      <p:pic>
        <p:nvPicPr>
          <p:cNvPr id="10" name="Picture 9">
            <a:extLst>
              <a:ext uri="{FF2B5EF4-FFF2-40B4-BE49-F238E27FC236}">
                <a16:creationId xmlns:a16="http://schemas.microsoft.com/office/drawing/2014/main" id="{5C5E99BD-185F-44FE-B5D0-7CEEF4F59C7C}"/>
              </a:ext>
            </a:extLst>
          </p:cNvPr>
          <p:cNvPicPr>
            <a:picLocks noChangeAspect="1"/>
          </p:cNvPicPr>
          <p:nvPr/>
        </p:nvPicPr>
        <p:blipFill>
          <a:blip r:embed="rId9"/>
          <a:stretch>
            <a:fillRect/>
          </a:stretch>
        </p:blipFill>
        <p:spPr>
          <a:xfrm>
            <a:off x="591269" y="4222171"/>
            <a:ext cx="3607741" cy="361220"/>
          </a:xfrm>
          <a:prstGeom prst="rect">
            <a:avLst/>
          </a:prstGeom>
        </p:spPr>
      </p:pic>
      <p:pic>
        <p:nvPicPr>
          <p:cNvPr id="12" name="Picture 11" descr="Graphical user interface, text, application, chat or text message&#10;&#10;Description automatically generated">
            <a:extLst>
              <a:ext uri="{FF2B5EF4-FFF2-40B4-BE49-F238E27FC236}">
                <a16:creationId xmlns:a16="http://schemas.microsoft.com/office/drawing/2014/main" id="{BDE9B855-FF23-43FA-9CF1-0C74B4473EC1}"/>
              </a:ext>
            </a:extLst>
          </p:cNvPr>
          <p:cNvPicPr>
            <a:picLocks noChangeAspect="1"/>
          </p:cNvPicPr>
          <p:nvPr/>
        </p:nvPicPr>
        <p:blipFill>
          <a:blip r:embed="rId10"/>
          <a:stretch>
            <a:fillRect/>
          </a:stretch>
        </p:blipFill>
        <p:spPr>
          <a:xfrm>
            <a:off x="5246558" y="2494062"/>
            <a:ext cx="1954344" cy="1209319"/>
          </a:xfrm>
          <a:prstGeom prst="rect">
            <a:avLst/>
          </a:prstGeom>
        </p:spPr>
      </p:pic>
      <p:pic>
        <p:nvPicPr>
          <p:cNvPr id="18" name="Picture 17" descr="Graphical user interface, text, application&#10;&#10;Description automatically generated">
            <a:extLst>
              <a:ext uri="{FF2B5EF4-FFF2-40B4-BE49-F238E27FC236}">
                <a16:creationId xmlns:a16="http://schemas.microsoft.com/office/drawing/2014/main" id="{BC721AEF-B20D-4ABE-B0B1-18364484CB9E}"/>
              </a:ext>
            </a:extLst>
          </p:cNvPr>
          <p:cNvPicPr>
            <a:picLocks noChangeAspect="1"/>
          </p:cNvPicPr>
          <p:nvPr/>
        </p:nvPicPr>
        <p:blipFill>
          <a:blip r:embed="rId11"/>
          <a:stretch>
            <a:fillRect/>
          </a:stretch>
        </p:blipFill>
        <p:spPr>
          <a:xfrm>
            <a:off x="4706265" y="3747999"/>
            <a:ext cx="3039007" cy="948343"/>
          </a:xfrm>
          <a:prstGeom prst="rect">
            <a:avLst/>
          </a:prstGeom>
        </p:spPr>
      </p:pic>
    </p:spTree>
    <p:extLst>
      <p:ext uri="{BB962C8B-B14F-4D97-AF65-F5344CB8AC3E}">
        <p14:creationId xmlns:p14="http://schemas.microsoft.com/office/powerpoint/2010/main" val="3250481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Hero </a:t>
            </a:r>
            <a:r>
              <a:rPr lang="en-AU" err="1">
                <a:latin typeface="Roboto"/>
                <a:ea typeface="Roboto"/>
                <a:cs typeface="Roboto"/>
                <a:sym typeface="Roboto"/>
              </a:rPr>
              <a:t>Reference|</a:t>
            </a:r>
            <a:r>
              <a:rPr lang="en-AU" sz="3000" err="1">
                <a:solidFill>
                  <a:srgbClr val="8CB3E3"/>
                </a:solidFill>
                <a:latin typeface="Roboto"/>
                <a:ea typeface="Roboto"/>
                <a:cs typeface="Roboto"/>
                <a:sym typeface="Roboto"/>
              </a:rPr>
              <a:t>Cool</a:t>
            </a:r>
            <a:r>
              <a:rPr lang="en-AU" sz="3000">
                <a:solidFill>
                  <a:srgbClr val="8CB3E3"/>
                </a:solidFill>
                <a:latin typeface="Roboto"/>
                <a:ea typeface="Roboto"/>
                <a:cs typeface="Roboto"/>
                <a:sym typeface="Roboto"/>
              </a:rPr>
              <a:t> people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40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Research professionals currently working in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Find 2 professionals who's work you find inspirational.</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Post a link to their portfolio or examples of their work and explain what inspires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038772535"/>
              </p:ext>
            </p:extLst>
          </p:nvPr>
        </p:nvGraphicFramePr>
        <p:xfrm>
          <a:off x="454725" y="2016003"/>
          <a:ext cx="8026874" cy="1523910"/>
        </p:xfrm>
        <a:graphic>
          <a:graphicData uri="http://schemas.openxmlformats.org/drawingml/2006/table">
            <a:tbl>
              <a:tblPr>
                <a:noFill/>
                <a:tableStyleId>{2DE40A0A-F175-4DEE-BA99-264EB937CA04}</a:tableStyleId>
              </a:tblPr>
              <a:tblGrid>
                <a:gridCol w="1777275">
                  <a:extLst>
                    <a:ext uri="{9D8B030D-6E8A-4147-A177-3AD203B41FA5}">
                      <a16:colId xmlns:a16="http://schemas.microsoft.com/office/drawing/2014/main" val="3179543082"/>
                    </a:ext>
                  </a:extLst>
                </a:gridCol>
                <a:gridCol w="2023200">
                  <a:extLst>
                    <a:ext uri="{9D8B030D-6E8A-4147-A177-3AD203B41FA5}">
                      <a16:colId xmlns:a16="http://schemas.microsoft.com/office/drawing/2014/main" val="20000"/>
                    </a:ext>
                  </a:extLst>
                </a:gridCol>
                <a:gridCol w="2332800">
                  <a:extLst>
                    <a:ext uri="{9D8B030D-6E8A-4147-A177-3AD203B41FA5}">
                      <a16:colId xmlns:a16="http://schemas.microsoft.com/office/drawing/2014/main" val="750449114"/>
                    </a:ext>
                  </a:extLst>
                </a:gridCol>
                <a:gridCol w="1893599">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Link to work examples</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are you inspired?</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E9E9E"/>
                          </a:solidFill>
                          <a:latin typeface="Roboto"/>
                          <a:ea typeface="Roboto"/>
                          <a:cs typeface="Roboto"/>
                          <a:sym typeface="Roboto"/>
                        </a:rPr>
                        <a:t>Cool pro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Josh </a:t>
                      </a:r>
                      <a:r>
                        <a:rPr lang="en-AU" sz="900" i="0" u="none" strike="noStrike" cap="none" dirty="0" err="1">
                          <a:solidFill>
                            <a:srgbClr val="92D050"/>
                          </a:solidFill>
                          <a:latin typeface="Roboto"/>
                          <a:ea typeface="Roboto"/>
                          <a:cs typeface="Roboto"/>
                          <a:sym typeface="Roboto"/>
                        </a:rPr>
                        <a:t>Caratelli</a:t>
                      </a: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https://www.joshcaratelli.com/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Josh not only has skills in many soft where, he has worked some major games I've played.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fontAlgn="base"/>
                      <a:r>
                        <a:rPr lang="en-AU" sz="900" b="0" i="0" u="none" strike="noStrike" cap="none" dirty="0">
                          <a:solidFill>
                            <a:srgbClr val="92D050"/>
                          </a:solidFill>
                          <a:effectLst/>
                          <a:latin typeface="Roboto"/>
                          <a:ea typeface="Arial"/>
                          <a:cs typeface="Roboto"/>
                          <a:sym typeface="Roboto"/>
                        </a:rPr>
                        <a:t>Santiago Alverez</a:t>
                      </a:r>
                      <a:endParaRPr lang="en-AU" sz="900" b="0" i="0" u="none" strike="noStrike" cap="all" dirty="0">
                        <a:solidFill>
                          <a:srgbClr val="000000"/>
                        </a:solidFill>
                        <a:effectLst/>
                        <a:latin typeface="Arial"/>
                        <a:ea typeface="Arial"/>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https://santiagoalvarez.me/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He has worked with major companies like Disney as well as small ones to creates games.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3" name="Graphic 2" descr="In love face with solid fill">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3C36B7EE-E4AA-493B-B4B1-0FA74DCFEF7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798694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Hero </a:t>
            </a:r>
            <a:r>
              <a:rPr lang="en-AU" err="1">
                <a:latin typeface="Roboto"/>
                <a:ea typeface="Roboto"/>
                <a:cs typeface="Roboto"/>
                <a:sym typeface="Roboto"/>
              </a:rPr>
              <a:t>Reference|</a:t>
            </a:r>
            <a:r>
              <a:rPr lang="en-AU" sz="3000" err="1">
                <a:solidFill>
                  <a:srgbClr val="8CB3E3"/>
                </a:solidFill>
                <a:latin typeface="Roboto"/>
                <a:ea typeface="Roboto"/>
                <a:cs typeface="Roboto"/>
                <a:sym typeface="Roboto"/>
              </a:rPr>
              <a:t>Pro</a:t>
            </a:r>
            <a:r>
              <a:rPr lang="en-AU" sz="3000">
                <a:solidFill>
                  <a:srgbClr val="8CB3E3"/>
                </a:solidFill>
                <a:latin typeface="Roboto"/>
                <a:ea typeface="Roboto"/>
                <a:cs typeface="Roboto"/>
                <a:sym typeface="Roboto"/>
              </a:rPr>
              <a:t> Skills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40199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What skills do your chosen pros have?  What soft skills do you think they might need to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software do they use?  If you don’t know the software, they use what software do you expect they use?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job roles do they have?  What job roles could they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your own word write a short description of the skills these people have and the software they use.  Also describe you job title they actually hold or what job title you think they could hold.</a:t>
            </a:r>
          </a:p>
        </p:txBody>
      </p:sp>
      <p:pic>
        <p:nvPicPr>
          <p:cNvPr id="9" name="Graphic 8" descr="In love face with solid fill">
            <a:extLst>
              <a:ext uri="{FF2B5EF4-FFF2-40B4-BE49-F238E27FC236}">
                <a16:creationId xmlns:a16="http://schemas.microsoft.com/office/drawing/2014/main" id="{5137BE51-9659-4DB9-868F-9C917CB10E9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10" name="Google Shape;293;p44">
            <a:extLst>
              <a:ext uri="{FF2B5EF4-FFF2-40B4-BE49-F238E27FC236}">
                <a16:creationId xmlns:a16="http://schemas.microsoft.com/office/drawing/2014/main" id="{C9429224-7020-43CB-90F7-406460BCF8B2}"/>
              </a:ext>
            </a:extLst>
          </p:cNvPr>
          <p:cNvGraphicFramePr/>
          <p:nvPr>
            <p:extLst>
              <p:ext uri="{D42A27DB-BD31-4B8C-83A1-F6EECF244321}">
                <p14:modId xmlns:p14="http://schemas.microsoft.com/office/powerpoint/2010/main" val="1908753046"/>
              </p:ext>
            </p:extLst>
          </p:nvPr>
        </p:nvGraphicFramePr>
        <p:xfrm>
          <a:off x="454725" y="2571750"/>
          <a:ext cx="7875675" cy="1813470"/>
        </p:xfrm>
        <a:graphic>
          <a:graphicData uri="http://schemas.openxmlformats.org/drawingml/2006/table">
            <a:tbl>
              <a:tblPr>
                <a:noFill/>
                <a:tableStyleId>{2DE40A0A-F175-4DEE-BA99-264EB937CA04}</a:tableStyleId>
              </a:tblPr>
              <a:tblGrid>
                <a:gridCol w="1153358">
                  <a:extLst>
                    <a:ext uri="{9D8B030D-6E8A-4147-A177-3AD203B41FA5}">
                      <a16:colId xmlns:a16="http://schemas.microsoft.com/office/drawing/2014/main" val="3179543082"/>
                    </a:ext>
                  </a:extLst>
                </a:gridCol>
                <a:gridCol w="1994338">
                  <a:extLst>
                    <a:ext uri="{9D8B030D-6E8A-4147-A177-3AD203B41FA5}">
                      <a16:colId xmlns:a16="http://schemas.microsoft.com/office/drawing/2014/main" val="20000"/>
                    </a:ext>
                  </a:extLst>
                </a:gridCol>
                <a:gridCol w="2175641">
                  <a:extLst>
                    <a:ext uri="{9D8B030D-6E8A-4147-A177-3AD203B41FA5}">
                      <a16:colId xmlns:a16="http://schemas.microsoft.com/office/drawing/2014/main" val="1320983310"/>
                    </a:ext>
                  </a:extLst>
                </a:gridCol>
                <a:gridCol w="2552338">
                  <a:extLst>
                    <a:ext uri="{9D8B030D-6E8A-4147-A177-3AD203B41FA5}">
                      <a16:colId xmlns:a16="http://schemas.microsoft.com/office/drawing/2014/main" val="1781630341"/>
                    </a:ext>
                  </a:extLst>
                </a:gridCol>
              </a:tblGrid>
              <a:tr h="0">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cs typeface="Roboto"/>
                          <a:sym typeface="Roboto"/>
                        </a:rPr>
                        <a:t>Tech skills and soft skill set</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dirty="0">
                          <a:solidFill>
                            <a:schemeClr val="bg1"/>
                          </a:solidFill>
                          <a:latin typeface="Roboto"/>
                          <a:ea typeface="Roboto"/>
                          <a:cs typeface="Roboto"/>
                          <a:sym typeface="Roboto"/>
                        </a:rPr>
                        <a:t>Software knowledge</a:t>
                      </a:r>
                      <a:endParaRPr lang="en-AU" sz="1000" b="1" i="0" u="none" strike="noStrike" cap="none" dirty="0">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Actual or Possible Job title.</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Adaptability, Great Teamwork, Good verbal communication, problem solving, recognises weaknesses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Visual studio, Unreal Engine 3/4,</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FMOD studio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Software Engineer for sledgehammer games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Adaptability, Leadership, Teamwork, resourcefulness, work ethic and creativity.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Git, Visual studio, photoshop</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Software Engineer for Timba Games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767455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Cool </a:t>
            </a:r>
            <a:r>
              <a:rPr lang="en-AU" err="1">
                <a:latin typeface="Roboto"/>
                <a:ea typeface="Roboto"/>
                <a:cs typeface="Roboto"/>
                <a:sym typeface="Roboto"/>
              </a:rPr>
              <a:t>tools|</a:t>
            </a:r>
            <a:r>
              <a:rPr lang="en-AU" sz="3000" err="1">
                <a:solidFill>
                  <a:srgbClr val="8CB3E3"/>
                </a:solidFill>
                <a:latin typeface="Roboto"/>
                <a:ea typeface="Roboto"/>
                <a:cs typeface="Roboto"/>
                <a:sym typeface="Roboto"/>
              </a:rPr>
              <a:t>Software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14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List 2 pieces of software you think are really cool.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explain what the software actually does.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Explain what about the software interests you?</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rowser window">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E80091F0-C67E-49A2-A4A9-70B5D3E1A22B}"/>
              </a:ext>
            </a:extLst>
          </p:cNvPr>
          <p:cNvGraphicFramePr/>
          <p:nvPr>
            <p:extLst>
              <p:ext uri="{D42A27DB-BD31-4B8C-83A1-F6EECF244321}">
                <p14:modId xmlns:p14="http://schemas.microsoft.com/office/powerpoint/2010/main" val="157923863"/>
              </p:ext>
            </p:extLst>
          </p:nvPr>
        </p:nvGraphicFramePr>
        <p:xfrm>
          <a:off x="454725" y="2016003"/>
          <a:ext cx="8026874" cy="1798230"/>
        </p:xfrm>
        <a:graphic>
          <a:graphicData uri="http://schemas.openxmlformats.org/drawingml/2006/table">
            <a:tbl>
              <a:tblPr>
                <a:noFill/>
                <a:tableStyleId>{2DE40A0A-F175-4DEE-BA99-264EB937CA04}</a:tableStyleId>
              </a:tblPr>
              <a:tblGrid>
                <a:gridCol w="1777275">
                  <a:extLst>
                    <a:ext uri="{9D8B030D-6E8A-4147-A177-3AD203B41FA5}">
                      <a16:colId xmlns:a16="http://schemas.microsoft.com/office/drawing/2014/main" val="3179543082"/>
                    </a:ext>
                  </a:extLst>
                </a:gridCol>
                <a:gridCol w="1857600">
                  <a:extLst>
                    <a:ext uri="{9D8B030D-6E8A-4147-A177-3AD203B41FA5}">
                      <a16:colId xmlns:a16="http://schemas.microsoft.com/office/drawing/2014/main" val="20000"/>
                    </a:ext>
                  </a:extLst>
                </a:gridCol>
                <a:gridCol w="1908000">
                  <a:extLst>
                    <a:ext uri="{9D8B030D-6E8A-4147-A177-3AD203B41FA5}">
                      <a16:colId xmlns:a16="http://schemas.microsoft.com/office/drawing/2014/main" val="750449114"/>
                    </a:ext>
                  </a:extLst>
                </a:gridCol>
                <a:gridCol w="2483999">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software tools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does it do?</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does it interest you?</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Git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Stores files for easy transfer and allows you to backdate your work if you need to. Project management tool.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Git interests me because I'm using it in class, its helped me transfer files to and from different pc’s and I'm finding that awesome.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Visual studio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Provides tools like </a:t>
                      </a:r>
                      <a:r>
                        <a:rPr lang="en-AU" sz="900" dirty="0" err="1">
                          <a:solidFill>
                            <a:srgbClr val="92D050"/>
                          </a:solidFill>
                          <a:latin typeface="Roboto"/>
                          <a:ea typeface="Roboto"/>
                          <a:cs typeface="Roboto"/>
                          <a:sym typeface="Roboto"/>
                        </a:rPr>
                        <a:t>c++</a:t>
                      </a:r>
                      <a:r>
                        <a:rPr lang="en-AU" sz="900" dirty="0">
                          <a:solidFill>
                            <a:srgbClr val="92D050"/>
                          </a:solidFill>
                          <a:latin typeface="Roboto"/>
                          <a:ea typeface="Roboto"/>
                          <a:cs typeface="Roboto"/>
                          <a:sym typeface="Roboto"/>
                        </a:rPr>
                        <a:t> and </a:t>
                      </a:r>
                      <a:r>
                        <a:rPr lang="en-AU" sz="900" dirty="0" err="1">
                          <a:solidFill>
                            <a:srgbClr val="92D050"/>
                          </a:solidFill>
                          <a:latin typeface="Roboto"/>
                          <a:ea typeface="Roboto"/>
                          <a:cs typeface="Roboto"/>
                          <a:sym typeface="Roboto"/>
                        </a:rPr>
                        <a:t>c#</a:t>
                      </a:r>
                      <a:r>
                        <a:rPr lang="en-AU" sz="900" dirty="0">
                          <a:solidFill>
                            <a:srgbClr val="92D050"/>
                          </a:solidFill>
                          <a:latin typeface="Roboto"/>
                          <a:ea typeface="Roboto"/>
                          <a:cs typeface="Roboto"/>
                          <a:sym typeface="Roboto"/>
                        </a:rPr>
                        <a:t> etc, visual studio provides debugging and aids in coding.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Visual studio is interesting because you can use it for coding, I'm enjoying it for the help it provides when I make an error and it explains how I can improve my code.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B5683781-9584-4689-94A6-BF81CC0443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15823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Cool </a:t>
            </a:r>
            <a:r>
              <a:rPr lang="en-AU" err="1">
                <a:latin typeface="Roboto"/>
                <a:ea typeface="Roboto"/>
                <a:cs typeface="Roboto"/>
                <a:sym typeface="Roboto"/>
              </a:rPr>
              <a:t>tools|</a:t>
            </a:r>
            <a:r>
              <a:rPr lang="en-AU" sz="3000" err="1">
                <a:solidFill>
                  <a:srgbClr val="8CB3E3"/>
                </a:solidFill>
                <a:latin typeface="Roboto"/>
                <a:ea typeface="Roboto"/>
                <a:cs typeface="Roboto"/>
                <a:sym typeface="Roboto"/>
              </a:rPr>
              <a:t>Software</a:t>
            </a:r>
            <a:r>
              <a:rPr lang="en-AU" sz="3000">
                <a:solidFill>
                  <a:srgbClr val="8CB3E3"/>
                </a:solidFill>
                <a:latin typeface="Roboto"/>
                <a:ea typeface="Roboto"/>
                <a:cs typeface="Roboto"/>
                <a:sym typeface="Roboto"/>
              </a:rPr>
              <a:t> developers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26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Who develops the software?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provide support to the user base?  For example do they post tutorials on their website?  Do they have forums for discussions?  Does the developer post videos on YouTube?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have some type of active social media? </a:t>
            </a: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11" name="Google Shape;293;p44">
            <a:extLst>
              <a:ext uri="{FF2B5EF4-FFF2-40B4-BE49-F238E27FC236}">
                <a16:creationId xmlns:a16="http://schemas.microsoft.com/office/drawing/2014/main" id="{694FAF08-B70D-4F1C-94DF-21F383BDEE7A}"/>
              </a:ext>
            </a:extLst>
          </p:cNvPr>
          <p:cNvGraphicFramePr/>
          <p:nvPr>
            <p:extLst>
              <p:ext uri="{D42A27DB-BD31-4B8C-83A1-F6EECF244321}">
                <p14:modId xmlns:p14="http://schemas.microsoft.com/office/powerpoint/2010/main" val="532108134"/>
              </p:ext>
            </p:extLst>
          </p:nvPr>
        </p:nvGraphicFramePr>
        <p:xfrm>
          <a:off x="454725" y="2304003"/>
          <a:ext cx="8026875" cy="1676310"/>
        </p:xfrm>
        <a:graphic>
          <a:graphicData uri="http://schemas.openxmlformats.org/drawingml/2006/table">
            <a:tbl>
              <a:tblPr>
                <a:noFill/>
                <a:tableStyleId>{2DE40A0A-F175-4DEE-BA99-264EB937CA04}</a:tableStyleId>
              </a:tblPr>
              <a:tblGrid>
                <a:gridCol w="1357258">
                  <a:extLst>
                    <a:ext uri="{9D8B030D-6E8A-4147-A177-3AD203B41FA5}">
                      <a16:colId xmlns:a16="http://schemas.microsoft.com/office/drawing/2014/main" val="3179543082"/>
                    </a:ext>
                  </a:extLst>
                </a:gridCol>
                <a:gridCol w="1099690">
                  <a:extLst>
                    <a:ext uri="{9D8B030D-6E8A-4147-A177-3AD203B41FA5}">
                      <a16:colId xmlns:a16="http://schemas.microsoft.com/office/drawing/2014/main" val="20000"/>
                    </a:ext>
                  </a:extLst>
                </a:gridCol>
                <a:gridCol w="1775999">
                  <a:extLst>
                    <a:ext uri="{9D8B030D-6E8A-4147-A177-3AD203B41FA5}">
                      <a16:colId xmlns:a16="http://schemas.microsoft.com/office/drawing/2014/main" val="750449114"/>
                    </a:ext>
                  </a:extLst>
                </a:gridCol>
                <a:gridCol w="1896964">
                  <a:extLst>
                    <a:ext uri="{9D8B030D-6E8A-4147-A177-3AD203B41FA5}">
                      <a16:colId xmlns:a16="http://schemas.microsoft.com/office/drawing/2014/main" val="4053924109"/>
                    </a:ext>
                  </a:extLst>
                </a:gridCol>
                <a:gridCol w="1896964">
                  <a:extLst>
                    <a:ext uri="{9D8B030D-6E8A-4147-A177-3AD203B41FA5}">
                      <a16:colId xmlns:a16="http://schemas.microsoft.com/office/drawing/2014/main" val="1484632031"/>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software tools </a:t>
                      </a:r>
                      <a:r>
                        <a:rPr lang="en-AU" sz="1000" b="1" i="0" u="none" strike="noStrike" cap="none" err="1">
                          <a:solidFill>
                            <a:schemeClr val="bg1"/>
                          </a:solidFill>
                          <a:latin typeface="Roboto"/>
                          <a:ea typeface="Roboto"/>
                          <a:cs typeface="Roboto"/>
                          <a:sym typeface="Roboto"/>
                        </a:rPr>
                        <a:t>devs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training support is offered?</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Are official forums available?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Do they have an active social media presence?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developer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effectLst/>
                          <a:latin typeface="Arial"/>
                          <a:ea typeface="Arial"/>
                          <a:cs typeface="Arial"/>
                          <a:sym typeface="Arial"/>
                        </a:rPr>
                        <a:t>Linus Torvalds</a:t>
                      </a:r>
                      <a:endParaRPr lang="en-AU" sz="4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There are Online training called ‘Pro Git’ which is free to read online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Yes, they want people to get involved, you can chat report bugs etc</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Loads, major companies like google Facebook all use git.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developer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Microsoft </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Microsoft provides many online training videos</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Yes they provide forums to chat with if you need extra help.</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Loads, being as big as they are they have a massive social media presence.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Browser window">
            <a:extLst>
              <a:ext uri="{FF2B5EF4-FFF2-40B4-BE49-F238E27FC236}">
                <a16:creationId xmlns:a16="http://schemas.microsoft.com/office/drawing/2014/main" id="{74B4B2E7-E15E-4A2A-A691-9A5A4611217B}"/>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66053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Occupation|</a:t>
            </a:r>
            <a:r>
              <a:rPr lang="en-AU" sz="3000" err="1">
                <a:solidFill>
                  <a:srgbClr val="8CB3E3"/>
                </a:solidFill>
                <a:latin typeface="Roboto"/>
                <a:ea typeface="Roboto"/>
                <a:cs typeface="Roboto"/>
                <a:sym typeface="Roboto"/>
              </a:rPr>
              <a:t>Job</a:t>
            </a:r>
            <a:r>
              <a:rPr lang="en-AU" sz="3000">
                <a:solidFill>
                  <a:srgbClr val="8CB3E3"/>
                </a:solidFill>
                <a:latin typeface="Roboto"/>
                <a:ea typeface="Roboto"/>
                <a:cs typeface="Roboto"/>
                <a:sym typeface="Roboto"/>
              </a:rPr>
              <a:t> Roles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857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3 studio job roles.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3 actual job titles use by professionals and studios.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give a brief description of what that job role is.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359044512"/>
              </p:ext>
            </p:extLst>
          </p:nvPr>
        </p:nvGraphicFramePr>
        <p:xfrm>
          <a:off x="454724" y="2016003"/>
          <a:ext cx="7731676" cy="2255400"/>
        </p:xfrm>
        <a:graphic>
          <a:graphicData uri="http://schemas.openxmlformats.org/drawingml/2006/table">
            <a:tbl>
              <a:tblPr>
                <a:noFill/>
                <a:tableStyleId>{2DE40A0A-F175-4DEE-BA99-264EB937CA04}</a:tableStyleId>
              </a:tblPr>
              <a:tblGrid>
                <a:gridCol w="2568255">
                  <a:extLst>
                    <a:ext uri="{9D8B030D-6E8A-4147-A177-3AD203B41FA5}">
                      <a16:colId xmlns:a16="http://schemas.microsoft.com/office/drawing/2014/main" val="20000"/>
                    </a:ext>
                  </a:extLst>
                </a:gridCol>
                <a:gridCol w="5163421">
                  <a:extLst>
                    <a:ext uri="{9D8B030D-6E8A-4147-A177-3AD203B41FA5}">
                      <a16:colId xmlns:a16="http://schemas.microsoft.com/office/drawing/2014/main" val="233653387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Job Title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Arial"/>
                          <a:sym typeface="Arial"/>
                        </a:rPr>
                        <a:t>Description of job role</a:t>
                      </a:r>
                      <a:endParaRPr sz="1000" b="1" i="0" u="none" strike="noStrike" cap="none">
                        <a:solidFill>
                          <a:schemeClr val="bg1"/>
                        </a:solidFill>
                        <a:latin typeface="Roboto"/>
                        <a:ea typeface="Roboto"/>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Rendering Engineer</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Work with other rendering engineers in developing the games “look”, they do architect, refactor and maintain the rendering pipelines and features as well as Design, write, debug and refine rendering systems, features tools and infrastructures.</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Physics programmer </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dirty="0">
                          <a:solidFill>
                            <a:srgbClr val="92D050"/>
                          </a:solidFill>
                          <a:latin typeface="Roboto"/>
                          <a:ea typeface="Roboto"/>
                          <a:cs typeface="Roboto"/>
                          <a:sym typeface="Roboto"/>
                        </a:rPr>
                        <a:t>Creates software that enable things in games like gravity, collision these can lead into events like crashing and other things to move. They have to write code based on the laws of physics making it realistic.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Sound Engineer</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dirty="0">
                          <a:solidFill>
                            <a:srgbClr val="92D050"/>
                          </a:solidFill>
                          <a:latin typeface="Roboto"/>
                          <a:ea typeface="Roboto"/>
                          <a:cs typeface="Roboto"/>
                          <a:sym typeface="Roboto"/>
                        </a:rPr>
                        <a:t>Uses Machinery and equipment to record, synchronize, mix or reproduce music, voices and or sound effects, in video games they are responsible for having the character talk, object making noises when they clash etc.</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634246841"/>
                  </a:ext>
                </a:extLst>
              </a:tr>
            </a:tbl>
          </a:graphicData>
        </a:graphic>
      </p:graphicFrame>
      <p:pic>
        <p:nvPicPr>
          <p:cNvPr id="3" name="Graphic 2" descr="Artist">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582F763D-8E54-4DB9-A650-9A52306B4D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288586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Occupation|</a:t>
            </a:r>
            <a:r>
              <a:rPr lang="en-AU" sz="3000" err="1">
                <a:solidFill>
                  <a:srgbClr val="8CB3E3"/>
                </a:solidFill>
                <a:latin typeface="Roboto"/>
                <a:ea typeface="Roboto"/>
                <a:cs typeface="Roboto"/>
                <a:sym typeface="Roboto"/>
              </a:rPr>
              <a:t>Job</a:t>
            </a:r>
            <a:r>
              <a:rPr lang="en-AU" sz="3000">
                <a:solidFill>
                  <a:srgbClr val="8CB3E3"/>
                </a:solidFill>
                <a:latin typeface="Roboto"/>
                <a:ea typeface="Roboto"/>
                <a:cs typeface="Roboto"/>
                <a:sym typeface="Roboto"/>
              </a:rPr>
              <a:t> Roles</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4131587735"/>
              </p:ext>
            </p:extLst>
          </p:nvPr>
        </p:nvGraphicFramePr>
        <p:xfrm>
          <a:off x="454725" y="1722882"/>
          <a:ext cx="7781326" cy="3091889"/>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40463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537469">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endParaRPr lang="en-AU" sz="900" i="0" u="none" strike="noStrike" cap="none" dirty="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971811">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https://au.linkedin.com/jobs/view/intern-game-developer-virtual-world-platform-at-dolby-laboratories-2461504431?refId=0737537b-03f8-4e8a-9fdf-9db50290304d&amp;trackingId=XhrtrsyrINVVw0GO3dHcGA%3D%3D&amp;trk=public_jobs_topcard_title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https://au.linkedin.com/jobs/view/c%2B%2B-junior-programmer-unreal-engine-4-at-alderon-games-pty-ltd-2475751807?refId=a9a62695-164e-44d6-8b3d-d194d03742bf&amp;trackingId=M7O7b%2BwHlrNAF65i%2BfBcdA%3D%3D&amp;trk=public_jobs_topcard_title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666283797"/>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763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Find 2 job advertisements you'd be interested in, each from a different source.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Highlight the source and paste a screen shot of each job advertisement below.</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Also post a link to the source of the job adverts</a:t>
            </a:r>
          </a:p>
        </p:txBody>
      </p:sp>
      <p:pic>
        <p:nvPicPr>
          <p:cNvPr id="7" name="Graphic 6" descr="Artist">
            <a:extLst>
              <a:ext uri="{FF2B5EF4-FFF2-40B4-BE49-F238E27FC236}">
                <a16:creationId xmlns:a16="http://schemas.microsoft.com/office/drawing/2014/main" id="{EC3E1035-3C97-4914-A545-4FF2465B69C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3" name="Picture 2" descr="Graphical user interface, text, application, chat or text message&#10;&#10;Description automatically generated">
            <a:extLst>
              <a:ext uri="{FF2B5EF4-FFF2-40B4-BE49-F238E27FC236}">
                <a16:creationId xmlns:a16="http://schemas.microsoft.com/office/drawing/2014/main" id="{002C85C5-33DD-477E-AFAC-4FBFD5D65C70}"/>
              </a:ext>
            </a:extLst>
          </p:cNvPr>
          <p:cNvPicPr>
            <a:picLocks noChangeAspect="1"/>
          </p:cNvPicPr>
          <p:nvPr/>
        </p:nvPicPr>
        <p:blipFill>
          <a:blip r:embed="rId5"/>
          <a:stretch>
            <a:fillRect/>
          </a:stretch>
        </p:blipFill>
        <p:spPr>
          <a:xfrm>
            <a:off x="1078173" y="2344304"/>
            <a:ext cx="2381485" cy="1388382"/>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73CD20E7-7CC3-47EF-ACA3-AD944480AEC7}"/>
              </a:ext>
            </a:extLst>
          </p:cNvPr>
          <p:cNvPicPr>
            <a:picLocks noChangeAspect="1"/>
          </p:cNvPicPr>
          <p:nvPr/>
        </p:nvPicPr>
        <p:blipFill>
          <a:blip r:embed="rId6"/>
          <a:stretch>
            <a:fillRect/>
          </a:stretch>
        </p:blipFill>
        <p:spPr>
          <a:xfrm>
            <a:off x="4889891" y="2344304"/>
            <a:ext cx="2792148" cy="1388382"/>
          </a:xfrm>
          <a:prstGeom prst="rect">
            <a:avLst/>
          </a:prstGeom>
        </p:spPr>
      </p:pic>
    </p:spTree>
    <p:extLst>
      <p:ext uri="{BB962C8B-B14F-4D97-AF65-F5344CB8AC3E}">
        <p14:creationId xmlns:p14="http://schemas.microsoft.com/office/powerpoint/2010/main" val="2613222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Tech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List</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352790"/>
          </a:xfrm>
          <a:prstGeom prst="rect">
            <a:avLst/>
          </a:prstGeom>
          <a:noFill/>
          <a:ln>
            <a:noFill/>
          </a:ln>
        </p:spPr>
        <p:txBody>
          <a:bodyPr spcFirstLastPara="1" wrap="square" lIns="91425" tIns="45700" rIns="91425" bIns="45700" anchor="t" anchorCtr="0">
            <a:noAutofit/>
          </a:bodyPr>
          <a:lstStyle/>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Compare 2 of your technical skills.  These could be things like animating, modelling, rigging, unwrapping etc.</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one technical skill you feel you are currently “good” at and would find easy to learn more.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one technical skill you feel you are currently “poor” at and would find it difficult to learn more.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why one skill is easy for you and the other is difficult.</a:t>
            </a:r>
          </a:p>
        </p:txBody>
      </p:sp>
      <p:pic>
        <p:nvPicPr>
          <p:cNvPr id="3" name="Graphic 2" descr="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69E312D8-17AB-4792-828E-F358E4FAB64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CBC7B476-18CD-4338-B625-A3EBA6C0643E}"/>
              </a:ext>
            </a:extLst>
          </p:cNvPr>
          <p:cNvGraphicFramePr/>
          <p:nvPr>
            <p:extLst>
              <p:ext uri="{D42A27DB-BD31-4B8C-83A1-F6EECF244321}">
                <p14:modId xmlns:p14="http://schemas.microsoft.com/office/powerpoint/2010/main" val="1760220587"/>
              </p:ext>
            </p:extLst>
          </p:nvPr>
        </p:nvGraphicFramePr>
        <p:xfrm>
          <a:off x="454725" y="2339136"/>
          <a:ext cx="7731676" cy="1835754"/>
        </p:xfrm>
        <a:graphic>
          <a:graphicData uri="http://schemas.openxmlformats.org/drawingml/2006/table">
            <a:tbl>
              <a:tblPr>
                <a:noFill/>
                <a:tableStyleId>{2DE40A0A-F175-4DEE-BA99-264EB937CA04}</a:tableStyleId>
              </a:tblPr>
              <a:tblGrid>
                <a:gridCol w="3865838">
                  <a:extLst>
                    <a:ext uri="{9D8B030D-6E8A-4147-A177-3AD203B41FA5}">
                      <a16:colId xmlns:a16="http://schemas.microsoft.com/office/drawing/2014/main" val="20000"/>
                    </a:ext>
                  </a:extLst>
                </a:gridCol>
                <a:gridCol w="3865838">
                  <a:extLst>
                    <a:ext uri="{9D8B030D-6E8A-4147-A177-3AD203B41FA5}">
                      <a16:colId xmlns:a16="http://schemas.microsoft.com/office/drawing/2014/main" val="2336533870"/>
                    </a:ext>
                  </a:extLst>
                </a:gridCol>
              </a:tblGrid>
              <a:tr h="418464">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Easy and confident skill technical skill</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Arial"/>
                          <a:sym typeface="Arial"/>
                        </a:rPr>
                        <a:t>Difficult and poor technical skill</a:t>
                      </a:r>
                      <a:endParaRPr sz="1000" b="1" i="0" u="none" strike="noStrike" cap="none">
                        <a:solidFill>
                          <a:schemeClr val="bg1"/>
                        </a:solidFill>
                        <a:latin typeface="Roboto"/>
                        <a:ea typeface="Roboto"/>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346358">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What is the skill and why is it easy?</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I technical skill I believe I find easy is having good Source Control, using git not only do I find easy but I find fun, being able to go back on my code and pull old code that I haven't broken or push new and updated work.</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What is the skill and why is it difficult?</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At the moment my poor skill is being proficient in </a:t>
                      </a:r>
                      <a:r>
                        <a:rPr lang="en-AU" sz="900" i="0" u="none" strike="noStrike" cap="none" dirty="0" err="1">
                          <a:solidFill>
                            <a:srgbClr val="92D050"/>
                          </a:solidFill>
                          <a:latin typeface="Roboto"/>
                          <a:ea typeface="Roboto"/>
                          <a:cs typeface="Roboto"/>
                          <a:sym typeface="Roboto"/>
                        </a:rPr>
                        <a:t>c#</a:t>
                      </a:r>
                      <a:r>
                        <a:rPr lang="en-AU" sz="900" i="0" u="none" strike="noStrike" cap="none" dirty="0">
                          <a:solidFill>
                            <a:srgbClr val="92D050"/>
                          </a:solidFill>
                          <a:latin typeface="Roboto"/>
                          <a:ea typeface="Roboto"/>
                          <a:cs typeface="Roboto"/>
                          <a:sym typeface="Roboto"/>
                        </a:rPr>
                        <a:t> mainly because I'm learning a new programming language.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89563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Tech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List</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Take a screen shot of 2 job adverts.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and highlight some of the technical skills in each advert.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Gears">
            <a:extLst>
              <a:ext uri="{FF2B5EF4-FFF2-40B4-BE49-F238E27FC236}">
                <a16:creationId xmlns:a16="http://schemas.microsoft.com/office/drawing/2014/main" id="{4DF78EF6-A00A-4C85-AF9F-197BC736B3A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94BCC910-A707-4ABA-BAE6-092CA098537E}"/>
              </a:ext>
            </a:extLst>
          </p:cNvPr>
          <p:cNvGraphicFramePr/>
          <p:nvPr>
            <p:extLst>
              <p:ext uri="{D42A27DB-BD31-4B8C-83A1-F6EECF244321}">
                <p14:modId xmlns:p14="http://schemas.microsoft.com/office/powerpoint/2010/main" val="3669024396"/>
              </p:ext>
            </p:extLst>
          </p:nvPr>
        </p:nvGraphicFramePr>
        <p:xfrm>
          <a:off x="454725" y="1722882"/>
          <a:ext cx="7781326" cy="2318776"/>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0191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 Tech Skills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 Tech skills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770166">
                <a:tc>
                  <a:txBody>
                    <a:bodyPr/>
                    <a:lstStyle/>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 name="Picture 2" descr="Graphical user interface, text, application&#10;&#10;Description automatically generated">
            <a:extLst>
              <a:ext uri="{FF2B5EF4-FFF2-40B4-BE49-F238E27FC236}">
                <a16:creationId xmlns:a16="http://schemas.microsoft.com/office/drawing/2014/main" id="{0E8F47D1-374A-47F6-A129-A0D3DD191C5B}"/>
              </a:ext>
            </a:extLst>
          </p:cNvPr>
          <p:cNvPicPr>
            <a:picLocks noChangeAspect="1"/>
          </p:cNvPicPr>
          <p:nvPr/>
        </p:nvPicPr>
        <p:blipFill>
          <a:blip r:embed="rId5"/>
          <a:stretch>
            <a:fillRect/>
          </a:stretch>
        </p:blipFill>
        <p:spPr>
          <a:xfrm>
            <a:off x="1100834" y="2309310"/>
            <a:ext cx="2249640" cy="1118623"/>
          </a:xfrm>
          <a:prstGeom prst="rect">
            <a:avLst/>
          </a:prstGeom>
        </p:spPr>
      </p:pic>
      <p:pic>
        <p:nvPicPr>
          <p:cNvPr id="5" name="Picture 4" descr="Text&#10;&#10;Description automatically generated">
            <a:extLst>
              <a:ext uri="{FF2B5EF4-FFF2-40B4-BE49-F238E27FC236}">
                <a16:creationId xmlns:a16="http://schemas.microsoft.com/office/drawing/2014/main" id="{FB62A99B-65B0-4D86-8651-76673E386F7D}"/>
              </a:ext>
            </a:extLst>
          </p:cNvPr>
          <p:cNvPicPr>
            <a:picLocks noChangeAspect="1"/>
          </p:cNvPicPr>
          <p:nvPr/>
        </p:nvPicPr>
        <p:blipFill>
          <a:blip r:embed="rId6"/>
          <a:stretch>
            <a:fillRect/>
          </a:stretch>
        </p:blipFill>
        <p:spPr>
          <a:xfrm>
            <a:off x="654877" y="3468731"/>
            <a:ext cx="3323810" cy="539642"/>
          </a:xfrm>
          <a:prstGeom prst="rect">
            <a:avLst/>
          </a:prstGeom>
        </p:spPr>
      </p:pic>
      <p:pic>
        <p:nvPicPr>
          <p:cNvPr id="10" name="Picture 9" descr="Graphical user interface, text, application, chat or text message&#10;&#10;Description automatically generated">
            <a:extLst>
              <a:ext uri="{FF2B5EF4-FFF2-40B4-BE49-F238E27FC236}">
                <a16:creationId xmlns:a16="http://schemas.microsoft.com/office/drawing/2014/main" id="{C7AAB3D9-AABE-4D9F-BCC0-13B4C236E263}"/>
              </a:ext>
            </a:extLst>
          </p:cNvPr>
          <p:cNvPicPr>
            <a:picLocks noChangeAspect="1"/>
          </p:cNvPicPr>
          <p:nvPr/>
        </p:nvPicPr>
        <p:blipFill>
          <a:blip r:embed="rId7"/>
          <a:stretch>
            <a:fillRect/>
          </a:stretch>
        </p:blipFill>
        <p:spPr>
          <a:xfrm>
            <a:off x="5200906" y="2387294"/>
            <a:ext cx="1812925" cy="792696"/>
          </a:xfrm>
          <a:prstGeom prst="rect">
            <a:avLst/>
          </a:prstGeom>
        </p:spPr>
      </p:pic>
      <p:pic>
        <p:nvPicPr>
          <p:cNvPr id="12" name="Picture 11" descr="Graphical user interface, text, application&#10;&#10;Description automatically generated">
            <a:extLst>
              <a:ext uri="{FF2B5EF4-FFF2-40B4-BE49-F238E27FC236}">
                <a16:creationId xmlns:a16="http://schemas.microsoft.com/office/drawing/2014/main" id="{206B7C0E-051F-43B3-A739-D356E0E77B09}"/>
              </a:ext>
            </a:extLst>
          </p:cNvPr>
          <p:cNvPicPr>
            <a:picLocks noChangeAspect="1"/>
          </p:cNvPicPr>
          <p:nvPr/>
        </p:nvPicPr>
        <p:blipFill>
          <a:blip r:embed="rId8"/>
          <a:stretch>
            <a:fillRect/>
          </a:stretch>
        </p:blipFill>
        <p:spPr>
          <a:xfrm>
            <a:off x="4900041" y="3273922"/>
            <a:ext cx="2414656" cy="723348"/>
          </a:xfrm>
          <a:prstGeom prst="rect">
            <a:avLst/>
          </a:prstGeom>
        </p:spPr>
      </p:pic>
    </p:spTree>
    <p:extLst>
      <p:ext uri="{BB962C8B-B14F-4D97-AF65-F5344CB8AC3E}">
        <p14:creationId xmlns:p14="http://schemas.microsoft.com/office/powerpoint/2010/main" val="3556703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sp>
        <p:nvSpPr>
          <p:cNvPr id="213" name="Google Shape;213;p34"/>
          <p:cNvSpPr txBox="1">
            <a:spLocks noGrp="1"/>
          </p:cNvSpPr>
          <p:nvPr>
            <p:ph type="body" id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sz="900" dirty="0">
              <a:solidFill>
                <a:srgbClr val="B7B7B7"/>
              </a:solidFill>
              <a:latin typeface="Roboto"/>
              <a:ea typeface="Roboto"/>
              <a:cs typeface="Roboto"/>
              <a:sym typeface="Roboto"/>
            </a:endParaRPr>
          </a:p>
          <a:p>
            <a:pPr marL="0" marR="0" lvl="0" indent="0" algn="l" rtl="0">
              <a:lnSpc>
                <a:spcPct val="115000"/>
              </a:lnSpc>
              <a:spcBef>
                <a:spcPts val="0"/>
              </a:spcBef>
              <a:spcAft>
                <a:spcPts val="0"/>
              </a:spcAft>
              <a:buClr>
                <a:srgbClr val="92D050"/>
              </a:buClr>
              <a:buSzPts val="2800"/>
              <a:buFont typeface="Arial"/>
              <a:buNone/>
            </a:pPr>
            <a:r>
              <a:rPr lang="en-AU" sz="900" b="1" i="0" u="none" strike="noStrike" cap="none" dirty="0">
                <a:solidFill>
                  <a:srgbClr val="D9D9D9"/>
                </a:solidFill>
                <a:latin typeface="Roboto"/>
                <a:ea typeface="Roboto"/>
                <a:cs typeface="Roboto"/>
                <a:sym typeface="Roboto"/>
              </a:rPr>
              <a:t>The assessment will include:</a:t>
            </a:r>
            <a:endParaRPr sz="900" dirty="0">
              <a:latin typeface="Roboto"/>
              <a:ea typeface="Roboto"/>
              <a:cs typeface="Roboto"/>
              <a:sym typeface="Roboto"/>
            </a:endParaRP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Nominating career goal.</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Listing and undertaking short-term actions</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Planning long term actions</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Collect feedback on the actions you plan and undertake</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Evaluate your processes and actions</a:t>
            </a:r>
          </a:p>
          <a:p>
            <a:pPr marL="0" lvl="0" indent="0" rtl="0">
              <a:lnSpc>
                <a:spcPct val="115000"/>
              </a:lnSpc>
              <a:spcBef>
                <a:spcPts val="0"/>
              </a:spcBef>
              <a:spcAft>
                <a:spcPts val="0"/>
              </a:spcAft>
              <a:buNone/>
            </a:pPr>
            <a:endParaRPr sz="900" b="1" dirty="0">
              <a:solidFill>
                <a:schemeClr val="lt2"/>
              </a:solidFill>
              <a:latin typeface="Roboto"/>
              <a:ea typeface="Roboto"/>
              <a:cs typeface="Roboto"/>
              <a:sym typeface="Roboto"/>
            </a:endParaRPr>
          </a:p>
          <a:p>
            <a:pPr marL="0" lvl="0" indent="0" rtl="0">
              <a:lnSpc>
                <a:spcPct val="115000"/>
              </a:lnSpc>
              <a:spcBef>
                <a:spcPts val="0"/>
              </a:spcBef>
              <a:spcAft>
                <a:spcPts val="0"/>
              </a:spcAft>
              <a:buNone/>
            </a:pPr>
            <a:r>
              <a:rPr lang="en-AU" sz="900" b="1" i="0" u="none" strike="noStrike" cap="none" dirty="0">
                <a:solidFill>
                  <a:schemeClr val="lt2"/>
                </a:solidFill>
                <a:latin typeface="Roboto"/>
                <a:ea typeface="Roboto"/>
                <a:cs typeface="Roboto"/>
                <a:sym typeface="Roboto"/>
              </a:rPr>
              <a:t>The assessment instructions:</a:t>
            </a:r>
            <a:endParaRPr sz="900" b="1" i="0" u="none" strike="noStrike" cap="none" dirty="0">
              <a:solidFill>
                <a:schemeClr val="lt2"/>
              </a:solidFill>
              <a:latin typeface="Roboto"/>
              <a:ea typeface="Roboto"/>
              <a:cs typeface="Roboto"/>
              <a:sym typeface="Roboto"/>
            </a:endParaRPr>
          </a:p>
          <a:p>
            <a:pPr marL="342900" lvl="0" indent="-228600" rtl="0">
              <a:lnSpc>
                <a:spcPct val="115000"/>
              </a:lnSpc>
              <a:spcBef>
                <a:spcPts val="0"/>
              </a:spcBef>
              <a:spcAft>
                <a:spcPts val="0"/>
              </a:spcAft>
              <a:buClr>
                <a:srgbClr val="00B0F0"/>
              </a:buClr>
              <a:buSzPts val="900"/>
              <a:buFont typeface="Roboto"/>
              <a:buChar char="•"/>
            </a:pPr>
            <a:r>
              <a:rPr lang="en-AU" sz="900" i="0" u="none" strike="noStrike" cap="none" dirty="0">
                <a:solidFill>
                  <a:srgbClr val="B7B7B7"/>
                </a:solidFill>
                <a:latin typeface="Roboto"/>
                <a:ea typeface="Roboto"/>
                <a:cs typeface="Roboto"/>
                <a:sym typeface="Roboto"/>
              </a:rPr>
              <a:t>All sections marked in </a:t>
            </a:r>
            <a:r>
              <a:rPr lang="en-AU" sz="900" i="0" u="none" strike="noStrike" cap="none" dirty="0">
                <a:solidFill>
                  <a:srgbClr val="92D050"/>
                </a:solidFill>
                <a:latin typeface="Roboto"/>
                <a:ea typeface="Roboto"/>
                <a:cs typeface="Roboto"/>
                <a:sym typeface="Roboto"/>
              </a:rPr>
              <a:t>green</a:t>
            </a:r>
            <a:r>
              <a:rPr lang="en-AU" sz="900" i="0" u="none" strike="noStrike" cap="none" dirty="0">
                <a:solidFill>
                  <a:srgbClr val="B7B7B7"/>
                </a:solidFill>
                <a:latin typeface="Roboto"/>
                <a:ea typeface="Roboto"/>
                <a:cs typeface="Roboto"/>
                <a:sym typeface="Roboto"/>
              </a:rPr>
              <a:t> must be edited/filled out by you.</a:t>
            </a:r>
          </a:p>
          <a:p>
            <a:pPr marL="342900" lvl="0" indent="-228600" rtl="0">
              <a:lnSpc>
                <a:spcPct val="115000"/>
              </a:lnSpc>
              <a:spcBef>
                <a:spcPts val="0"/>
              </a:spcBef>
              <a:spcAft>
                <a:spcPts val="0"/>
              </a:spcAft>
              <a:buClr>
                <a:srgbClr val="00B0F0"/>
              </a:buClr>
              <a:buSzPts val="900"/>
              <a:buFont typeface="Roboto"/>
              <a:buChar char="•"/>
            </a:pPr>
            <a:r>
              <a:rPr lang="en-AU" sz="900" dirty="0">
                <a:solidFill>
                  <a:srgbClr val="B7B7B7"/>
                </a:solidFill>
                <a:latin typeface="Roboto"/>
                <a:ea typeface="Roboto"/>
                <a:cs typeface="Roboto"/>
                <a:sym typeface="Roboto"/>
              </a:rPr>
              <a:t>Screen cap images are requested for some information.  This is to ensure information is not lost due to internet hyperlinks becoming broken.  Please ensure you screen capture information clearly so it can be read and assessed. </a:t>
            </a:r>
            <a:endParaRPr sz="900" dirty="0">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Studios|</a:t>
            </a:r>
            <a:r>
              <a:rPr lang="en-AU" sz="3000" err="1">
                <a:solidFill>
                  <a:srgbClr val="8CB3E3"/>
                </a:solidFill>
                <a:latin typeface="Roboto"/>
                <a:ea typeface="Roboto"/>
                <a:cs typeface="Roboto"/>
                <a:sym typeface="Roboto"/>
              </a:rPr>
              <a:t>Studio</a:t>
            </a:r>
            <a:r>
              <a:rPr lang="en-AU" sz="3000">
                <a:solidFill>
                  <a:srgbClr val="8CB3E3"/>
                </a:solidFill>
                <a:latin typeface="Roboto"/>
                <a:ea typeface="Roboto"/>
                <a:cs typeface="Roboto"/>
                <a:sym typeface="Roboto"/>
              </a:rPr>
              <a:t> list</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74344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Identify a few studios near to you (local studios) and post a link to their website.  (3)</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some international studios and post a link to their website.  (3)</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uilding">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C102E092-3180-4254-A216-5578738832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14E80E7F-C859-4B3E-98E5-7AA81C0ECB45}"/>
              </a:ext>
            </a:extLst>
          </p:cNvPr>
          <p:cNvGraphicFramePr/>
          <p:nvPr>
            <p:extLst>
              <p:ext uri="{D42A27DB-BD31-4B8C-83A1-F6EECF244321}">
                <p14:modId xmlns:p14="http://schemas.microsoft.com/office/powerpoint/2010/main" val="2991863337"/>
              </p:ext>
            </p:extLst>
          </p:nvPr>
        </p:nvGraphicFramePr>
        <p:xfrm>
          <a:off x="426675" y="1591244"/>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Local 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 to studio website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blowfish</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https://www.blowfishstudios.com/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err="1">
                          <a:solidFill>
                            <a:srgbClr val="92D050"/>
                          </a:solidFill>
                          <a:latin typeface="Roboto"/>
                          <a:ea typeface="Roboto"/>
                          <a:cs typeface="Roboto"/>
                          <a:sym typeface="Roboto"/>
                        </a:rPr>
                        <a:t>BeamTeamGames</a:t>
                      </a:r>
                      <a:endParaRPr lang="en-AU" sz="900" b="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https://www.beamteamgames.com/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err="1">
                          <a:solidFill>
                            <a:srgbClr val="92D050"/>
                          </a:solidFill>
                          <a:latin typeface="Roboto"/>
                          <a:ea typeface="Roboto"/>
                          <a:cs typeface="Roboto"/>
                          <a:sym typeface="Roboto"/>
                        </a:rPr>
                        <a:t>BubbleGumInteractive</a:t>
                      </a:r>
                      <a:endParaRPr lang="en-AU" sz="900" b="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https://www.bubbleguminteractive.com/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graphicFrame>
        <p:nvGraphicFramePr>
          <p:cNvPr id="11" name="Google Shape;293;p44">
            <a:extLst>
              <a:ext uri="{FF2B5EF4-FFF2-40B4-BE49-F238E27FC236}">
                <a16:creationId xmlns:a16="http://schemas.microsoft.com/office/drawing/2014/main" id="{B2B13CA3-CBE2-4FBF-B94E-135C8DC8610F}"/>
              </a:ext>
            </a:extLst>
          </p:cNvPr>
          <p:cNvGraphicFramePr/>
          <p:nvPr>
            <p:extLst>
              <p:ext uri="{D42A27DB-BD31-4B8C-83A1-F6EECF244321}">
                <p14:modId xmlns:p14="http://schemas.microsoft.com/office/powerpoint/2010/main" val="3613527046"/>
              </p:ext>
            </p:extLst>
          </p:nvPr>
        </p:nvGraphicFramePr>
        <p:xfrm>
          <a:off x="425925" y="3175551"/>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International 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 to studio website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Exploding Kittens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https://www.explodingkittens.com/pages/mobile-games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NinjaKiwi</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https://ninjakiwi.com/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err="1">
                          <a:solidFill>
                            <a:srgbClr val="92D050"/>
                          </a:solidFill>
                          <a:latin typeface="Roboto"/>
                          <a:ea typeface="Roboto"/>
                          <a:cs typeface="Roboto"/>
                          <a:sym typeface="Roboto"/>
                        </a:rPr>
                        <a:t>RedGamesCo</a:t>
                      </a:r>
                      <a:endParaRPr lang="en-AU" sz="900" b="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https://www.redgames.co/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spTree>
    <p:extLst>
      <p:ext uri="{BB962C8B-B14F-4D97-AF65-F5344CB8AC3E}">
        <p14:creationId xmlns:p14="http://schemas.microsoft.com/office/powerpoint/2010/main" val="2480760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Studio|</a:t>
            </a:r>
            <a:r>
              <a:rPr lang="en-AU" sz="3000" err="1">
                <a:solidFill>
                  <a:srgbClr val="8CB3E3"/>
                </a:solidFill>
                <a:latin typeface="Roboto"/>
                <a:ea typeface="Roboto"/>
                <a:cs typeface="Roboto"/>
                <a:sym typeface="Roboto"/>
              </a:rPr>
              <a:t>Studio</a:t>
            </a:r>
            <a:r>
              <a:rPr lang="en-AU" sz="3000">
                <a:solidFill>
                  <a:srgbClr val="8CB3E3"/>
                </a:solidFill>
                <a:latin typeface="Roboto"/>
                <a:ea typeface="Roboto"/>
                <a:cs typeface="Roboto"/>
                <a:sym typeface="Roboto"/>
              </a:rPr>
              <a:t> review</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one local and one international studio from your list.</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Research them and report on some findings, focusing on what they produce or how they produce it. Ensure you are reporting accurate information.</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what software they use?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how many staff they employ?</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other information about how the studio produces its products?</a:t>
            </a:r>
          </a:p>
        </p:txBody>
      </p:sp>
      <p:pic>
        <p:nvPicPr>
          <p:cNvPr id="9" name="Graphic 8" descr="Building">
            <a:extLst>
              <a:ext uri="{FF2B5EF4-FFF2-40B4-BE49-F238E27FC236}">
                <a16:creationId xmlns:a16="http://schemas.microsoft.com/office/drawing/2014/main" id="{B6595806-8C20-4513-A4FC-E8E815CB31A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2E5F0B64-DEFC-4509-B9F3-6BC662A4A575}"/>
              </a:ext>
            </a:extLst>
          </p:cNvPr>
          <p:cNvGraphicFramePr/>
          <p:nvPr>
            <p:extLst>
              <p:ext uri="{D42A27DB-BD31-4B8C-83A1-F6EECF244321}">
                <p14:modId xmlns:p14="http://schemas.microsoft.com/office/powerpoint/2010/main" val="720560765"/>
              </p:ext>
            </p:extLst>
          </p:nvPr>
        </p:nvGraphicFramePr>
        <p:xfrm>
          <a:off x="425925" y="1949824"/>
          <a:ext cx="7904475" cy="3034111"/>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35549">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Production trivia</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307914">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Blowfish Studio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Unity, steam VR, git, visual studio, photoshop, maya, blender, unreal 4, game maker studio 2 middleware engines.</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kumimoji="0" lang="en-AU" sz="900" b="0" i="0" u="none" strike="noStrike" kern="0" cap="none" spc="0" normalizeH="0" baseline="0" noProof="0" dirty="0">
                        <a:ln>
                          <a:noFill/>
                        </a:ln>
                        <a:solidFill>
                          <a:srgbClr val="92D050"/>
                        </a:solidFill>
                        <a:effectLst/>
                        <a:uLnTx/>
                        <a:uFillTx/>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Compony size – between 11 and 50 employees.</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kumimoji="0" lang="en-AU" sz="900" b="0" i="0" u="none" strike="noStrike" kern="0" cap="none" spc="0" normalizeH="0" baseline="0" noProof="0" dirty="0">
                        <a:ln>
                          <a:noFill/>
                        </a:ln>
                        <a:solidFill>
                          <a:srgbClr val="92D050"/>
                        </a:solidFill>
                        <a:effectLst/>
                        <a:uLnTx/>
                        <a:uFillTx/>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They produce their own IP and Work with clients to develop, design and create media rich interactive experience. You can become a client by going on their LinkedIn. Blowfish provides development services to get the game realise read, they can port to all major platforms.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128127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NinjaKiwi</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Adobe flash Platform, git, Steam, maya, Unreal Engine, </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kumimoji="0" lang="en-AU" sz="900" b="0" i="0" u="none" strike="noStrike" kern="0" cap="none" spc="0" normalizeH="0" baseline="0" noProof="0" dirty="0">
                        <a:ln>
                          <a:noFill/>
                        </a:ln>
                        <a:solidFill>
                          <a:srgbClr val="92D050"/>
                        </a:solidFill>
                        <a:effectLst/>
                        <a:uLnTx/>
                        <a:uFillTx/>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Compony size – 70 Employees.</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kumimoji="0" lang="en-AU" sz="900" b="0" i="0" u="none" strike="noStrike" kern="0" cap="none" spc="0" normalizeH="0" baseline="0" noProof="0" dirty="0">
                        <a:ln>
                          <a:noFill/>
                        </a:ln>
                        <a:solidFill>
                          <a:srgbClr val="92D050"/>
                        </a:solidFill>
                        <a:effectLst/>
                        <a:uLnTx/>
                        <a:uFillTx/>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Apart from Wikipedia there are not many sources that explain how NinjaKiwi accurately Produce their work, the Lead co founder started with flash games by himself and then because of his Work becoming a hit he was able buy into another compony called goldfish who helped produces games with him and his new team.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587695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Network 1|</a:t>
            </a:r>
            <a:r>
              <a:rPr lang="en-AU" sz="3000">
                <a:solidFill>
                  <a:srgbClr val="8CB3E3"/>
                </a:solidFill>
                <a:latin typeface="Roboto"/>
                <a:ea typeface="Roboto"/>
                <a:cs typeface="Roboto"/>
                <a:sym typeface="Roboto"/>
              </a:rPr>
              <a:t>Personal close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42786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Think about your immediate personal network.  Think about the people who can offer you advice and feedback.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These are people who you can talk directly with.  These people may include family, friends, fellow students, trainers, work colleges, etc.</a:t>
            </a:r>
          </a:p>
          <a:p>
            <a:pPr marL="0" lvl="0" indent="0">
              <a:spcBef>
                <a:spcPts val="0"/>
              </a:spcBef>
              <a:buNone/>
            </a:pPr>
            <a:endParaRPr lang="en-US" sz="900" dirty="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How many people in your immediate personal network could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artistic / technical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soft skills related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employment and job-related matters.</a:t>
            </a: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562993508"/>
              </p:ext>
            </p:extLst>
          </p:nvPr>
        </p:nvGraphicFramePr>
        <p:xfrm>
          <a:off x="2427890" y="2489947"/>
          <a:ext cx="4398580" cy="1690972"/>
        </p:xfrm>
        <a:graphic>
          <a:graphicData uri="http://schemas.openxmlformats.org/drawingml/2006/table">
            <a:tbl>
              <a:tblPr>
                <a:noFill/>
                <a:tableStyleId>{2DE40A0A-F175-4DEE-BA99-264EB937CA04}</a:tableStyleId>
              </a:tblPr>
              <a:tblGrid>
                <a:gridCol w="2166217">
                  <a:extLst>
                    <a:ext uri="{9D8B030D-6E8A-4147-A177-3AD203B41FA5}">
                      <a16:colId xmlns:a16="http://schemas.microsoft.com/office/drawing/2014/main" val="3179543082"/>
                    </a:ext>
                  </a:extLst>
                </a:gridCol>
                <a:gridCol w="2232363">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Personal close network (approximate size)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0" i="0" u="none" strike="noStrike" cap="none" dirty="0">
                          <a:solidFill>
                            <a:schemeClr val="bg1">
                              <a:lumMod val="75000"/>
                            </a:schemeClr>
                          </a:solidFill>
                          <a:latin typeface="Roboto"/>
                          <a:ea typeface="Roboto"/>
                          <a:cs typeface="Roboto"/>
                          <a:sym typeface="Roboto"/>
                        </a:rPr>
                        <a:t>Artistic / technical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4109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Soft skill related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Employment / job related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2</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37765255"/>
                  </a:ext>
                </a:extLst>
              </a:tr>
            </a:tbl>
          </a:graphicData>
        </a:graphic>
      </p:graphicFrame>
      <p:pic>
        <p:nvPicPr>
          <p:cNvPr id="7" name="Graphic 6" descr="Social network">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09D792BE-0261-4925-8B26-2EADB05B93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767910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Network 1|</a:t>
            </a:r>
            <a:r>
              <a:rPr lang="en-AU">
                <a:solidFill>
                  <a:srgbClr val="8CB3E3"/>
                </a:solidFill>
                <a:latin typeface="Roboto"/>
                <a:ea typeface="Roboto"/>
                <a:sym typeface="Roboto"/>
              </a:rPr>
              <a:t>Personal </a:t>
            </a:r>
            <a:r>
              <a:rPr lang="en-AU">
                <a:solidFill>
                  <a:srgbClr val="8CB3E3"/>
                </a:solidFill>
                <a:latin typeface="Roboto"/>
                <a:ea typeface="Roboto"/>
                <a:cs typeface="Roboto"/>
                <a:sym typeface="Roboto"/>
              </a:rPr>
              <a:t>Extended</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622293480"/>
              </p:ext>
            </p:extLst>
          </p:nvPr>
        </p:nvGraphicFramePr>
        <p:xfrm>
          <a:off x="425925" y="2802322"/>
          <a:ext cx="7904475" cy="172203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Extended network</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the extended network you have right now!</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 have a close friend in Melbourne Who is studying Programming who can be a massive help scoping out Melbourne for jobs and vice versa. Apart from my class I'm in I follow some Facebook pages where people showcase their work and everyone gives feedback.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Are there any easy steps you could take to expand you current extended network?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Definitely, I can look at social media groups on Facebook, attend events like pax where I can ask questions of professionals already in jobs. Go on forums and ask around. Mainly just try to speak with Others online and extend my personal network.</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65042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Your personal extended network is made up of people who you are not in direct contact with.</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This could include people you don’t know in person, but are a member of a group you are a part of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social media group)</a:t>
            </a:r>
          </a:p>
          <a:p>
            <a:pPr marL="0" lvl="0" indent="0">
              <a:spcBef>
                <a:spcPts val="0"/>
              </a:spcBef>
              <a:buNone/>
            </a:pPr>
            <a:r>
              <a:rPr lang="en-US" sz="900">
                <a:solidFill>
                  <a:srgbClr val="B7B7B7"/>
                </a:solidFill>
                <a:latin typeface="Roboto"/>
                <a:ea typeface="Roboto"/>
                <a:cs typeface="Roboto"/>
                <a:sym typeface="Roboto"/>
              </a:rPr>
              <a:t>This could also include people you know of.  You may need to talk “through” other people to make contact.</a:t>
            </a:r>
          </a:p>
          <a:p>
            <a:pPr marL="0" lvl="0" indent="0">
              <a:spcBef>
                <a:spcPts val="0"/>
              </a:spcBef>
              <a:buNone/>
            </a:pPr>
            <a:r>
              <a:rPr lang="en-US" sz="900">
                <a:solidFill>
                  <a:srgbClr val="B7B7B7"/>
                </a:solidFill>
                <a:latin typeface="Roboto"/>
                <a:ea typeface="Roboto"/>
                <a:cs typeface="Roboto"/>
                <a:sym typeface="Roboto"/>
              </a:rPr>
              <a:t>These people are “2 steps” away.</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the box below describe the scope and extent of your personal extended network.</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“know of” some people who could help you develop as a professional?</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access to a group of people who could potentially support you?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Facebook group)</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some form of extended network you can get feedback or even advice from?</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ocial network">
            <a:extLst>
              <a:ext uri="{FF2B5EF4-FFF2-40B4-BE49-F238E27FC236}">
                <a16:creationId xmlns:a16="http://schemas.microsoft.com/office/drawing/2014/main" id="{1BD11919-CB0A-44D5-9765-89441890B27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01085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Network 2|</a:t>
            </a:r>
            <a:r>
              <a:rPr lang="en-AU" sz="3000">
                <a:solidFill>
                  <a:srgbClr val="8CB3E3"/>
                </a:solidFill>
                <a:latin typeface="Roboto"/>
                <a:ea typeface="Roboto"/>
                <a:cs typeface="Roboto"/>
                <a:sym typeface="Roboto"/>
              </a:rPr>
              <a:t>Community close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72827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2 local communities you could personally interact with that could help you develop professionally.  Focus on finding local groups that are near to where you are now, that you could have easy access to.</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community could offer …</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competition</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Interaction with like minded people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Networking</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Feedback</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Answering questions</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a:solidFill>
                  <a:srgbClr val="B7B7B7"/>
                </a:solidFill>
                <a:latin typeface="Roboto"/>
                <a:ea typeface="Roboto"/>
                <a:cs typeface="Roboto"/>
                <a:sym typeface="Roboto"/>
              </a:rPr>
              <a:t>Describe (and link to) the communities in the box below.</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003140573"/>
              </p:ext>
            </p:extLst>
          </p:nvPr>
        </p:nvGraphicFramePr>
        <p:xfrm>
          <a:off x="454725" y="2887203"/>
          <a:ext cx="7904475" cy="213351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Close / local community</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Physical community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hlinkClick r:id="rId3"/>
                        </a:rPr>
                        <a:t>https://igda.org/chapters/au-sydney/</a:t>
                      </a: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IGDA Sydney Brings local Dev’s together and including yourself if you want to showcase your game and you play test each others games, give feedback, tips and basically just hang out and play each others games. </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Online community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latin typeface="Roboto"/>
                          <a:ea typeface="Roboto"/>
                          <a:cs typeface="Roboto"/>
                          <a:sym typeface="Roboto"/>
                          <a:hlinkClick r:id="rId4"/>
                        </a:rPr>
                        <a:t>https://stackoverflow.com/</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Probably the most used online community for help is stack overflow. You post your code and say exactly what you're trying to do, people will comment the answers or try their best to help you. You can compare code and sometimes be given a better result improving your code.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Connections">
            <a:extLst>
              <a:ext uri="{FF2B5EF4-FFF2-40B4-BE49-F238E27FC236}">
                <a16:creationId xmlns:a16="http://schemas.microsoft.com/office/drawing/2014/main" id="{90A763FD-4A44-4624-8C23-F836589D3F0D}"/>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416000" y="93133"/>
            <a:ext cx="914400" cy="914400"/>
          </a:xfrm>
          <a:prstGeom prst="rect">
            <a:avLst/>
          </a:prstGeom>
        </p:spPr>
      </p:pic>
      <p:pic>
        <p:nvPicPr>
          <p:cNvPr id="8" name="Graphic 7" descr="Home">
            <a:hlinkClick r:id="rId7" action="ppaction://hlinksldjump"/>
            <a:extLst>
              <a:ext uri="{FF2B5EF4-FFF2-40B4-BE49-F238E27FC236}">
                <a16:creationId xmlns:a16="http://schemas.microsoft.com/office/drawing/2014/main" id="{20EB9A6B-0CF6-4098-91B9-DE7946C52E3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572895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Network 2|</a:t>
            </a:r>
            <a:r>
              <a:rPr lang="en-AU">
                <a:solidFill>
                  <a:srgbClr val="8CB3E3"/>
                </a:solidFill>
                <a:latin typeface="Roboto"/>
                <a:ea typeface="Roboto"/>
                <a:cs typeface="Roboto"/>
                <a:sym typeface="Roboto"/>
              </a:rPr>
              <a:t>Community Extended</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4104759184"/>
              </p:ext>
            </p:extLst>
          </p:nvPr>
        </p:nvGraphicFramePr>
        <p:xfrm>
          <a:off x="454725" y="2188586"/>
          <a:ext cx="8084477" cy="1523940"/>
        </p:xfrm>
        <a:graphic>
          <a:graphicData uri="http://schemas.openxmlformats.org/drawingml/2006/table">
            <a:tbl>
              <a:tblPr>
                <a:noFill/>
                <a:tableStyleId>{2DE40A0A-F175-4DEE-BA99-264EB937CA04}</a:tableStyleId>
              </a:tblPr>
              <a:tblGrid>
                <a:gridCol w="1280475">
                  <a:extLst>
                    <a:ext uri="{9D8B030D-6E8A-4147-A177-3AD203B41FA5}">
                      <a16:colId xmlns:a16="http://schemas.microsoft.com/office/drawing/2014/main" val="20000"/>
                    </a:ext>
                  </a:extLst>
                </a:gridCol>
                <a:gridCol w="1332000">
                  <a:extLst>
                    <a:ext uri="{9D8B030D-6E8A-4147-A177-3AD203B41FA5}">
                      <a16:colId xmlns:a16="http://schemas.microsoft.com/office/drawing/2014/main" val="3907078399"/>
                    </a:ext>
                  </a:extLst>
                </a:gridCol>
                <a:gridCol w="957600">
                  <a:extLst>
                    <a:ext uri="{9D8B030D-6E8A-4147-A177-3AD203B41FA5}">
                      <a16:colId xmlns:a16="http://schemas.microsoft.com/office/drawing/2014/main" val="2115130546"/>
                    </a:ext>
                  </a:extLst>
                </a:gridCol>
                <a:gridCol w="1029600">
                  <a:extLst>
                    <a:ext uri="{9D8B030D-6E8A-4147-A177-3AD203B41FA5}">
                      <a16:colId xmlns:a16="http://schemas.microsoft.com/office/drawing/2014/main" val="3557372564"/>
                    </a:ext>
                  </a:extLst>
                </a:gridCol>
                <a:gridCol w="885600">
                  <a:extLst>
                    <a:ext uri="{9D8B030D-6E8A-4147-A177-3AD203B41FA5}">
                      <a16:colId xmlns:a16="http://schemas.microsoft.com/office/drawing/2014/main" val="2460464649"/>
                    </a:ext>
                  </a:extLst>
                </a:gridCol>
                <a:gridCol w="892800">
                  <a:extLst>
                    <a:ext uri="{9D8B030D-6E8A-4147-A177-3AD203B41FA5}">
                      <a16:colId xmlns:a16="http://schemas.microsoft.com/office/drawing/2014/main" val="2664203953"/>
                    </a:ext>
                  </a:extLst>
                </a:gridCol>
                <a:gridCol w="864001">
                  <a:extLst>
                    <a:ext uri="{9D8B030D-6E8A-4147-A177-3AD203B41FA5}">
                      <a16:colId xmlns:a16="http://schemas.microsoft.com/office/drawing/2014/main" val="1184907159"/>
                    </a:ext>
                  </a:extLst>
                </a:gridCol>
                <a:gridCol w="842401">
                  <a:extLst>
                    <a:ext uri="{9D8B030D-6E8A-4147-A177-3AD203B41FA5}">
                      <a16:colId xmlns:a16="http://schemas.microsoft.com/office/drawing/2014/main" val="3233817145"/>
                    </a:ext>
                  </a:extLst>
                </a:gridCol>
              </a:tblGrid>
              <a:tr h="40409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event name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When is it 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Ticket prices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Travel expenses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Accommodation expenses (approx.)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Other expenses (approx.)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Total cost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err="1">
                          <a:solidFill>
                            <a:srgbClr val="92D050"/>
                          </a:solidFill>
                          <a:latin typeface="Roboto"/>
                          <a:ea typeface="Roboto"/>
                          <a:cs typeface="Roboto"/>
                          <a:sym typeface="Roboto"/>
                        </a:rPr>
                        <a:t>Supanova</a:t>
                      </a:r>
                      <a:r>
                        <a:rPr lang="en-AU" sz="900" i="0" u="none" strike="noStrike" cap="none" dirty="0">
                          <a:solidFill>
                            <a:srgbClr val="92D050"/>
                          </a:solidFill>
                          <a:latin typeface="Roboto"/>
                          <a:ea typeface="Roboto"/>
                          <a:cs typeface="Roboto"/>
                          <a:sym typeface="Roboto"/>
                        </a:rPr>
                        <a:t> comic Con &amp; Gaming</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https://www.sydneyshowground.com.au/events/supanova/</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19-20 June 2012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65$ for the weekend,</a:t>
                      </a:r>
                    </a:p>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38$ for 1 day.</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15$ on opal.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None,</a:t>
                      </a:r>
                    </a:p>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Train it home.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For food and merch maybe 80$</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Roughly 150$</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8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Look for a big external event that would be valuable for you to attend.  This could be a conference or expo that hosts industry developers, speakers and community.  Write a short description of why it would be valuable to attend.</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Find out the basic details of the event.</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Link to the website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When is it on this year?</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How much would it cost to attend.  (approx.)  Include ticket prices, travel, accommodation and anything else needed.</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9" name="Graphic 8" descr="Connections">
            <a:extLst>
              <a:ext uri="{FF2B5EF4-FFF2-40B4-BE49-F238E27FC236}">
                <a16:creationId xmlns:a16="http://schemas.microsoft.com/office/drawing/2014/main" id="{6C5B142B-616C-4DB6-82DA-56C11423553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17ED986C-58A4-43DE-8009-7538A3A32364}"/>
              </a:ext>
            </a:extLst>
          </p:cNvPr>
          <p:cNvGraphicFramePr/>
          <p:nvPr>
            <p:extLst>
              <p:ext uri="{D42A27DB-BD31-4B8C-83A1-F6EECF244321}">
                <p14:modId xmlns:p14="http://schemas.microsoft.com/office/powerpoint/2010/main" val="3659544089"/>
              </p:ext>
            </p:extLst>
          </p:nvPr>
        </p:nvGraphicFramePr>
        <p:xfrm>
          <a:off x="454725" y="3762811"/>
          <a:ext cx="8084477" cy="918721"/>
        </p:xfrm>
        <a:graphic>
          <a:graphicData uri="http://schemas.openxmlformats.org/drawingml/2006/table">
            <a:tbl>
              <a:tblPr>
                <a:noFill/>
                <a:tableStyleId>{2DE40A0A-F175-4DEE-BA99-264EB937CA04}</a:tableStyleId>
              </a:tblPr>
              <a:tblGrid>
                <a:gridCol w="8084477">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Why would it be worth attending?</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It would be worth attending not only to try and talk to the professionals at booth and try and find out about the industry, but I could extend my network and make friends or just talk to other students that could be attending.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43454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Information|</a:t>
            </a:r>
            <a:r>
              <a:rPr lang="en-AU" sz="3000" err="1">
                <a:solidFill>
                  <a:srgbClr val="8CB3E3"/>
                </a:solidFill>
                <a:latin typeface="Roboto"/>
                <a:ea typeface="Roboto"/>
                <a:cs typeface="Roboto"/>
                <a:sym typeface="Roboto"/>
              </a:rPr>
              <a:t>Sources</a:t>
            </a:r>
            <a:r>
              <a:rPr lang="en-AU" sz="3000">
                <a:solidFill>
                  <a:srgbClr val="8CB3E3"/>
                </a:solidFill>
                <a:latin typeface="Roboto"/>
                <a:ea typeface="Roboto"/>
                <a:cs typeface="Roboto"/>
                <a:sym typeface="Roboto"/>
              </a:rPr>
              <a:t> News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016704"/>
            <a:ext cx="7630873" cy="168329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2 information sources on industry news.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Carefully choose your sources to ensure you get industry news that is of good quality.</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This could be from the following –</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a:solidFill>
                  <a:srgbClr val="B7B7B7"/>
                </a:solidFill>
                <a:latin typeface="Roboto"/>
                <a:ea typeface="Roboto"/>
                <a:cs typeface="Roboto"/>
                <a:sym typeface="Roboto"/>
              </a:rPr>
              <a:t>Briefly describe and link to the sources below.</a:t>
            </a:r>
          </a:p>
        </p:txBody>
      </p:sp>
      <p:pic>
        <p:nvPicPr>
          <p:cNvPr id="7" name="Graphic 6" descr="Cell Tower">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3C0A420A-6347-40D0-B50E-B680DB3899A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7E3B1693-1AD2-4007-BF81-0BAF2AF41680}"/>
              </a:ext>
            </a:extLst>
          </p:cNvPr>
          <p:cNvGraphicFramePr/>
          <p:nvPr>
            <p:extLst>
              <p:ext uri="{D42A27DB-BD31-4B8C-83A1-F6EECF244321}">
                <p14:modId xmlns:p14="http://schemas.microsoft.com/office/powerpoint/2010/main" val="2751578302"/>
              </p:ext>
            </p:extLst>
          </p:nvPr>
        </p:nvGraphicFramePr>
        <p:xfrm>
          <a:off x="454724" y="2887203"/>
          <a:ext cx="8070075" cy="1813470"/>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807353">
                  <a:extLst>
                    <a:ext uri="{9D8B030D-6E8A-4147-A177-3AD203B41FA5}">
                      <a16:colId xmlns:a16="http://schemas.microsoft.com/office/drawing/2014/main" val="3238216583"/>
                    </a:ext>
                  </a:extLst>
                </a:gridCol>
                <a:gridCol w="2408800">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News source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https://www.gamasutra.com/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Gamasutra</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Website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They Post very often about recent news when it comes to gaming and job opportunities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News source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https://www.facebook.com/groups/SydneyIGDA/</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IGDA Sydney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Social Media source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There are plenty of groups for IGDA on Facebook and they are posting daily, they give good feedback and post jobs that are going up as well as events.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193875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Information|</a:t>
            </a:r>
            <a:r>
              <a:rPr lang="en-AU" sz="3000" err="1">
                <a:solidFill>
                  <a:srgbClr val="8CB3E3"/>
                </a:solidFill>
                <a:latin typeface="Roboto"/>
                <a:ea typeface="Roboto"/>
                <a:cs typeface="Roboto"/>
                <a:sym typeface="Roboto"/>
              </a:rPr>
              <a:t>Sources</a:t>
            </a:r>
            <a:r>
              <a:rPr lang="en-AU" sz="3000">
                <a:solidFill>
                  <a:srgbClr val="8CB3E3"/>
                </a:solidFill>
                <a:latin typeface="Roboto"/>
                <a:ea typeface="Roboto"/>
                <a:cs typeface="Roboto"/>
                <a:sym typeface="Roboto"/>
              </a:rPr>
              <a:t> Skills and tools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a skillset and software tool you are interested in.  For example Maya and Rendering.</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Identify 2 sources of tutorial information for that skill set and software tool combination.  Ensure you are choosing a good quality information sources.  Link and discuss the source below.</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668862744"/>
              </p:ext>
            </p:extLst>
          </p:nvPr>
        </p:nvGraphicFramePr>
        <p:xfrm>
          <a:off x="454725" y="2177755"/>
          <a:ext cx="8070075" cy="1813470"/>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957488">
                  <a:extLst>
                    <a:ext uri="{9D8B030D-6E8A-4147-A177-3AD203B41FA5}">
                      <a16:colId xmlns:a16="http://schemas.microsoft.com/office/drawing/2014/main" val="3238216583"/>
                    </a:ext>
                  </a:extLst>
                </a:gridCol>
                <a:gridCol w="2258665">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Skill / tool set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https://www.youtube.com/watch?v=pyb3cKrj1ZE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How to make the Camera follow the Player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The source is a YouTube video Helping you understand and write the code to make the “Camera” follow the player in a 3d Game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The Quality is good because he gave you a quick and easy in site of what is required not only in coding but what to do in unity to make the goal of moving the camera actually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Skill  / tool set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https://learn.unity.com/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Official Unity Learning Program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The official unities Learning page, you can take up classes or learn the Essentials.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The quality is amazing because not only does it teach the basic steps but very advance things as 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438693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err="1">
                <a:latin typeface="Roboto"/>
                <a:ea typeface="Roboto"/>
                <a:cs typeface="Roboto"/>
                <a:sym typeface="Roboto"/>
              </a:rPr>
              <a:t>Information|</a:t>
            </a:r>
            <a:r>
              <a:rPr lang="en-AU" sz="3000" dirty="0" err="1">
                <a:solidFill>
                  <a:srgbClr val="8CB3E3"/>
                </a:solidFill>
                <a:latin typeface="Roboto"/>
                <a:ea typeface="Roboto"/>
                <a:cs typeface="Roboto"/>
                <a:sym typeface="Roboto"/>
              </a:rPr>
              <a:t>Future</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Games and VFX for film is a fast-moving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Look for some emerging technologies, software tools, processes, hardware or workflow that interest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describe one emerging technology.  Describe a few actions items you might need to take that could move you closer to participating in this new emerging technology.</a:t>
            </a: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2747914809"/>
              </p:ext>
            </p:extLst>
          </p:nvPr>
        </p:nvGraphicFramePr>
        <p:xfrm>
          <a:off x="454725" y="2251761"/>
          <a:ext cx="7737703" cy="1203900"/>
        </p:xfrm>
        <a:graphic>
          <a:graphicData uri="http://schemas.openxmlformats.org/drawingml/2006/table">
            <a:tbl>
              <a:tblPr>
                <a:noFill/>
                <a:tableStyleId>{2DE40A0A-F175-4DEE-BA99-264EB937CA04}</a:tableStyleId>
              </a:tblPr>
              <a:tblGrid>
                <a:gridCol w="1379709">
                  <a:extLst>
                    <a:ext uri="{9D8B030D-6E8A-4147-A177-3AD203B41FA5}">
                      <a16:colId xmlns:a16="http://schemas.microsoft.com/office/drawing/2014/main" val="20000"/>
                    </a:ext>
                  </a:extLst>
                </a:gridCol>
                <a:gridCol w="3178997">
                  <a:extLst>
                    <a:ext uri="{9D8B030D-6E8A-4147-A177-3AD203B41FA5}">
                      <a16:colId xmlns:a16="http://schemas.microsoft.com/office/drawing/2014/main" val="3497085799"/>
                    </a:ext>
                  </a:extLst>
                </a:gridCol>
                <a:gridCol w="3178997">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Technology name</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Describe new technology</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Action items for participation</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effectLst/>
                          <a:latin typeface="Arial"/>
                          <a:ea typeface="Arial"/>
                          <a:cs typeface="Arial"/>
                          <a:sym typeface="Arial"/>
                        </a:rPr>
                        <a:t>PSVR 2</a:t>
                      </a:r>
                      <a:endParaRPr lang="en-AU" sz="2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PlayStation Virtual Reality is where you can immerse yourself in an environment that seems realistic because of its simulated experience. It is constantly improving because its new the gaming world. PlayStation is bringing out a new hardware called </a:t>
                      </a:r>
                      <a:r>
                        <a:rPr lang="en-AU" sz="900" b="0" i="0" u="none" strike="noStrike" cap="none" dirty="0">
                          <a:solidFill>
                            <a:srgbClr val="92D050"/>
                          </a:solidFill>
                          <a:effectLst/>
                          <a:latin typeface="Arial"/>
                          <a:ea typeface="Arial"/>
                          <a:cs typeface="Arial"/>
                          <a:sym typeface="Arial"/>
                        </a:rPr>
                        <a:t>PSVR 2</a:t>
                      </a:r>
                      <a:r>
                        <a:rPr lang="en-AU" sz="900" b="0" i="0" u="none" strike="noStrike" cap="none" dirty="0">
                          <a:solidFill>
                            <a:srgbClr val="92D050"/>
                          </a:solidFill>
                          <a:effectLst/>
                          <a:latin typeface="Roboto"/>
                          <a:ea typeface="Arial"/>
                          <a:cs typeface="Roboto"/>
                          <a:sym typeface="Roboto"/>
                        </a:rPr>
                        <a:t>.</a:t>
                      </a:r>
                      <a:endParaRPr lang="en-AU" sz="2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They might showcase it at an expo and I could attempt to go. </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GDC might Showcase them and I could attempt to participate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30016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Financial|</a:t>
            </a:r>
            <a:r>
              <a:rPr lang="en-AU" sz="3000" err="1">
                <a:solidFill>
                  <a:srgbClr val="8CB3E3"/>
                </a:solidFill>
                <a:latin typeface="Roboto"/>
                <a:ea typeface="Roboto"/>
                <a:cs typeface="Roboto"/>
                <a:sym typeface="Roboto"/>
              </a:rPr>
              <a:t>Costs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722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Select a small suite of software that could make the core of your professional home studio.</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The suite of software should include both 2D and 3D editing tools as well as some additional software for tasks such as sculpting or rendering.</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Ensure you are considering software licensing for professional (paid) work.</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oi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E242F6F1-1414-4BFE-A491-BBDFC103F1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65415FE8-D467-43D6-BBAB-6B8520FE9698}"/>
              </a:ext>
            </a:extLst>
          </p:cNvPr>
          <p:cNvGraphicFramePr/>
          <p:nvPr>
            <p:extLst>
              <p:ext uri="{D42A27DB-BD31-4B8C-83A1-F6EECF244321}">
                <p14:modId xmlns:p14="http://schemas.microsoft.com/office/powerpoint/2010/main" val="2349574946"/>
              </p:ext>
            </p:extLst>
          </p:nvPr>
        </p:nvGraphicFramePr>
        <p:xfrm>
          <a:off x="454725" y="2410199"/>
          <a:ext cx="7559722" cy="2254974"/>
        </p:xfrm>
        <a:graphic>
          <a:graphicData uri="http://schemas.openxmlformats.org/drawingml/2006/table">
            <a:tbl>
              <a:tblPr>
                <a:noFill/>
                <a:tableStyleId>{2DE40A0A-F175-4DEE-BA99-264EB937CA04}</a:tableStyleId>
              </a:tblPr>
              <a:tblGrid>
                <a:gridCol w="2657835">
                  <a:extLst>
                    <a:ext uri="{9D8B030D-6E8A-4147-A177-3AD203B41FA5}">
                      <a16:colId xmlns:a16="http://schemas.microsoft.com/office/drawing/2014/main" val="20000"/>
                    </a:ext>
                  </a:extLst>
                </a:gridCol>
                <a:gridCol w="2764784">
                  <a:extLst>
                    <a:ext uri="{9D8B030D-6E8A-4147-A177-3AD203B41FA5}">
                      <a16:colId xmlns:a16="http://schemas.microsoft.com/office/drawing/2014/main" val="3907078399"/>
                    </a:ext>
                  </a:extLst>
                </a:gridCol>
                <a:gridCol w="2137103">
                  <a:extLst>
                    <a:ext uri="{9D8B030D-6E8A-4147-A177-3AD203B41FA5}">
                      <a16:colId xmlns:a16="http://schemas.microsoft.com/office/drawing/2014/main" val="3557372564"/>
                    </a:ext>
                  </a:extLst>
                </a:gridCol>
              </a:tblGrid>
              <a:tr h="43916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Software name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Cost of professional licence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unity</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https://store.unity.com/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$1800 per year</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Visual studio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https://visualstudio.microsoft.com/vs/pricing/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$45 per month</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380775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Perforce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https://www.perforce.com/products/helix-teamhub/pricing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$19 – 29 Per month</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369791339"/>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err="1">
                          <a:solidFill>
                            <a:srgbClr val="92D050"/>
                          </a:solidFill>
                          <a:latin typeface="Roboto"/>
                          <a:ea typeface="Roboto"/>
                          <a:cs typeface="Roboto"/>
                          <a:sym typeface="Roboto"/>
                        </a:rPr>
                        <a:t>Github</a:t>
                      </a:r>
                      <a:r>
                        <a:rPr lang="en-AU" sz="900" i="0" u="none" strike="noStrike" cap="none" dirty="0">
                          <a:solidFill>
                            <a:srgbClr val="92D050"/>
                          </a:solidFill>
                          <a:latin typeface="Roboto"/>
                          <a:ea typeface="Roboto"/>
                          <a:cs typeface="Roboto"/>
                          <a:sym typeface="Roboto"/>
                        </a:rPr>
                        <a:t>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https://github.com/pricing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$4 - $21 per month</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318836039"/>
                  </a:ext>
                </a:extLst>
              </a:tr>
            </a:tbl>
          </a:graphicData>
        </a:graphic>
      </p:graphicFrame>
    </p:spTree>
    <p:extLst>
      <p:ext uri="{BB962C8B-B14F-4D97-AF65-F5344CB8AC3E}">
        <p14:creationId xmlns:p14="http://schemas.microsoft.com/office/powerpoint/2010/main" val="3523741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pic>
        <p:nvPicPr>
          <p:cNvPr id="4" name="Graphic 3" descr="Head with gears">
            <a:hlinkClick r:id="rId3" action="ppaction://hlinksldjump"/>
            <a:extLst>
              <a:ext uri="{FF2B5EF4-FFF2-40B4-BE49-F238E27FC236}">
                <a16:creationId xmlns:a16="http://schemas.microsoft.com/office/drawing/2014/main" id="{B438FEE7-D292-41B8-AED3-0D9AFAE621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9183" y="2000649"/>
            <a:ext cx="594360" cy="594360"/>
          </a:xfrm>
          <a:prstGeom prst="rect">
            <a:avLst/>
          </a:prstGeom>
        </p:spPr>
      </p:pic>
      <p:pic>
        <p:nvPicPr>
          <p:cNvPr id="5" name="Graphic 4" descr="Stopwatch">
            <a:hlinkClick r:id="rId6" action="ppaction://hlinksldjump"/>
            <a:extLst>
              <a:ext uri="{FF2B5EF4-FFF2-40B4-BE49-F238E27FC236}">
                <a16:creationId xmlns:a16="http://schemas.microsoft.com/office/drawing/2014/main" id="{489FC6F1-D9EC-408C-9EF2-C6AFEAF0DC2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79183" y="2692428"/>
            <a:ext cx="594360" cy="594360"/>
          </a:xfrm>
          <a:prstGeom prst="rect">
            <a:avLst/>
          </a:prstGeom>
        </p:spPr>
      </p:pic>
      <p:pic>
        <p:nvPicPr>
          <p:cNvPr id="10" name="Graphic 9" descr="In love face with solid fill">
            <a:hlinkClick r:id="rId9" action="ppaction://hlinksldjump"/>
            <a:extLst>
              <a:ext uri="{FF2B5EF4-FFF2-40B4-BE49-F238E27FC236}">
                <a16:creationId xmlns:a16="http://schemas.microsoft.com/office/drawing/2014/main" id="{6BFBFC68-C2D0-42A6-9484-769A11BD2D86}"/>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769054" y="3380402"/>
            <a:ext cx="594360" cy="594360"/>
          </a:xfrm>
          <a:prstGeom prst="rect">
            <a:avLst/>
          </a:prstGeom>
        </p:spPr>
      </p:pic>
      <p:pic>
        <p:nvPicPr>
          <p:cNvPr id="11" name="Graphic 10" descr="Browser window">
            <a:hlinkClick r:id="rId12" action="ppaction://hlinksldjump"/>
            <a:extLst>
              <a:ext uri="{FF2B5EF4-FFF2-40B4-BE49-F238E27FC236}">
                <a16:creationId xmlns:a16="http://schemas.microsoft.com/office/drawing/2014/main" id="{DBC9A7DB-CC26-457E-A7B2-9A3CCAA46D9B}"/>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79183" y="4047879"/>
            <a:ext cx="594360" cy="594360"/>
          </a:xfrm>
          <a:prstGeom prst="rect">
            <a:avLst/>
          </a:prstGeom>
        </p:spPr>
      </p:pic>
      <p:pic>
        <p:nvPicPr>
          <p:cNvPr id="12" name="Graphic 11" descr="Artist">
            <a:hlinkClick r:id="rId15" action="ppaction://hlinksldjump"/>
            <a:extLst>
              <a:ext uri="{FF2B5EF4-FFF2-40B4-BE49-F238E27FC236}">
                <a16:creationId xmlns:a16="http://schemas.microsoft.com/office/drawing/2014/main" id="{B6086E89-4981-4646-8479-EA40717B99DF}"/>
              </a:ext>
            </a:extLst>
          </p:cNvPr>
          <p:cNvPicPr>
            <a:picLocks noChangeAspect="1"/>
          </p:cNvPicPr>
          <p:nvPr/>
        </p:nvPicPr>
        <p:blipFill>
          <a:blip r:embed="rId16">
            <a:extLst>
              <a:ext uri="{96DAC541-7B7A-43D3-8B79-37D633B846F1}">
                <asvg:svgBlip xmlns:asvg="http://schemas.microsoft.com/office/drawing/2016/SVG/main" r:embed="rId17"/>
              </a:ext>
            </a:extLst>
          </a:blip>
          <a:srcRect/>
          <a:stretch/>
        </p:blipFill>
        <p:spPr>
          <a:xfrm>
            <a:off x="3454817" y="1994482"/>
            <a:ext cx="594360" cy="594360"/>
          </a:xfrm>
          <a:prstGeom prst="rect">
            <a:avLst/>
          </a:prstGeom>
        </p:spPr>
      </p:pic>
      <p:pic>
        <p:nvPicPr>
          <p:cNvPr id="13" name="Graphic 12" descr="Gears">
            <a:hlinkClick r:id="rId18" action="ppaction://hlinksldjump"/>
            <a:extLst>
              <a:ext uri="{FF2B5EF4-FFF2-40B4-BE49-F238E27FC236}">
                <a16:creationId xmlns:a16="http://schemas.microsoft.com/office/drawing/2014/main" id="{EE46F8F0-5A4D-4E86-9505-52B333ED84C4}"/>
              </a:ext>
            </a:extLst>
          </p:cNvPr>
          <p:cNvPicPr>
            <a:picLocks noChangeAspect="1"/>
          </p:cNvPicPr>
          <p:nvPr/>
        </p:nvPicPr>
        <p:blipFill>
          <a:blip r:embed="rId19">
            <a:extLst>
              <a:ext uri="{96DAC541-7B7A-43D3-8B79-37D633B846F1}">
                <asvg:svgBlip xmlns:asvg="http://schemas.microsoft.com/office/drawing/2016/SVG/main" r:embed="rId20"/>
              </a:ext>
            </a:extLst>
          </a:blip>
          <a:srcRect/>
          <a:stretch/>
        </p:blipFill>
        <p:spPr>
          <a:xfrm>
            <a:off x="3454817" y="2649798"/>
            <a:ext cx="594360" cy="594360"/>
          </a:xfrm>
          <a:prstGeom prst="rect">
            <a:avLst/>
          </a:prstGeom>
        </p:spPr>
      </p:pic>
      <p:pic>
        <p:nvPicPr>
          <p:cNvPr id="14" name="Graphic 13" descr="Building">
            <a:hlinkClick r:id="rId21" action="ppaction://hlinksldjump"/>
            <a:extLst>
              <a:ext uri="{FF2B5EF4-FFF2-40B4-BE49-F238E27FC236}">
                <a16:creationId xmlns:a16="http://schemas.microsoft.com/office/drawing/2014/main" id="{78379CE0-D4AE-4C11-AA6C-F81EBB647801}"/>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3434014" y="3359262"/>
            <a:ext cx="594360" cy="594360"/>
          </a:xfrm>
          <a:prstGeom prst="rect">
            <a:avLst/>
          </a:prstGeom>
        </p:spPr>
      </p:pic>
      <p:sp>
        <p:nvSpPr>
          <p:cNvPr id="15" name="Google Shape;213;p34">
            <a:extLst>
              <a:ext uri="{FF2B5EF4-FFF2-40B4-BE49-F238E27FC236}">
                <a16:creationId xmlns:a16="http://schemas.microsoft.com/office/drawing/2014/main" id="{D6A51E75-FB56-4CD7-9863-521C0548617E}"/>
              </a:ext>
            </a:extLst>
          </p:cNvPr>
          <p:cNvSpPr txBox="1">
            <a:spLocks noGrp="1"/>
          </p:cNvSpPr>
          <p:nvPr>
            <p:ph type="body" idx="1"/>
          </p:nvPr>
        </p:nvSpPr>
        <p:spPr>
          <a:xfrm>
            <a:off x="323528" y="955198"/>
            <a:ext cx="4545838" cy="6700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pic>
        <p:nvPicPr>
          <p:cNvPr id="16" name="Graphic 15" descr="Social network">
            <a:hlinkClick r:id="rId24" action="ppaction://hlinksldjump"/>
            <a:extLst>
              <a:ext uri="{FF2B5EF4-FFF2-40B4-BE49-F238E27FC236}">
                <a16:creationId xmlns:a16="http://schemas.microsoft.com/office/drawing/2014/main" id="{F9892A44-74E0-4CDA-8177-F955B844FB3E}"/>
              </a:ext>
            </a:extLst>
          </p:cNvPr>
          <p:cNvPicPr>
            <a:picLocks noChangeAspect="1"/>
          </p:cNvPicPr>
          <p:nvPr/>
        </p:nvPicPr>
        <p:blipFill>
          <a:blip r:embed="rId25">
            <a:extLst>
              <a:ext uri="{96DAC541-7B7A-43D3-8B79-37D633B846F1}">
                <asvg:svgBlip xmlns:asvg="http://schemas.microsoft.com/office/drawing/2016/SVG/main" r:embed="rId26"/>
              </a:ext>
            </a:extLst>
          </a:blip>
          <a:srcRect/>
          <a:stretch/>
        </p:blipFill>
        <p:spPr>
          <a:xfrm>
            <a:off x="3448414" y="4019563"/>
            <a:ext cx="594360" cy="594360"/>
          </a:xfrm>
          <a:prstGeom prst="rect">
            <a:avLst/>
          </a:prstGeom>
        </p:spPr>
      </p:pic>
      <p:pic>
        <p:nvPicPr>
          <p:cNvPr id="17" name="Graphic 16" descr="Connections">
            <a:hlinkClick r:id="rId27" action="ppaction://hlinksldjump"/>
            <a:extLst>
              <a:ext uri="{FF2B5EF4-FFF2-40B4-BE49-F238E27FC236}">
                <a16:creationId xmlns:a16="http://schemas.microsoft.com/office/drawing/2014/main" id="{5BF8A4CA-C43D-4A20-9D6B-A931FC3F01E4}"/>
              </a:ext>
            </a:extLst>
          </p:cNvPr>
          <p:cNvPicPr>
            <a:picLocks noChangeAspect="1"/>
          </p:cNvPicPr>
          <p:nvPr/>
        </p:nvPicPr>
        <p:blipFill>
          <a:blip r:embed="rId28">
            <a:extLst>
              <a:ext uri="{96DAC541-7B7A-43D3-8B79-37D633B846F1}">
                <asvg:svgBlip xmlns:asvg="http://schemas.microsoft.com/office/drawing/2016/SVG/main" r:embed="rId29"/>
              </a:ext>
            </a:extLst>
          </a:blip>
          <a:srcRect/>
          <a:stretch/>
        </p:blipFill>
        <p:spPr>
          <a:xfrm>
            <a:off x="6130451" y="1988081"/>
            <a:ext cx="594360" cy="594360"/>
          </a:xfrm>
          <a:prstGeom prst="rect">
            <a:avLst/>
          </a:prstGeom>
        </p:spPr>
      </p:pic>
      <p:pic>
        <p:nvPicPr>
          <p:cNvPr id="18" name="Graphic 17" descr="Cell Tower">
            <a:hlinkClick r:id="rId30" action="ppaction://hlinksldjump"/>
            <a:extLst>
              <a:ext uri="{FF2B5EF4-FFF2-40B4-BE49-F238E27FC236}">
                <a16:creationId xmlns:a16="http://schemas.microsoft.com/office/drawing/2014/main" id="{4485D5B2-BB5B-4E1F-BF9D-8F5A74916868}"/>
              </a:ext>
            </a:extLst>
          </p:cNvPr>
          <p:cNvPicPr>
            <a:picLocks noChangeAspect="1"/>
          </p:cNvPicPr>
          <p:nvPr/>
        </p:nvPicPr>
        <p:blipFill>
          <a:blip r:embed="rId31">
            <a:extLst>
              <a:ext uri="{96DAC541-7B7A-43D3-8B79-37D633B846F1}">
                <asvg:svgBlip xmlns:asvg="http://schemas.microsoft.com/office/drawing/2016/SVG/main" r:embed="rId32"/>
              </a:ext>
            </a:extLst>
          </a:blip>
          <a:srcRect/>
          <a:stretch/>
        </p:blipFill>
        <p:spPr>
          <a:xfrm>
            <a:off x="6130451" y="2649798"/>
            <a:ext cx="594360" cy="594360"/>
          </a:xfrm>
          <a:prstGeom prst="rect">
            <a:avLst/>
          </a:prstGeom>
        </p:spPr>
      </p:pic>
      <p:pic>
        <p:nvPicPr>
          <p:cNvPr id="19" name="Graphic 18" descr="Coins">
            <a:hlinkClick r:id="rId33" action="ppaction://hlinksldjump"/>
            <a:extLst>
              <a:ext uri="{FF2B5EF4-FFF2-40B4-BE49-F238E27FC236}">
                <a16:creationId xmlns:a16="http://schemas.microsoft.com/office/drawing/2014/main" id="{F57B3AC6-93B4-4B86-9D37-6B90AA5CAF28}"/>
              </a:ext>
            </a:extLst>
          </p:cNvPr>
          <p:cNvPicPr>
            <a:picLocks noChangeAspect="1"/>
          </p:cNvPicPr>
          <p:nvPr/>
        </p:nvPicPr>
        <p:blipFill>
          <a:blip r:embed="rId34">
            <a:extLst>
              <a:ext uri="{96DAC541-7B7A-43D3-8B79-37D633B846F1}">
                <asvg:svgBlip xmlns:asvg="http://schemas.microsoft.com/office/drawing/2016/SVG/main" r:embed="rId35"/>
              </a:ext>
            </a:extLst>
          </a:blip>
          <a:srcRect/>
          <a:stretch/>
        </p:blipFill>
        <p:spPr>
          <a:xfrm>
            <a:off x="6130451" y="3311514"/>
            <a:ext cx="594360" cy="594360"/>
          </a:xfrm>
          <a:prstGeom prst="rect">
            <a:avLst/>
          </a:prstGeom>
        </p:spPr>
      </p:pic>
      <p:pic>
        <p:nvPicPr>
          <p:cNvPr id="20" name="Graphic 19" descr="Newspaper">
            <a:hlinkClick r:id="rId36" action="ppaction://hlinksldjump"/>
            <a:extLst>
              <a:ext uri="{FF2B5EF4-FFF2-40B4-BE49-F238E27FC236}">
                <a16:creationId xmlns:a16="http://schemas.microsoft.com/office/drawing/2014/main" id="{7E5E3E58-61C8-41FF-8E0C-62092F2026E4}"/>
              </a:ext>
            </a:extLst>
          </p:cNvPr>
          <p:cNvPicPr>
            <a:picLocks noChangeAspect="1"/>
          </p:cNvPicPr>
          <p:nvPr/>
        </p:nvPicPr>
        <p:blipFill>
          <a:blip r:embed="rId37">
            <a:extLst>
              <a:ext uri="{96DAC541-7B7A-43D3-8B79-37D633B846F1}">
                <asvg:svgBlip xmlns:asvg="http://schemas.microsoft.com/office/drawing/2016/SVG/main" r:embed="rId38"/>
              </a:ext>
            </a:extLst>
          </a:blip>
          <a:srcRect/>
          <a:stretch/>
        </p:blipFill>
        <p:spPr>
          <a:xfrm>
            <a:off x="6130451" y="4036224"/>
            <a:ext cx="594360" cy="594360"/>
          </a:xfrm>
          <a:prstGeom prst="rect">
            <a:avLst/>
          </a:prstGeom>
        </p:spPr>
      </p:pic>
      <p:sp>
        <p:nvSpPr>
          <p:cNvPr id="21" name="Google Shape;213;p34">
            <a:extLst>
              <a:ext uri="{FF2B5EF4-FFF2-40B4-BE49-F238E27FC236}">
                <a16:creationId xmlns:a16="http://schemas.microsoft.com/office/drawing/2014/main" id="{84D26C95-0D26-477D-B7B3-62B53C1C0D05}"/>
              </a:ext>
            </a:extLst>
          </p:cNvPr>
          <p:cNvSpPr txBox="1">
            <a:spLocks/>
          </p:cNvSpPr>
          <p:nvPr/>
        </p:nvSpPr>
        <p:spPr>
          <a:xfrm>
            <a:off x="1304963" y="219310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Self Evaluation – 4 - 7</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2" name="Google Shape;213;p34">
            <a:extLst>
              <a:ext uri="{FF2B5EF4-FFF2-40B4-BE49-F238E27FC236}">
                <a16:creationId xmlns:a16="http://schemas.microsoft.com/office/drawing/2014/main" id="{4DA3C4A3-6A26-46F7-84DC-2D95E5DCE0C2}"/>
              </a:ext>
            </a:extLst>
          </p:cNvPr>
          <p:cNvSpPr txBox="1">
            <a:spLocks/>
          </p:cNvSpPr>
          <p:nvPr/>
        </p:nvSpPr>
        <p:spPr>
          <a:xfrm>
            <a:off x="1294834"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Soft skills – 8 - 11</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3" name="Google Shape;213;p34">
            <a:extLst>
              <a:ext uri="{FF2B5EF4-FFF2-40B4-BE49-F238E27FC236}">
                <a16:creationId xmlns:a16="http://schemas.microsoft.com/office/drawing/2014/main" id="{1750F693-4E07-4B0D-9A76-A8F05C1D8B57}"/>
              </a:ext>
            </a:extLst>
          </p:cNvPr>
          <p:cNvSpPr txBox="1">
            <a:spLocks/>
          </p:cNvSpPr>
          <p:nvPr/>
        </p:nvSpPr>
        <p:spPr>
          <a:xfrm>
            <a:off x="1304962" y="3566795"/>
            <a:ext cx="1929055"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Hero reference – 12 - 13</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4" name="Google Shape;213;p34">
            <a:extLst>
              <a:ext uri="{FF2B5EF4-FFF2-40B4-BE49-F238E27FC236}">
                <a16:creationId xmlns:a16="http://schemas.microsoft.com/office/drawing/2014/main" id="{819B5914-E159-4308-89F8-E54BB8837059}"/>
              </a:ext>
            </a:extLst>
          </p:cNvPr>
          <p:cNvSpPr txBox="1">
            <a:spLocks/>
          </p:cNvSpPr>
          <p:nvPr/>
        </p:nvSpPr>
        <p:spPr>
          <a:xfrm>
            <a:off x="1304963" y="423484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Cool tools – 14 - 15</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5" name="Google Shape;213;p34">
            <a:extLst>
              <a:ext uri="{FF2B5EF4-FFF2-40B4-BE49-F238E27FC236}">
                <a16:creationId xmlns:a16="http://schemas.microsoft.com/office/drawing/2014/main" id="{3B919797-0749-4059-A691-7AE972B87884}"/>
              </a:ext>
            </a:extLst>
          </p:cNvPr>
          <p:cNvSpPr txBox="1">
            <a:spLocks/>
          </p:cNvSpPr>
          <p:nvPr/>
        </p:nvSpPr>
        <p:spPr>
          <a:xfrm>
            <a:off x="3980597" y="2193105"/>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Occupations – 16 - 17</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6" name="Google Shape;213;p34">
            <a:extLst>
              <a:ext uri="{FF2B5EF4-FFF2-40B4-BE49-F238E27FC236}">
                <a16:creationId xmlns:a16="http://schemas.microsoft.com/office/drawing/2014/main" id="{32D7479E-7364-4A09-88E0-C34B749E70E4}"/>
              </a:ext>
            </a:extLst>
          </p:cNvPr>
          <p:cNvSpPr txBox="1">
            <a:spLocks/>
          </p:cNvSpPr>
          <p:nvPr/>
        </p:nvSpPr>
        <p:spPr>
          <a:xfrm>
            <a:off x="3980597"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Tech skills – 18 - 19</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7" name="Google Shape;213;p34">
            <a:extLst>
              <a:ext uri="{FF2B5EF4-FFF2-40B4-BE49-F238E27FC236}">
                <a16:creationId xmlns:a16="http://schemas.microsoft.com/office/drawing/2014/main" id="{12DC836F-7CDA-46A1-A1A1-4769F229285D}"/>
              </a:ext>
            </a:extLst>
          </p:cNvPr>
          <p:cNvSpPr txBox="1">
            <a:spLocks/>
          </p:cNvSpPr>
          <p:nvPr/>
        </p:nvSpPr>
        <p:spPr>
          <a:xfrm>
            <a:off x="3980597" y="358899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Studios – 20 - 21</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8" name="Google Shape;213;p34">
            <a:extLst>
              <a:ext uri="{FF2B5EF4-FFF2-40B4-BE49-F238E27FC236}">
                <a16:creationId xmlns:a16="http://schemas.microsoft.com/office/drawing/2014/main" id="{09245DA6-6D0F-420F-A51C-48A2717B1EF4}"/>
              </a:ext>
            </a:extLst>
          </p:cNvPr>
          <p:cNvSpPr txBox="1">
            <a:spLocks/>
          </p:cNvSpPr>
          <p:nvPr/>
        </p:nvSpPr>
        <p:spPr>
          <a:xfrm>
            <a:off x="3980597" y="4210444"/>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Networks 1 – 22 - 23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9" name="Google Shape;213;p34">
            <a:extLst>
              <a:ext uri="{FF2B5EF4-FFF2-40B4-BE49-F238E27FC236}">
                <a16:creationId xmlns:a16="http://schemas.microsoft.com/office/drawing/2014/main" id="{4696256F-258E-4316-88AD-FC596519767C}"/>
              </a:ext>
            </a:extLst>
          </p:cNvPr>
          <p:cNvSpPr txBox="1">
            <a:spLocks/>
          </p:cNvSpPr>
          <p:nvPr/>
        </p:nvSpPr>
        <p:spPr>
          <a:xfrm>
            <a:off x="6666360" y="213015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Networks 2 – 24 -25</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0" name="Google Shape;213;p34">
            <a:extLst>
              <a:ext uri="{FF2B5EF4-FFF2-40B4-BE49-F238E27FC236}">
                <a16:creationId xmlns:a16="http://schemas.microsoft.com/office/drawing/2014/main" id="{6AFF9EC5-EC0E-43BB-B057-87BA2F8BD1B7}"/>
              </a:ext>
            </a:extLst>
          </p:cNvPr>
          <p:cNvSpPr txBox="1">
            <a:spLocks/>
          </p:cNvSpPr>
          <p:nvPr/>
        </p:nvSpPr>
        <p:spPr>
          <a:xfrm>
            <a:off x="6666360" y="342428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Financials – 29 - 30</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1" name="Google Shape;213;p34">
            <a:extLst>
              <a:ext uri="{FF2B5EF4-FFF2-40B4-BE49-F238E27FC236}">
                <a16:creationId xmlns:a16="http://schemas.microsoft.com/office/drawing/2014/main" id="{75E7056C-185E-42B1-B024-F7BFE35A71B3}"/>
              </a:ext>
            </a:extLst>
          </p:cNvPr>
          <p:cNvSpPr txBox="1">
            <a:spLocks/>
          </p:cNvSpPr>
          <p:nvPr/>
        </p:nvSpPr>
        <p:spPr>
          <a:xfrm>
            <a:off x="6666360" y="2848420"/>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Information –  26 - 28</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2" name="Google Shape;213;p34">
            <a:extLst>
              <a:ext uri="{FF2B5EF4-FFF2-40B4-BE49-F238E27FC236}">
                <a16:creationId xmlns:a16="http://schemas.microsoft.com/office/drawing/2014/main" id="{E724BE40-D7AF-4D4F-9100-DE1AF20D1BCF}"/>
              </a:ext>
            </a:extLst>
          </p:cNvPr>
          <p:cNvSpPr txBox="1">
            <a:spLocks/>
          </p:cNvSpPr>
          <p:nvPr/>
        </p:nvSpPr>
        <p:spPr>
          <a:xfrm>
            <a:off x="6666360" y="418095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Job Adverts – 31 - 32</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pic>
        <p:nvPicPr>
          <p:cNvPr id="33" name="Graphic 32" descr="Home">
            <a:hlinkClick r:id="rId39" action="ppaction://hlinksldjump"/>
            <a:extLst>
              <a:ext uri="{FF2B5EF4-FFF2-40B4-BE49-F238E27FC236}">
                <a16:creationId xmlns:a16="http://schemas.microsoft.com/office/drawing/2014/main" id="{B36788B2-1089-43BB-B509-72EF6D2BA19B}"/>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6602272" y="83961"/>
            <a:ext cx="914400" cy="914400"/>
          </a:xfrm>
          <a:prstGeom prst="rect">
            <a:avLst/>
          </a:prstGeom>
        </p:spPr>
      </p:pic>
      <p:pic>
        <p:nvPicPr>
          <p:cNvPr id="37" name="Graphic 36" descr="Magnifying glass">
            <a:hlinkClick r:id="rId42" action="ppaction://hlinksldjump"/>
            <a:extLst>
              <a:ext uri="{FF2B5EF4-FFF2-40B4-BE49-F238E27FC236}">
                <a16:creationId xmlns:a16="http://schemas.microsoft.com/office/drawing/2014/main" id="{1E1FD929-3CD1-405C-847C-E8D2B9964566}"/>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6788193" y="999977"/>
            <a:ext cx="751428" cy="751428"/>
          </a:xfrm>
          <a:prstGeom prst="rect">
            <a:avLst/>
          </a:prstGeom>
        </p:spPr>
      </p:pic>
      <p:sp>
        <p:nvSpPr>
          <p:cNvPr id="38" name="Google Shape;213;p34">
            <a:extLst>
              <a:ext uri="{FF2B5EF4-FFF2-40B4-BE49-F238E27FC236}">
                <a16:creationId xmlns:a16="http://schemas.microsoft.com/office/drawing/2014/main" id="{C05F8D01-AB04-4DDC-9096-D9669767723D}"/>
              </a:ext>
            </a:extLst>
          </p:cNvPr>
          <p:cNvSpPr txBox="1">
            <a:spLocks/>
          </p:cNvSpPr>
          <p:nvPr/>
        </p:nvSpPr>
        <p:spPr>
          <a:xfrm>
            <a:off x="7357089" y="1141939"/>
            <a:ext cx="1329839"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Conclusion – 33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Tree>
    <p:extLst>
      <p:ext uri="{BB962C8B-B14F-4D97-AF65-F5344CB8AC3E}">
        <p14:creationId xmlns:p14="http://schemas.microsoft.com/office/powerpoint/2010/main" val="930255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Financial|</a:t>
            </a:r>
            <a:r>
              <a:rPr lang="en-AU" sz="3000" err="1">
                <a:solidFill>
                  <a:srgbClr val="8CB3E3"/>
                </a:solidFill>
                <a:latin typeface="Roboto"/>
                <a:ea typeface="Roboto"/>
                <a:cs typeface="Roboto"/>
                <a:sym typeface="Roboto"/>
              </a:rPr>
              <a:t>Hourly</a:t>
            </a:r>
            <a:r>
              <a:rPr lang="en-AU" sz="3000">
                <a:solidFill>
                  <a:srgbClr val="8CB3E3"/>
                </a:solidFill>
                <a:latin typeface="Roboto"/>
                <a:ea typeface="Roboto"/>
                <a:cs typeface="Roboto"/>
                <a:sym typeface="Roboto"/>
              </a:rPr>
              <a:t> rate</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909307308"/>
              </p:ext>
            </p:extLst>
          </p:nvPr>
        </p:nvGraphicFramePr>
        <p:xfrm>
          <a:off x="426675" y="2571750"/>
          <a:ext cx="7904475" cy="182516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Answers</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Nominate an hourly rate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$28/hourly</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Discussion of how you chose that rate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That seems like a fair rate to hire someone it could go higher based on their skill, being a 3d artist you have to create animation for many applications, needing to work with other developers, designers maybe even directors to creates images used in film videos and other media. Not only is skill involved but passion and drive is needed to meet requirements. Because not every person can do it a high rate is 100% right.</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426675" y="1148762"/>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Do some research on hourly rates for freelance 3D artists.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Nominate an approximate figure you think is fair as an hourly rate.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Briefly discuss how you arrived at that figure.</a:t>
            </a:r>
          </a:p>
        </p:txBody>
      </p:sp>
      <p:pic>
        <p:nvPicPr>
          <p:cNvPr id="9" name="Graphic 8" descr="Coins">
            <a:extLst>
              <a:ext uri="{FF2B5EF4-FFF2-40B4-BE49-F238E27FC236}">
                <a16:creationId xmlns:a16="http://schemas.microsoft.com/office/drawing/2014/main" id="{F18AFD6B-1DBE-4C21-994C-F2F57DF3DFA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95987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Job </a:t>
            </a:r>
            <a:r>
              <a:rPr lang="en-AU" err="1">
                <a:latin typeface="Roboto"/>
                <a:ea typeface="Roboto"/>
                <a:cs typeface="Roboto"/>
                <a:sym typeface="Roboto"/>
              </a:rPr>
              <a:t>Adverts|</a:t>
            </a:r>
            <a:r>
              <a:rPr lang="en-AU" sz="3000" err="1">
                <a:solidFill>
                  <a:srgbClr val="8CB3E3"/>
                </a:solidFill>
                <a:latin typeface="Roboto"/>
                <a:ea typeface="Roboto"/>
                <a:cs typeface="Roboto"/>
                <a:sym typeface="Roboto"/>
              </a:rPr>
              <a:t>Find</a:t>
            </a:r>
            <a:r>
              <a:rPr lang="en-AU" sz="3000">
                <a:solidFill>
                  <a:srgbClr val="8CB3E3"/>
                </a:solidFill>
                <a:latin typeface="Roboto"/>
                <a:ea typeface="Roboto"/>
                <a:cs typeface="Roboto"/>
                <a:sym typeface="Roboto"/>
              </a:rPr>
              <a:t> and list</a:t>
            </a:r>
            <a:endParaRPr/>
          </a:p>
        </p:txBody>
      </p:sp>
      <p:pic>
        <p:nvPicPr>
          <p:cNvPr id="7" name="Graphic 6" descr="Newspaper">
            <a:extLst>
              <a:ext uri="{FF2B5EF4-FFF2-40B4-BE49-F238E27FC236}">
                <a16:creationId xmlns:a16="http://schemas.microsoft.com/office/drawing/2014/main" id="{00DBA01E-1D46-4F3B-8706-8ED97B588B7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
        <p:nvSpPr>
          <p:cNvPr id="9" name="Google Shape;292;p44">
            <a:extLst>
              <a:ext uri="{FF2B5EF4-FFF2-40B4-BE49-F238E27FC236}">
                <a16:creationId xmlns:a16="http://schemas.microsoft.com/office/drawing/2014/main" id="{2AB39BD9-DD2E-464E-A436-52B299CC75E4}"/>
              </a:ext>
            </a:extLst>
          </p:cNvPr>
          <p:cNvSpPr txBox="1">
            <a:spLocks/>
          </p:cNvSpPr>
          <p:nvPr/>
        </p:nvSpPr>
        <p:spPr>
          <a:xfrm>
            <a:off x="383574" y="1016705"/>
            <a:ext cx="7630873" cy="13880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dirty="0">
                <a:solidFill>
                  <a:srgbClr val="B7B7B7"/>
                </a:solidFill>
                <a:latin typeface="Roboto"/>
                <a:ea typeface="Roboto"/>
                <a:cs typeface="Roboto"/>
                <a:sym typeface="Roboto"/>
              </a:rPr>
              <a:t>Look for 2 information sources that host industry job adverts.</a:t>
            </a: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spcBef>
                <a:spcPts val="0"/>
              </a:spcBef>
              <a:buFont typeface="Arial"/>
              <a:buNone/>
            </a:pPr>
            <a:r>
              <a:rPr lang="en-US" sz="900" dirty="0">
                <a:solidFill>
                  <a:srgbClr val="B7B7B7"/>
                </a:solidFill>
                <a:latin typeface="Roboto"/>
                <a:ea typeface="Roboto"/>
                <a:cs typeface="Roboto"/>
                <a:sym typeface="Roboto"/>
              </a:rPr>
              <a:t>Carefully choose your sources to ensure they are legitimate.</a:t>
            </a: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spcBef>
                <a:spcPts val="0"/>
              </a:spcBef>
              <a:buFont typeface="Arial"/>
              <a:buNone/>
            </a:pPr>
            <a:r>
              <a:rPr lang="en-US" sz="900" dirty="0">
                <a:solidFill>
                  <a:srgbClr val="B7B7B7"/>
                </a:solidFill>
                <a:latin typeface="Roboto"/>
                <a:ea typeface="Roboto"/>
                <a:cs typeface="Roboto"/>
                <a:sym typeface="Roboto"/>
              </a:rPr>
              <a:t>This could be from the following –</a:t>
            </a:r>
          </a:p>
          <a:p>
            <a:pPr marL="0" indent="0">
              <a:spcBef>
                <a:spcPts val="0"/>
              </a:spcBef>
              <a:buFont typeface="Arial"/>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dirty="0">
              <a:solidFill>
                <a:srgbClr val="B7B7B7"/>
              </a:solidFill>
              <a:latin typeface="Roboto"/>
              <a:ea typeface="Roboto"/>
              <a:cs typeface="Roboto"/>
              <a:sym typeface="Roboto"/>
            </a:endParaRPr>
          </a:p>
          <a:p>
            <a:pPr marL="0" indent="0">
              <a:spcBef>
                <a:spcPts val="0"/>
              </a:spcBef>
              <a:buClr>
                <a:schemeClr val="bg1">
                  <a:lumMod val="75000"/>
                </a:schemeClr>
              </a:buClr>
              <a:buSzPct val="100000"/>
              <a:buFont typeface="Arial"/>
              <a:buNone/>
            </a:pPr>
            <a:r>
              <a:rPr lang="en-US" sz="900" dirty="0">
                <a:solidFill>
                  <a:srgbClr val="B7B7B7"/>
                </a:solidFill>
                <a:latin typeface="Roboto"/>
                <a:ea typeface="Roboto"/>
                <a:cs typeface="Roboto"/>
                <a:sym typeface="Roboto"/>
              </a:rPr>
              <a:t>Briefly describe and link to the sources below.</a:t>
            </a:r>
          </a:p>
        </p:txBody>
      </p:sp>
      <p:graphicFrame>
        <p:nvGraphicFramePr>
          <p:cNvPr id="10" name="Google Shape;293;p44">
            <a:extLst>
              <a:ext uri="{FF2B5EF4-FFF2-40B4-BE49-F238E27FC236}">
                <a16:creationId xmlns:a16="http://schemas.microsoft.com/office/drawing/2014/main" id="{A3EC5B52-743D-4CAD-8928-D2B66A09B3F3}"/>
              </a:ext>
            </a:extLst>
          </p:cNvPr>
          <p:cNvGraphicFramePr/>
          <p:nvPr>
            <p:extLst>
              <p:ext uri="{D42A27DB-BD31-4B8C-83A1-F6EECF244321}">
                <p14:modId xmlns:p14="http://schemas.microsoft.com/office/powerpoint/2010/main" val="687100658"/>
              </p:ext>
            </p:extLst>
          </p:nvPr>
        </p:nvGraphicFramePr>
        <p:xfrm>
          <a:off x="454724" y="2887203"/>
          <a:ext cx="8070075" cy="1996350"/>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1504800">
                  <a:extLst>
                    <a:ext uri="{9D8B030D-6E8A-4147-A177-3AD203B41FA5}">
                      <a16:colId xmlns:a16="http://schemas.microsoft.com/office/drawing/2014/main" val="3238216583"/>
                    </a:ext>
                  </a:extLst>
                </a:gridCol>
                <a:gridCol w="1711353">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Job advert source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https://www.facebook.com/groups/lookingforgamedevelopers</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Looking For Game Developers </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(Australia and NZ)</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 Facebook page dedicated to help you put your name location etc out there.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It’s a good quality source because its very active and is very close to me, ill get a lot of in site on how I should get my name across and what things I need to have in requirements for jobs.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Job advert source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https://www.facebook.com/groups/videogamejobsworldwide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Video Game Jobs – </a:t>
                      </a:r>
                      <a:r>
                        <a:rPr lang="en-AU" sz="900" i="0" u="none" strike="noStrike" cap="none" dirty="0" err="1">
                          <a:solidFill>
                            <a:srgbClr val="92D050"/>
                          </a:solidFill>
                          <a:latin typeface="Roboto"/>
                          <a:ea typeface="Roboto"/>
                          <a:cs typeface="Roboto"/>
                          <a:sym typeface="Roboto"/>
                        </a:rPr>
                        <a:t>GameDevs</a:t>
                      </a:r>
                      <a:r>
                        <a:rPr lang="en-AU" sz="900" i="0" u="none" strike="noStrike" cap="none" dirty="0">
                          <a:solidFill>
                            <a:srgbClr val="92D050"/>
                          </a:solidFill>
                          <a:latin typeface="Roboto"/>
                          <a:ea typeface="Roboto"/>
                          <a:cs typeface="Roboto"/>
                          <a:sym typeface="Roboto"/>
                        </a:rPr>
                        <a:t>, Artists, Producers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 Facebook Page That helps promote your game, get your name out there and show jobs that are going.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It’s a good quality source because its not only very active but you can also showcase your skills and they will promote your game. You can advertise yourself on the page.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39C54223-FF74-43FD-825B-0E8A244258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918821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Job </a:t>
            </a:r>
            <a:r>
              <a:rPr lang="en-AU" err="1">
                <a:latin typeface="Roboto"/>
                <a:ea typeface="Roboto"/>
                <a:cs typeface="Roboto"/>
                <a:sym typeface="Roboto"/>
              </a:rPr>
              <a:t>Adverts|</a:t>
            </a:r>
            <a:r>
              <a:rPr lang="en-AU" sz="3000" err="1">
                <a:solidFill>
                  <a:srgbClr val="8CB3E3"/>
                </a:solidFill>
                <a:latin typeface="Roboto"/>
                <a:ea typeface="Roboto"/>
                <a:cs typeface="Roboto"/>
                <a:sym typeface="Roboto"/>
              </a:rPr>
              <a:t>Choose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Select 2 job adverts that you find interesting.  Choose an advert for the type of job you’d like to see yourself in the future.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Ensure you are selecting from a good source.  Preferably this is an info source you have reviewed and checked for quality before.</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Describe why the chosen job adverts are appealing to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Identify what you think are the key soft skills and tech skills the job requires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3" name="Graphic 2" descr="Newspaper">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2168649742"/>
              </p:ext>
            </p:extLst>
          </p:nvPr>
        </p:nvGraphicFramePr>
        <p:xfrm>
          <a:off x="454725" y="2655313"/>
          <a:ext cx="7759109" cy="2270670"/>
        </p:xfrm>
        <a:graphic>
          <a:graphicData uri="http://schemas.openxmlformats.org/drawingml/2006/table">
            <a:tbl>
              <a:tblPr>
                <a:noFill/>
                <a:tableStyleId>{2DE40A0A-F175-4DEE-BA99-264EB937CA04}</a:tableStyleId>
              </a:tblPr>
              <a:tblGrid>
                <a:gridCol w="1173629">
                  <a:extLst>
                    <a:ext uri="{9D8B030D-6E8A-4147-A177-3AD203B41FA5}">
                      <a16:colId xmlns:a16="http://schemas.microsoft.com/office/drawing/2014/main" val="3179543082"/>
                    </a:ext>
                  </a:extLst>
                </a:gridCol>
                <a:gridCol w="1267364">
                  <a:extLst>
                    <a:ext uri="{9D8B030D-6E8A-4147-A177-3AD203B41FA5}">
                      <a16:colId xmlns:a16="http://schemas.microsoft.com/office/drawing/2014/main" val="20000"/>
                    </a:ext>
                  </a:extLst>
                </a:gridCol>
                <a:gridCol w="1355598">
                  <a:extLst>
                    <a:ext uri="{9D8B030D-6E8A-4147-A177-3AD203B41FA5}">
                      <a16:colId xmlns:a16="http://schemas.microsoft.com/office/drawing/2014/main" val="3238216583"/>
                    </a:ext>
                  </a:extLst>
                </a:gridCol>
                <a:gridCol w="1981259">
                  <a:extLst>
                    <a:ext uri="{9D8B030D-6E8A-4147-A177-3AD203B41FA5}">
                      <a16:colId xmlns:a16="http://schemas.microsoft.com/office/drawing/2014/main" val="3497085799"/>
                    </a:ext>
                  </a:extLst>
                </a:gridCol>
                <a:gridCol w="1981259">
                  <a:extLst>
                    <a:ext uri="{9D8B030D-6E8A-4147-A177-3AD203B41FA5}">
                      <a16:colId xmlns:a16="http://schemas.microsoft.com/office/drawing/2014/main" val="3701564548"/>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Title of position</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why it interests you</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Soft skills and Tech skills</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Job advert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500" i="0" u="none" strike="noStrike" cap="none" dirty="0">
                          <a:solidFill>
                            <a:srgbClr val="92D050"/>
                          </a:solidFill>
                          <a:latin typeface="Roboto"/>
                          <a:ea typeface="Roboto"/>
                          <a:cs typeface="Roboto"/>
                          <a:sym typeface="Roboto"/>
                        </a:rPr>
                        <a:t>https://au.linkedin.com/jobs/view/game-developer-at-royal-wins-pty-ltd-2454268578?refId=a7dacf74-f027-4a48-9d09-d558eef48c86&amp;trackingId=QHUEUOnHGegb%2Fj8ckhfDwA%3D%3D&amp;trk=public_jobs_topcard_title</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Senior Game Developer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It interests me because eventually  id like to have the skills required for the roll. The roll itself is not only high paying but seems like a challenge as well as being enjoyable.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Excellent Written / Verbal communication / Presentation skills</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“an eye towards quality features”</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700" b="0" i="0" u="none" strike="noStrike" cap="none" dirty="0">
                          <a:solidFill>
                            <a:srgbClr val="B7B7B7"/>
                          </a:solidFill>
                          <a:latin typeface="Roboto"/>
                          <a:ea typeface="Roboto"/>
                          <a:cs typeface="Roboto"/>
                          <a:sym typeface="Roboto"/>
                        </a:rPr>
                        <a:t>Job advert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500" dirty="0">
                          <a:solidFill>
                            <a:srgbClr val="92D050"/>
                          </a:solidFill>
                          <a:latin typeface="Roboto"/>
                          <a:ea typeface="Roboto"/>
                          <a:cs typeface="Roboto"/>
                          <a:sym typeface="Roboto"/>
                        </a:rPr>
                        <a:t>https://au.linkedin.com/jobs/view/mid-senior-game-producer-x2-at-smg-studio-2481675137?refId=17970c08-a976-4277-84e2-32707d40bb9a&amp;trackingId=C8PoM3dZUq6E2ZPRfYD4dQ%3D%3D&amp;trk=public_jobs_topcard_title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Mid/Senior Game Producer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It would be amazing to work for a company being a game producer, I would love to work with a team and manage multiple tasks at once. One day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r>
                        <a:rPr lang="en-AU" sz="900" i="0" u="none" strike="noStrike" cap="none" dirty="0">
                          <a:solidFill>
                            <a:srgbClr val="92D050"/>
                          </a:solidFill>
                          <a:latin typeface="Roboto"/>
                          <a:ea typeface="Roboto"/>
                          <a:cs typeface="Roboto"/>
                          <a:sym typeface="Roboto"/>
                        </a:rPr>
                        <a:t>A good listener,</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r>
                        <a:rPr lang="en-AU" sz="900" i="0" u="none" strike="noStrike" cap="none" dirty="0">
                          <a:solidFill>
                            <a:srgbClr val="92D050"/>
                          </a:solidFill>
                          <a:latin typeface="Roboto"/>
                          <a:ea typeface="Roboto"/>
                          <a:cs typeface="Roboto"/>
                          <a:sym typeface="Roboto"/>
                        </a:rPr>
                        <a:t>Problem solver,</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r>
                        <a:rPr lang="en-AU" sz="900" i="0" u="none" strike="noStrike" cap="none" dirty="0">
                          <a:solidFill>
                            <a:srgbClr val="92D050"/>
                          </a:solidFill>
                          <a:latin typeface="Roboto"/>
                          <a:ea typeface="Roboto"/>
                          <a:cs typeface="Roboto"/>
                          <a:sym typeface="Roboto"/>
                        </a:rPr>
                        <a:t>Humble and level Headed,</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r>
                        <a:rPr lang="en-AU" sz="900" i="0" u="none" strike="noStrike" cap="none" dirty="0">
                          <a:solidFill>
                            <a:srgbClr val="92D050"/>
                          </a:solidFill>
                          <a:latin typeface="Roboto"/>
                          <a:ea typeface="Roboto"/>
                          <a:cs typeface="Roboto"/>
                          <a:sym typeface="Roboto"/>
                        </a:rPr>
                        <a:t>Passion and being </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r>
                        <a:rPr lang="en-AU" sz="900" i="0" u="none" strike="noStrike" cap="none" dirty="0">
                          <a:solidFill>
                            <a:srgbClr val="92D050"/>
                          </a:solidFill>
                          <a:latin typeface="Roboto"/>
                          <a:ea typeface="Roboto"/>
                          <a:cs typeface="Roboto"/>
                          <a:sym typeface="Roboto"/>
                        </a:rPr>
                        <a:t>Indispensable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257061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Conclusion|</a:t>
            </a:r>
            <a:r>
              <a:rPr lang="en-AU" sz="3000" dirty="0">
                <a:solidFill>
                  <a:srgbClr val="8CB3E3"/>
                </a:solidFill>
                <a:latin typeface="Roboto"/>
                <a:ea typeface="Roboto"/>
                <a:cs typeface="Roboto"/>
                <a:sym typeface="Roboto"/>
              </a:rPr>
              <a:t>Where to next?</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97715" y="963661"/>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This document is designed to help you explore and plan your professional development.</a:t>
            </a:r>
          </a:p>
          <a:p>
            <a:pPr marL="0" lvl="0" indent="0">
              <a:spcBef>
                <a:spcPts val="0"/>
              </a:spcBef>
              <a:buNone/>
            </a:pPr>
            <a:r>
              <a:rPr lang="en-US" sz="900" dirty="0">
                <a:solidFill>
                  <a:srgbClr val="B7B7B7"/>
                </a:solidFill>
                <a:latin typeface="Roboto"/>
                <a:ea typeface="Roboto"/>
                <a:cs typeface="Roboto"/>
                <a:sym typeface="Roboto"/>
              </a:rPr>
              <a:t>You have added a lot of data to this document.  Make use of this data and draw a conclusion.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Review and analyze the information above and summaries into a few key conclusions.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8" name="Graphic 7" descr="Home">
            <a:hlinkClick r:id="rId3" action="ppaction://hlinksldjump"/>
            <a:extLst>
              <a:ext uri="{FF2B5EF4-FFF2-40B4-BE49-F238E27FC236}">
                <a16:creationId xmlns:a16="http://schemas.microsoft.com/office/drawing/2014/main" id="{81250DFD-A4C6-4124-98A1-70399DA0DA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580835412"/>
              </p:ext>
            </p:extLst>
          </p:nvPr>
        </p:nvGraphicFramePr>
        <p:xfrm>
          <a:off x="459193" y="1646961"/>
          <a:ext cx="7722836" cy="3215430"/>
        </p:xfrm>
        <a:graphic>
          <a:graphicData uri="http://schemas.openxmlformats.org/drawingml/2006/table">
            <a:tbl>
              <a:tblPr>
                <a:noFill/>
                <a:tableStyleId>{2DE40A0A-F175-4DEE-BA99-264EB937CA04}</a:tableStyleId>
              </a:tblPr>
              <a:tblGrid>
                <a:gridCol w="2221568">
                  <a:extLst>
                    <a:ext uri="{9D8B030D-6E8A-4147-A177-3AD203B41FA5}">
                      <a16:colId xmlns:a16="http://schemas.microsoft.com/office/drawing/2014/main" val="3179543082"/>
                    </a:ext>
                  </a:extLst>
                </a:gridCol>
                <a:gridCol w="5501268">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What does the data show?</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weakness you have where you should focus more attention?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One of my weaknesses is I'm being insecure about the work I'm creating, over thinking the level of skill its showing when in reality I'm learning. I need to realise people need to start from some where.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68400146"/>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strength you have that will be valuable in the future?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I'm Very Adaptable, I can take feedback good or bad and take it head on. Ill learn from mistakes and always try to improve no matter the situation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800918729"/>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inspires you?</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The biggest thing that inspires me is seeing someone's reactions when they play my game, I want to make something that enjoyable that it can make someone play it over and over.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79669537"/>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are your goals?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My first goal is to work in a team and produce something amazing and continue to improve myself to make better and better games.</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short term action item you recommend you should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Give myself enough time to study at home instead of working as much as I am.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35293023"/>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long term action item you recommend you should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dirty="0">
                          <a:solidFill>
                            <a:srgbClr val="92D050"/>
                          </a:solidFill>
                          <a:latin typeface="Roboto"/>
                          <a:ea typeface="Roboto"/>
                          <a:cs typeface="Roboto"/>
                          <a:sym typeface="Roboto"/>
                        </a:rPr>
                        <a:t>Make a study room purely for myself so when I'm trying to program or study I don’t have any distractions.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818979134"/>
                  </a:ext>
                </a:extLst>
              </a:tr>
            </a:tbl>
          </a:graphicData>
        </a:graphic>
      </p:graphicFrame>
      <p:pic>
        <p:nvPicPr>
          <p:cNvPr id="4" name="Graphic 3" descr="Magnifying glass">
            <a:extLst>
              <a:ext uri="{FF2B5EF4-FFF2-40B4-BE49-F238E27FC236}">
                <a16:creationId xmlns:a16="http://schemas.microsoft.com/office/drawing/2014/main" id="{0A77B7AC-DB65-4E83-A22D-9128E3AD61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7863" y="107734"/>
            <a:ext cx="914400" cy="914400"/>
          </a:xfrm>
          <a:prstGeom prst="rect">
            <a:avLst/>
          </a:prstGeom>
        </p:spPr>
      </p:pic>
    </p:spTree>
    <p:extLst>
      <p:ext uri="{BB962C8B-B14F-4D97-AF65-F5344CB8AC3E}">
        <p14:creationId xmlns:p14="http://schemas.microsoft.com/office/powerpoint/2010/main" val="514392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5"/>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Professional Studies 1|</a:t>
            </a:r>
            <a:r>
              <a:rPr lang="en-AU" sz="3000" dirty="0">
                <a:solidFill>
                  <a:srgbClr val="8CB3E3"/>
                </a:solidFill>
                <a:latin typeface="Roboto"/>
                <a:ea typeface="Roboto"/>
                <a:cs typeface="Roboto"/>
                <a:sym typeface="Roboto"/>
              </a:rPr>
              <a:t>Submission</a:t>
            </a:r>
            <a:endParaRPr dirty="0"/>
          </a:p>
        </p:txBody>
      </p:sp>
      <p:sp>
        <p:nvSpPr>
          <p:cNvPr id="373" name="Google Shape;373;p55"/>
          <p:cNvSpPr txBox="1">
            <a:spLocks noGrp="1"/>
          </p:cNvSpPr>
          <p:nvPr>
            <p:ph type="body" idx="1"/>
          </p:nvPr>
        </p:nvSpPr>
        <p:spPr>
          <a:xfrm>
            <a:off x="857250" y="1063375"/>
            <a:ext cx="7531200" cy="38754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rgbClr val="B7B7B7"/>
                </a:solidFill>
                <a:latin typeface="Roboto"/>
                <a:ea typeface="Roboto"/>
                <a:cs typeface="Roboto"/>
                <a:sym typeface="Roboto"/>
              </a:rPr>
              <a:t>The following files must be uploaded to Canvas for assessment. All submitted files must adhere to the provided naming conventions.</a:t>
            </a: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br>
              <a:rPr lang="en-AU" sz="900" dirty="0">
                <a:solidFill>
                  <a:srgbClr val="00B0F0"/>
                </a:solidFill>
                <a:latin typeface="Roboto"/>
                <a:ea typeface="Roboto"/>
                <a:cs typeface="Roboto"/>
                <a:sym typeface="Roboto"/>
              </a:rPr>
            </a:br>
            <a:r>
              <a:rPr lang="en-AU" sz="900" b="1" dirty="0">
                <a:solidFill>
                  <a:srgbClr val="D9D9D9"/>
                </a:solidFill>
                <a:latin typeface="Roboto"/>
                <a:ea typeface="Roboto"/>
                <a:cs typeface="Roboto"/>
                <a:sym typeface="Roboto"/>
              </a:rPr>
              <a:t>Workbook:</a:t>
            </a:r>
            <a:endParaRPr lang="en-AU" sz="900" dirty="0">
              <a:latin typeface="Roboto"/>
              <a:ea typeface="Roboto"/>
              <a:cs typeface="Roboto"/>
              <a:sym typeface="Roboto"/>
            </a:endParaRPr>
          </a:p>
          <a:p>
            <a:pPr marL="0" lvl="0" indent="0">
              <a:spcBef>
                <a:spcPts val="280"/>
              </a:spcBef>
              <a:buNone/>
            </a:pPr>
            <a:r>
              <a:rPr lang="en-US" sz="900" dirty="0">
                <a:solidFill>
                  <a:srgbClr val="B7B7B7"/>
                </a:solidFill>
                <a:latin typeface="Roboto"/>
                <a:ea typeface="Roboto"/>
                <a:cs typeface="Roboto"/>
                <a:sym typeface="Roboto"/>
              </a:rPr>
              <a:t>This Workbook</a:t>
            </a:r>
            <a:endParaRPr lang="en-US" sz="900" dirty="0">
              <a:latin typeface="Roboto"/>
              <a:ea typeface="Roboto"/>
              <a:cs typeface="Roboto"/>
              <a:sym typeface="Roboto"/>
            </a:endParaRPr>
          </a:p>
          <a:p>
            <a:pPr marL="0" lvl="0" indent="0">
              <a:spcBef>
                <a:spcPts val="280"/>
              </a:spcBef>
              <a:buNone/>
            </a:pPr>
            <a:r>
              <a:rPr lang="en-US" sz="900" dirty="0">
                <a:solidFill>
                  <a:srgbClr val="00B0F0"/>
                </a:solidFill>
                <a:latin typeface="Roboto"/>
                <a:ea typeface="Roboto"/>
                <a:cs typeface="Roboto"/>
                <a:sym typeface="Roboto"/>
              </a:rPr>
              <a:t>2021_Professional_Studies_1_</a:t>
            </a:r>
            <a:r>
              <a:rPr lang="en-GB" sz="900" dirty="0" err="1">
                <a:solidFill>
                  <a:srgbClr val="92D050"/>
                </a:solidFill>
                <a:latin typeface="Roboto"/>
                <a:ea typeface="Roboto"/>
                <a:cs typeface="Roboto"/>
                <a:sym typeface="Roboto"/>
              </a:rPr>
              <a:t>BenjaminScott</a:t>
            </a:r>
            <a:r>
              <a:rPr lang="en-US" sz="900" dirty="0">
                <a:solidFill>
                  <a:srgbClr val="00B0F0"/>
                </a:solidFill>
                <a:latin typeface="Roboto"/>
                <a:ea typeface="Roboto"/>
                <a:cs typeface="Roboto"/>
                <a:sym typeface="Roboto"/>
              </a:rPr>
              <a:t>.pptx</a:t>
            </a:r>
          </a:p>
          <a:p>
            <a:pPr marL="0" marR="0" lvl="0" indent="0" algn="l" rtl="0">
              <a:lnSpc>
                <a:spcPct val="100000"/>
              </a:lnSpc>
              <a:spcBef>
                <a:spcPts val="280"/>
              </a:spcBef>
              <a:spcAft>
                <a:spcPts val="0"/>
              </a:spcAft>
              <a:buClr>
                <a:srgbClr val="92D050"/>
              </a:buClr>
              <a:buSzPts val="2800"/>
              <a:buFont typeface="Arial"/>
              <a:buNone/>
            </a:pPr>
            <a:br>
              <a:rPr lang="en-US" sz="900" b="1" dirty="0">
                <a:solidFill>
                  <a:srgbClr val="D9D9D9"/>
                </a:solidFill>
                <a:latin typeface="Roboto"/>
                <a:ea typeface="Roboto"/>
                <a:cs typeface="Roboto"/>
                <a:sym typeface="Roboto"/>
              </a:rPr>
            </a:br>
            <a:endParaRPr sz="900" dirty="0">
              <a:latin typeface="Roboto"/>
              <a:ea typeface="Roboto"/>
              <a:cs typeface="Roboto"/>
              <a:sym typeface="Roboto"/>
            </a:endParaRPr>
          </a:p>
        </p:txBody>
      </p:sp>
      <p:sp>
        <p:nvSpPr>
          <p:cNvPr id="8" name="Google Shape;374;p55">
            <a:extLst>
              <a:ext uri="{FF2B5EF4-FFF2-40B4-BE49-F238E27FC236}">
                <a16:creationId xmlns:a16="http://schemas.microsoft.com/office/drawing/2014/main" id="{221639A0-159D-44B5-9825-260CAECADFB6}"/>
              </a:ext>
            </a:extLst>
          </p:cNvPr>
          <p:cNvSpPr txBox="1"/>
          <p:nvPr/>
        </p:nvSpPr>
        <p:spPr>
          <a:xfrm>
            <a:off x="486325" y="1832285"/>
            <a:ext cx="309000" cy="294300"/>
          </a:xfrm>
          <a:prstGeom prst="rect">
            <a:avLst/>
          </a:prstGeom>
          <a:solidFill>
            <a:srgbClr val="EFEFEF"/>
          </a:solidFill>
          <a:ln w="19050" cap="flat" cmpd="sng">
            <a:solidFill>
              <a:srgbClr val="599C3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2"/>
              </a:solidFill>
              <a:latin typeface="Roboto"/>
              <a:ea typeface="Roboto"/>
              <a:cs typeface="Roboto"/>
              <a:sym typeface="Roboto"/>
            </a:endParaRPr>
          </a:p>
        </p:txBody>
      </p:sp>
    </p:spTree>
    <p:extLst>
      <p:ext uri="{BB962C8B-B14F-4D97-AF65-F5344CB8AC3E}">
        <p14:creationId xmlns:p14="http://schemas.microsoft.com/office/powerpoint/2010/main" val="9527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148979"/>
            <a:ext cx="8363400" cy="772349"/>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Self Evaluation|</a:t>
            </a:r>
            <a:r>
              <a:rPr lang="en-AU" sz="3000" dirty="0">
                <a:solidFill>
                  <a:srgbClr val="8CB3E3"/>
                </a:solidFill>
                <a:latin typeface="Roboto"/>
                <a:ea typeface="Roboto"/>
                <a:cs typeface="Roboto"/>
                <a:sym typeface="Roboto"/>
              </a:rPr>
              <a:t>Self Introduction</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820133"/>
            <a:ext cx="7630873" cy="914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What are your goals? What are the right goals for you? What do you need to do to achieve your goals?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The questions below are designed to give you an overview of yourself  to help plan where you should focus your time and energy. This will give you better insight to choose goals and plan how to achieve them.</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Take some time to answer these questions (and consider others like them).</a:t>
            </a: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392916777"/>
              </p:ext>
            </p:extLst>
          </p:nvPr>
        </p:nvGraphicFramePr>
        <p:xfrm>
          <a:off x="454725" y="1819153"/>
          <a:ext cx="7904475" cy="3240386"/>
        </p:xfrm>
        <a:graphic>
          <a:graphicData uri="http://schemas.openxmlformats.org/drawingml/2006/table">
            <a:tbl>
              <a:tblPr>
                <a:noFill/>
                <a:tableStyleId>{2DE40A0A-F175-4DEE-BA99-264EB937CA04}</a:tableStyleId>
              </a:tblPr>
              <a:tblGrid>
                <a:gridCol w="2324475">
                  <a:extLst>
                    <a:ext uri="{9D8B030D-6E8A-4147-A177-3AD203B41FA5}">
                      <a16:colId xmlns:a16="http://schemas.microsoft.com/office/drawing/2014/main" val="3179543082"/>
                    </a:ext>
                  </a:extLst>
                </a:gridCol>
                <a:gridCol w="5580000">
                  <a:extLst>
                    <a:ext uri="{9D8B030D-6E8A-4147-A177-3AD203B41FA5}">
                      <a16:colId xmlns:a16="http://schemas.microsoft.com/office/drawing/2014/main" val="20000"/>
                    </a:ext>
                  </a:extLst>
                </a:gridCol>
              </a:tblGrid>
              <a:tr h="369259">
                <a:tc>
                  <a:txBody>
                    <a:bodyPr/>
                    <a:lstStyle/>
                    <a:p>
                      <a:pPr marL="0" marR="0" lvl="0" indent="0" algn="l" rtl="0">
                        <a:lnSpc>
                          <a:spcPct val="100000"/>
                        </a:lnSpc>
                        <a:spcBef>
                          <a:spcPts val="0"/>
                        </a:spcBef>
                        <a:spcAft>
                          <a:spcPts val="0"/>
                        </a:spcAft>
                        <a:buClr>
                          <a:srgbClr val="D9D9D9"/>
                        </a:buClr>
                        <a:buSzPts val="1000"/>
                        <a:buFont typeface="Roboto"/>
                        <a:buNone/>
                      </a:pP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Self Introduction</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53902">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Why are you studying at AIE?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Learn new skills.  my passion of gaming. Being able to create games as my job has been a dream of mine and AIE offered exactly what I was after.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0521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What hobbies do you have that are closely related to your AIE course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Some hobbies that are related to my course work is Gaming, I also play board games with my friends all the time.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454479">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hobbies that are not at all related to your course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Heaps!, the major ones are footy and skating, every time I'm not gaming I try to skate.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b="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095958675"/>
                  </a:ext>
                </a:extLst>
              </a:tr>
              <a:tr h="49596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have an “artistic” side to your character?</a:t>
                      </a:r>
                      <a:endParaRPr lang="en-AU" sz="10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b="0" i="0" u="none" strike="noStrike" cap="none" dirty="0">
                          <a:solidFill>
                            <a:srgbClr val="92D050"/>
                          </a:solidFill>
                          <a:latin typeface="Roboto"/>
                          <a:ea typeface="Roboto"/>
                          <a:cs typeface="Roboto"/>
                          <a:sym typeface="Roboto"/>
                        </a:rPr>
                        <a:t>I believe I am very artistic because I’m very creative and imaginative.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66660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Do you think you have an “technical” side to your character?</a:t>
                      </a:r>
                      <a:endParaRPr lang="en-AU" sz="10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I can struggle to understand really complicated tasks so I wouldn’t say I'm a technical person but I do have a technical side. Programming has shown me a technical side of myself.</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13132836"/>
                  </a:ext>
                </a:extLst>
              </a:tr>
            </a:tbl>
          </a:graphicData>
        </a:graphic>
      </p:graphicFrame>
      <p:pic>
        <p:nvPicPr>
          <p:cNvPr id="3" name="Graphic 2" descr="Head with 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DCEB5D7B-1EEF-488C-AFDB-6E0C37409D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97700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Self Evaluation|</a:t>
            </a:r>
            <a:r>
              <a:rPr lang="en-AU" sz="3000" dirty="0">
                <a:solidFill>
                  <a:srgbClr val="8CB3E3"/>
                </a:solidFill>
                <a:latin typeface="Roboto"/>
                <a:ea typeface="Roboto"/>
                <a:cs typeface="Roboto"/>
                <a:sym typeface="Roboto"/>
              </a:rPr>
              <a:t>Self Introduction</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717678928"/>
              </p:ext>
            </p:extLst>
          </p:nvPr>
        </p:nvGraphicFramePr>
        <p:xfrm>
          <a:off x="454724" y="1063379"/>
          <a:ext cx="7904475" cy="399270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feel you are a creative person?  How can you be sure?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 know I am a creative person, when brainstorming for ideas I can come up with some wacky and crazy things. When playing certain games my creative side comes out.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What job role specialisation do you find most interesting, right now?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Right now a role I find the most interesting is programming Physics because depending on how you set the Physics to be can completely make the game serious or wacky, it could be what the game is based around or just something to improve the game. </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79004">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software is the most interesting to you, right now?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r>
                        <a:rPr lang="en-AU" sz="900" i="0" u="none" strike="noStrike" cap="none" dirty="0">
                          <a:solidFill>
                            <a:srgbClr val="92D050"/>
                          </a:solidFill>
                          <a:latin typeface="Roboto"/>
                          <a:ea typeface="Roboto"/>
                          <a:cs typeface="Roboto"/>
                          <a:sym typeface="Roboto"/>
                        </a:rPr>
                        <a:t>GitHub, using it to backdate work if I mess up and even just using it to save my work for easy transfer. It has a class so the teacher can see my work and making projects all these things make it so much easier to program.</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Can you describe a strength that might serve you well whilst studying to become a professional?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 strength I can say I have is Strive, I’m driven to push myself in class because I really want to program, I’m passionate and more focused then I was in school.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Can you describe one weakness relevant to your study you feel might need some improvement?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 Weakness right now is playing games as a break from studying instead of making my break something like 5 minutes to relax so I can get back into it.</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855132534"/>
                  </a:ext>
                </a:extLst>
              </a:tr>
            </a:tbl>
          </a:graphicData>
        </a:graphic>
      </p:graphicFrame>
      <p:pic>
        <p:nvPicPr>
          <p:cNvPr id="7" name="Graphic 6" descr="Head with gears">
            <a:extLst>
              <a:ext uri="{FF2B5EF4-FFF2-40B4-BE49-F238E27FC236}">
                <a16:creationId xmlns:a16="http://schemas.microsoft.com/office/drawing/2014/main" id="{3249F008-F3C5-42C4-8FBE-CEAE16C012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8921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Self Evaluation|</a:t>
            </a:r>
            <a:r>
              <a:rPr lang="en-AU" sz="3000" dirty="0">
                <a:solidFill>
                  <a:srgbClr val="8CB3E3"/>
                </a:solidFill>
                <a:latin typeface="Roboto"/>
                <a:ea typeface="Roboto"/>
                <a:cs typeface="Roboto"/>
                <a:sym typeface="Roboto"/>
              </a:rPr>
              <a:t>Self Introduction</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747879419"/>
              </p:ext>
            </p:extLst>
          </p:nvPr>
        </p:nvGraphicFramePr>
        <p:xfrm>
          <a:off x="454724" y="1063379"/>
          <a:ext cx="7904475" cy="3127227"/>
        </p:xfrm>
        <a:graphic>
          <a:graphicData uri="http://schemas.openxmlformats.org/drawingml/2006/table">
            <a:tbl>
              <a:tblPr>
                <a:noFill/>
                <a:tableStyleId>{2DE40A0A-F175-4DEE-BA99-264EB937CA04}</a:tableStyleId>
              </a:tblPr>
              <a:tblGrid>
                <a:gridCol w="2533573">
                  <a:extLst>
                    <a:ext uri="{9D8B030D-6E8A-4147-A177-3AD203B41FA5}">
                      <a16:colId xmlns:a16="http://schemas.microsoft.com/office/drawing/2014/main" val="3179543082"/>
                    </a:ext>
                  </a:extLst>
                </a:gridCol>
                <a:gridCol w="5370902">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Self Introduction</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strengths that might give you an advantage in the workplace?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One strength I have is I'm very adaptable, I can listen to feedback and take on the constructive criticism.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Describe one of your weaknesses that might give you trouble in the workplace?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One weakness I have is I tend to be insecure about the work I create. Its not that I don’t love the feedback I get good or bad, its more I want it to be perfect. It could mean I spend to much time on something little where I don’t need to possibly missing a deadline.</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are an introvert or an extrovert?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Introvert, I definitely prefer sitting inside on a rainy day then go to a party.</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Do you find it difficult or easy to communicate concepts and ideas to other individuals? If not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 find it easy to communicate my concepts and ideas to other individuals as long as I understand the task or objective I am trying to explain.</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5208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Self Evaluation|</a:t>
            </a:r>
            <a:r>
              <a:rPr lang="en-AU" sz="3000" dirty="0">
                <a:solidFill>
                  <a:srgbClr val="8CB3E3"/>
                </a:solidFill>
                <a:latin typeface="Roboto"/>
                <a:ea typeface="Roboto"/>
                <a:cs typeface="Roboto"/>
                <a:sym typeface="Roboto"/>
              </a:rPr>
              <a:t>Self Introduction</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67518456"/>
              </p:ext>
            </p:extLst>
          </p:nvPr>
        </p:nvGraphicFramePr>
        <p:xfrm>
          <a:off x="454724" y="1063379"/>
          <a:ext cx="7904475" cy="3612559"/>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like to express your self in writing?  Do you feel you write 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 do like to express myself in writing but I don’t feel I can communicate that well through my writing.</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dirty="0">
                          <a:solidFill>
                            <a:schemeClr val="bg1"/>
                          </a:solidFill>
                          <a:latin typeface="Roboto"/>
                          <a:ea typeface="Roboto"/>
                          <a:cs typeface="Roboto"/>
                          <a:sym typeface="Roboto"/>
                        </a:rPr>
                        <a:t>Do you feel you are good with math and numbers?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dirty="0">
                          <a:solidFill>
                            <a:schemeClr val="bg1"/>
                          </a:solidFill>
                          <a:latin typeface="Roboto"/>
                          <a:ea typeface="Roboto"/>
                          <a:cs typeface="Roboto"/>
                          <a:sym typeface="Roboto"/>
                        </a:rPr>
                        <a:t>Could you write, read or use a math formula?</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dirty="0">
                          <a:solidFill>
                            <a:schemeClr val="bg1"/>
                          </a:solidFill>
                          <a:latin typeface="Roboto"/>
                          <a:ea typeface="Roboto"/>
                          <a:cs typeface="Roboto"/>
                          <a:sym typeface="Roboto"/>
                        </a:rPr>
                        <a:t>(Eg:  F=ma  or  S</a:t>
                      </a:r>
                      <a:r>
                        <a:rPr lang="en-AU" sz="900" b="1" i="0" u="none" strike="noStrike" cap="none" dirty="0">
                          <a:solidFill>
                            <a:schemeClr val="bg1"/>
                          </a:solidFill>
                          <a:latin typeface="Roboto"/>
                          <a:ea typeface="Roboto"/>
                          <a:sym typeface="Arial"/>
                        </a:rPr>
                        <a:t>=d/t  or  C=2</a:t>
                      </a:r>
                      <a:r>
                        <a:rPr lang="el-GR" sz="1200" b="1" i="0" u="none" strike="noStrike" cap="none" dirty="0">
                          <a:solidFill>
                            <a:schemeClr val="bg1"/>
                          </a:solidFill>
                          <a:latin typeface="Roboto"/>
                          <a:ea typeface="Roboto"/>
                          <a:sym typeface="Arial"/>
                        </a:rPr>
                        <a:t>π</a:t>
                      </a:r>
                      <a:r>
                        <a:rPr lang="en-AU" sz="900" b="1" i="0" u="none" strike="noStrike" cap="none" dirty="0">
                          <a:solidFill>
                            <a:schemeClr val="bg1"/>
                          </a:solidFill>
                          <a:latin typeface="Roboto"/>
                          <a:ea typeface="Roboto"/>
                          <a:sym typeface="Arial"/>
                        </a:rPr>
                        <a:t>r)</a:t>
                      </a:r>
                      <a:endParaRPr lang="en-AU" sz="900" b="1" i="0" u="none" strike="noStrike" cap="none" dirty="0">
                        <a:solidFill>
                          <a:schemeClr val="bg1"/>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 feel like I'm good at maths, I might need to practice a little but I really enjoyed it at school, I 100% can read, write and use those formulas. Force = mass x acceleration, speed = distance / time and circumference =  2 x pie x radius.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we are also using all of this in programming.</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any coding, scripting or programming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Not before starting the programming course.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Do you have traditional or digital art skills? </a:t>
                      </a:r>
                      <a:br>
                        <a:rPr lang="en-AU" sz="1000" b="1" i="0" u="none" strike="noStrike" cap="none" dirty="0">
                          <a:solidFill>
                            <a:schemeClr val="bg1"/>
                          </a:solidFill>
                          <a:latin typeface="Roboto"/>
                          <a:ea typeface="Roboto"/>
                          <a:cs typeface="Roboto"/>
                          <a:sym typeface="Roboto"/>
                        </a:rPr>
                      </a:br>
                      <a:r>
                        <a:rPr lang="en-AU" sz="1000" b="1" i="0" u="none" strike="noStrike" cap="none" dirty="0">
                          <a:solidFill>
                            <a:schemeClr val="bg1"/>
                          </a:solidFill>
                          <a:latin typeface="Roboto"/>
                          <a:ea typeface="Roboto"/>
                          <a:cs typeface="Roboto"/>
                          <a:sym typeface="Roboto"/>
                        </a:rPr>
                        <a:t>(Eg: drawing, illustration or painting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 love to draw but I wouldn’t say it can qualify as a skill.</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 Apart from using photoshop and video editing no.</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367850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a:t>
            </a:r>
            <a:r>
              <a:rPr lang="en-AU" dirty="0" err="1">
                <a:latin typeface="Roboto"/>
                <a:ea typeface="Roboto"/>
                <a:cs typeface="Roboto"/>
                <a:sym typeface="Roboto"/>
              </a:rPr>
              <a:t>skills|</a:t>
            </a:r>
            <a:r>
              <a:rPr lang="en-AU" sz="3000" dirty="0" err="1">
                <a:solidFill>
                  <a:srgbClr val="8CB3E3"/>
                </a:solidFill>
                <a:latin typeface="Roboto"/>
                <a:ea typeface="Roboto"/>
                <a:cs typeface="Roboto"/>
                <a:sym typeface="Roboto"/>
              </a:rPr>
              <a:t>Definition</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399"/>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what is meant by the term “Soft skills”.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write a short, accurate description of what the term “Soft Skills” means in the context of a workplace.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4018764222"/>
              </p:ext>
            </p:extLst>
          </p:nvPr>
        </p:nvGraphicFramePr>
        <p:xfrm>
          <a:off x="454725" y="1872660"/>
          <a:ext cx="7702875" cy="1375726"/>
        </p:xfrm>
        <a:graphic>
          <a:graphicData uri="http://schemas.openxmlformats.org/drawingml/2006/table">
            <a:tbl>
              <a:tblPr>
                <a:noFill/>
                <a:tableStyleId>{2DE40A0A-F175-4DEE-BA99-264EB937CA04}</a:tableStyleId>
              </a:tblPr>
              <a:tblGrid>
                <a:gridCol w="7702875">
                  <a:extLst>
                    <a:ext uri="{9D8B030D-6E8A-4147-A177-3AD203B41FA5}">
                      <a16:colId xmlns:a16="http://schemas.microsoft.com/office/drawing/2014/main" val="20000"/>
                    </a:ext>
                  </a:extLst>
                </a:gridCol>
              </a:tblGrid>
              <a:tr h="402540">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The meaning of the term Soft Skills in a work context.</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9731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Soft skills are a characters personality trait and or habit that allows someone to effectively communicate and interact with others.</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      an example in a workplace can be communication skills, having good teamwork and lastly good work ethic.</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98700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a:t>
            </a:r>
            <a:r>
              <a:rPr lang="en-AU" dirty="0" err="1">
                <a:latin typeface="Roboto"/>
                <a:ea typeface="Roboto"/>
                <a:cs typeface="Roboto"/>
                <a:sym typeface="Roboto"/>
              </a:rPr>
              <a:t>skills|</a:t>
            </a:r>
            <a:r>
              <a:rPr lang="en-AU" sz="3000" dirty="0" err="1">
                <a:solidFill>
                  <a:srgbClr val="8CB3E3"/>
                </a:solidFill>
                <a:latin typeface="Roboto"/>
                <a:ea typeface="Roboto"/>
                <a:cs typeface="Roboto"/>
                <a:sym typeface="Roboto"/>
              </a:rPr>
              <a:t>List</a:t>
            </a:r>
            <a:r>
              <a:rPr lang="en-AU" sz="3000" dirty="0">
                <a:solidFill>
                  <a:srgbClr val="8CB3E3"/>
                </a:solidFill>
                <a:latin typeface="Roboto"/>
                <a:ea typeface="Roboto"/>
                <a:cs typeface="Roboto"/>
                <a:sym typeface="Roboto"/>
              </a:rPr>
              <a:t> of skills and meanings</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874005057"/>
              </p:ext>
            </p:extLst>
          </p:nvPr>
        </p:nvGraphicFramePr>
        <p:xfrm>
          <a:off x="426675" y="1729789"/>
          <a:ext cx="7904475" cy="2717107"/>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Types of soft skills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Different words used describe the same type of soft skill</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Soft Skill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b="0" i="0" u="none" strike="noStrike" cap="none" dirty="0">
                          <a:solidFill>
                            <a:srgbClr val="92D050"/>
                          </a:solidFill>
                          <a:latin typeface="Roboto"/>
                          <a:ea typeface="Roboto"/>
                          <a:cs typeface="Roboto"/>
                          <a:sym typeface="Roboto"/>
                        </a:rPr>
                        <a:t>Time Management, taking necessary breaks and finish projects before deadlines.</a:t>
                      </a:r>
                      <a:endParaRPr kumimoji="0" lang="en-AU" sz="900" b="0" i="0" u="none" strike="noStrike" kern="0" cap="none" spc="0" normalizeH="0" baseline="0" noProof="0" dirty="0">
                        <a:ln>
                          <a:noFill/>
                        </a:ln>
                        <a:solidFill>
                          <a:srgbClr val="92D050"/>
                        </a:solidFill>
                        <a:effectLst/>
                        <a:uLnTx/>
                        <a:uFillTx/>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Soft Skill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Work ethic, going an extra mile and staying committed to your work, staying back a couple hours to finish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Soft Skill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Problem solving, When problems arise the ability to deal with them the best way possible.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Soft Skill #4</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Resourcefulness, Able to create quick and clever ways to deal with problems/difficulties.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75236372"/>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Soft Skill #5</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Adaptability, being able to learn new skills and behaviours really quickly in response to different circumstances.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46223765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Soft Skill #6</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Teamwork. The ability to work / cooperate effectively with multiple people in many ways.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53085264"/>
                  </a:ext>
                </a:extLst>
              </a:tr>
              <a:tr h="46179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Soft Skill #7</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Creativity, Having great imagination and original ideas, ability to generate great ideas.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4132494534"/>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What are common soft skills?  What do they mean?</a:t>
            </a:r>
          </a:p>
          <a:p>
            <a:pPr marL="0" lvl="0" indent="0">
              <a:spcBef>
                <a:spcPts val="0"/>
              </a:spcBef>
              <a:buNone/>
            </a:pPr>
            <a:endParaRPr lang="en-US" sz="900">
              <a:solidFill>
                <a:srgbClr val="B7B7B7"/>
              </a:solidFill>
              <a:latin typeface="Roboto"/>
              <a:ea typeface="Roboto"/>
              <a:cs typeface="Roboto"/>
              <a:sym typeface="Roboto"/>
            </a:endParaRPr>
          </a:p>
          <a:p>
            <a:pPr marL="228600" lvl="0" indent="-228600">
              <a:spcBef>
                <a:spcPts val="0"/>
              </a:spcBef>
              <a:buClr>
                <a:schemeClr val="bg1">
                  <a:lumMod val="75000"/>
                </a:schemeClr>
              </a:buClr>
              <a:buSzPct val="100000"/>
              <a:buAutoNum type="arabicPeriod"/>
            </a:pPr>
            <a:r>
              <a:rPr lang="en-US" sz="900">
                <a:solidFill>
                  <a:srgbClr val="B7B7B7"/>
                </a:solidFill>
                <a:latin typeface="Roboto"/>
                <a:ea typeface="Roboto"/>
                <a:cs typeface="Roboto"/>
                <a:sym typeface="Roboto"/>
              </a:rPr>
              <a:t>Compile a list of different but common types of soft skills (approx. 7).</a:t>
            </a:r>
          </a:p>
          <a:p>
            <a:pPr marL="228600" lvl="0" indent="-228600">
              <a:spcBef>
                <a:spcPts val="0"/>
              </a:spcBef>
              <a:buClr>
                <a:schemeClr val="bg1">
                  <a:lumMod val="75000"/>
                </a:schemeClr>
              </a:buClr>
              <a:buSzPct val="100000"/>
              <a:buAutoNum type="arabicPeriod"/>
            </a:pPr>
            <a:r>
              <a:rPr lang="en-US" sz="900">
                <a:solidFill>
                  <a:srgbClr val="B7B7B7"/>
                </a:solidFill>
                <a:latin typeface="Roboto"/>
                <a:ea typeface="Roboto"/>
                <a:cs typeface="Roboto"/>
                <a:sym typeface="Roboto"/>
              </a:rPr>
              <a:t>Write in your own words a description of each soft skill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topwatch">
            <a:extLst>
              <a:ext uri="{FF2B5EF4-FFF2-40B4-BE49-F238E27FC236}">
                <a16:creationId xmlns:a16="http://schemas.microsoft.com/office/drawing/2014/main" id="{ACFB46F1-46CD-454B-A38A-4DE8C84B004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1432129794"/>
      </p:ext>
    </p:extLst>
  </p:cSld>
  <p:clrMapOvr>
    <a:masterClrMapping/>
  </p:clrMapOvr>
</p:sld>
</file>

<file path=ppt/theme/theme1.xml><?xml version="1.0" encoding="utf-8"?>
<a:theme xmlns:a="http://schemas.openxmlformats.org/drawingml/2006/main" name="Office Theme1">
  <a:themeElements>
    <a:clrScheme name="Custom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2D050"/>
      </a:hlink>
      <a:folHlink>
        <a:srgbClr val="92D05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esh xmlns="6ac566f0-206d-4bc5-bcec-ce830458d3f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6F4542A8E7DD640B3BC4F081D67BD17" ma:contentTypeVersion="15" ma:contentTypeDescription="Create a new document." ma:contentTypeScope="" ma:versionID="be47ee978ec73359d6b553e59e8f171a">
  <xsd:schema xmlns:xsd="http://www.w3.org/2001/XMLSchema" xmlns:xs="http://www.w3.org/2001/XMLSchema" xmlns:p="http://schemas.microsoft.com/office/2006/metadata/properties" xmlns:ns2="6ac566f0-206d-4bc5-bcec-ce830458d3f1" xmlns:ns3="4ba0a89f-8d28-45b8-8c8a-cf56563c9d8a" targetNamespace="http://schemas.microsoft.com/office/2006/metadata/properties" ma:root="true" ma:fieldsID="d984919627bd7c44d9094aa4c9dacac4" ns2:_="" ns3:_="">
    <xsd:import namespace="6ac566f0-206d-4bc5-bcec-ce830458d3f1"/>
    <xsd:import namespace="4ba0a89f-8d28-45b8-8c8a-cf56563c9d8a"/>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OCR" minOccurs="0"/>
                <xsd:element ref="ns2:MediaServiceEventHashCode" minOccurs="0"/>
                <xsd:element ref="ns2:MediaServiceGenerationTime" minOccurs="0"/>
                <xsd:element ref="ns2:Sesh"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c566f0-206d-4bc5-bcec-ce830458d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Sesh" ma:index="17" nillable="true" ma:displayName="Sesh" ma:format="Dropdown" ma:internalName="Sesh" ma:percentage="FALSE">
      <xsd:simpleType>
        <xsd:restriction base="dms:Number"/>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a0a89f-8d28-45b8-8c8a-cf56563c9d8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DEB001-F8F4-4A09-826B-74792085B860}">
  <ds:schemaRefs>
    <ds:schemaRef ds:uri="http://schemas.openxmlformats.org/package/2006/metadata/core-properties"/>
    <ds:schemaRef ds:uri="6ac566f0-206d-4bc5-bcec-ce830458d3f1"/>
    <ds:schemaRef ds:uri="http://schemas.microsoft.com/office/2006/metadata/properties"/>
    <ds:schemaRef ds:uri="http://schemas.microsoft.com/office/infopath/2007/PartnerControls"/>
    <ds:schemaRef ds:uri="http://purl.org/dc/terms/"/>
    <ds:schemaRef ds:uri="http://purl.org/dc/elements/1.1/"/>
    <ds:schemaRef ds:uri="http://schemas.microsoft.com/office/2006/documentManagement/types"/>
    <ds:schemaRef ds:uri="http://purl.org/dc/dcmitype/"/>
    <ds:schemaRef ds:uri="http://www.w3.org/XML/1998/namespace"/>
    <ds:schemaRef ds:uri="4ba0a89f-8d28-45b8-8c8a-cf56563c9d8a"/>
  </ds:schemaRefs>
</ds:datastoreItem>
</file>

<file path=customXml/itemProps2.xml><?xml version="1.0" encoding="utf-8"?>
<ds:datastoreItem xmlns:ds="http://schemas.openxmlformats.org/officeDocument/2006/customXml" ds:itemID="{B204DF9E-F985-4936-B308-EA49A3A1D1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c566f0-206d-4bc5-bcec-ce830458d3f1"/>
    <ds:schemaRef ds:uri="4ba0a89f-8d28-45b8-8c8a-cf56563c9d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218D13B-F8BD-43E1-BB30-8F39E44976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1810</TotalTime>
  <Words>5723</Words>
  <Application>Microsoft Office PowerPoint</Application>
  <PresentationFormat>On-screen Show (16:9)</PresentationFormat>
  <Paragraphs>596</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Roboto</vt:lpstr>
      <vt:lpstr>Arial</vt:lpstr>
      <vt:lpstr>Calibri</vt:lpstr>
      <vt:lpstr>Office Theme1</vt:lpstr>
      <vt:lpstr>Professional Studies 1</vt:lpstr>
      <vt:lpstr>Introduction</vt:lpstr>
      <vt:lpstr>Introduction</vt:lpstr>
      <vt:lpstr>Self Evaluation|Self Introduction</vt:lpstr>
      <vt:lpstr>Self Evaluation|Self Introduction</vt:lpstr>
      <vt:lpstr>Self Evaluation|Self Introduction</vt:lpstr>
      <vt:lpstr>Self Evaluation|Self Introduction</vt:lpstr>
      <vt:lpstr>Soft skills|Definition</vt:lpstr>
      <vt:lpstr>Soft skills|List of skills and meanings</vt:lpstr>
      <vt:lpstr>Soft skills|Personal vs Team</vt:lpstr>
      <vt:lpstr>Soft skills|Identify</vt:lpstr>
      <vt:lpstr>Hero Reference|Cool people</vt:lpstr>
      <vt:lpstr>Hero Reference|Pro Skills</vt:lpstr>
      <vt:lpstr>Cool tools|Software</vt:lpstr>
      <vt:lpstr>Cool tools|Software developers</vt:lpstr>
      <vt:lpstr>Occupation|Job Roles</vt:lpstr>
      <vt:lpstr>Occupation|Job Roles</vt:lpstr>
      <vt:lpstr>Tech skills|List</vt:lpstr>
      <vt:lpstr>Tech skills|List</vt:lpstr>
      <vt:lpstr>Studios|Studio list</vt:lpstr>
      <vt:lpstr>Studio|Studio review</vt:lpstr>
      <vt:lpstr>Network 1|Personal close</vt:lpstr>
      <vt:lpstr>Network 1|Personal Extended</vt:lpstr>
      <vt:lpstr>Network 2|Community close</vt:lpstr>
      <vt:lpstr>Network 2|Community Extended</vt:lpstr>
      <vt:lpstr>Information|Sources News</vt:lpstr>
      <vt:lpstr>Information|Sources Skills and tools</vt:lpstr>
      <vt:lpstr>Information|Future</vt:lpstr>
      <vt:lpstr>Financial|Costs</vt:lpstr>
      <vt:lpstr>Financial|Hourly rate</vt:lpstr>
      <vt:lpstr>Job Adverts|Find and list</vt:lpstr>
      <vt:lpstr>Job Adverts|Choose</vt:lpstr>
      <vt:lpstr>Conclusion|Where to next?</vt:lpstr>
      <vt:lpstr>Professional Studies 1|Submission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Art Pipeline Assessment 1</dc:title>
  <cp:lastModifiedBy>Benjamin Scott</cp:lastModifiedBy>
  <cp:revision>72</cp:revision>
  <dcterms:modified xsi:type="dcterms:W3CDTF">2021-04-07T04:01:52Z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0x01010016F4542A8E7DD640B3BC4F081D67BD17</vt:lpwstr>
  </property>
  <property fmtid="{D5CDD505-2E9C-101B-9397-08002B2CF9AE}" pid="3" name="AuthorIds_UIVersion_2048">
    <vt:lpwstr>58</vt:lpwstr>
  </property>
</Properties>
</file>