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dirty="0">
                <a:solidFill>
                  <a:srgbClr val="92D050"/>
                </a:solidFill>
                <a:latin typeface="Roboto"/>
                <a:cs typeface="Roboto"/>
                <a:sym typeface="Roboto"/>
              </a:rPr>
              <a:t>Benjamin Scott</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a:solidFill>
                  <a:srgbClr val="C0504D"/>
                </a:solidFill>
                <a:latin typeface="Roboto"/>
                <a:ea typeface="Roboto"/>
                <a:cs typeface="Roboto"/>
                <a:sym typeface="Roboto"/>
              </a:rPr>
              <a:t>DUE 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2543755"/>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033293037"/>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557620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1655864114"/>
              </p:ext>
            </p:extLst>
          </p:nvPr>
        </p:nvGraphicFramePr>
        <p:xfrm>
          <a:off x="454725" y="2571750"/>
          <a:ext cx="7875675" cy="14019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89635939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214602000"/>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12462805"/>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47179076"/>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 to source #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Link to source # 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41828307"/>
              </p:ext>
            </p:extLst>
          </p:nvPr>
        </p:nvGraphicFramePr>
        <p:xfrm>
          <a:off x="454725" y="2016003"/>
          <a:ext cx="7904475" cy="310658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321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1526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17808567"/>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039442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622590007"/>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55976687"/>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510894698"/>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#6</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#7</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265</TotalTime>
  <Words>3122</Words>
  <Application>Microsoft Office PowerPoint</Application>
  <PresentationFormat>On-screen Show (16:9)</PresentationFormat>
  <Paragraphs>544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Roboto</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Benjamin Scott</cp:lastModifiedBy>
  <cp:revision>5</cp:revision>
  <dcterms:modified xsi:type="dcterms:W3CDTF">2021-03-21T09:10:03Z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