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fd4713345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fd4713345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fd4713345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fd4713345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fd4713345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fd4713345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fd4713345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fd471334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fd4713345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fd4713345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fd4713345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fd4713345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fd471334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fd471334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Ski Resort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science investigation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key features that would allow for increased revenue at the resort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What facilities or aspects of a ski resort contribute to increase ticket prices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What extra aspects should be cut to reduce overhead costs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578100"/>
            <a:ext cx="5857800" cy="40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to add: one run at base extending 150’ down from current base and associated chair lift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to remove: 6-8 least-used runs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organization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Not all resorts reported on ticket prices - used median values from other resorts in that region to fill 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Unable to assume or estimate values for other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likely errors in data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Silverton Mountain in CO - documented as 26819 ac - likely incorrect - substituted separate data point of 1819 ac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One resort reported having been open for 2019 years - more likely opened around 2019, but was removed from data set as this was unclear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Cont’d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linear regression and random forest regression models to develop ML algorithm for identifying key features associated with increased ticket prices.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Tested both with 70/30 split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Identified best predictive model based on MAE and St Dev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MAE: 11.79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 Dev: 1.62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Forest: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MAE: 9.50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 Dev: 1.35	</a:t>
            </a:r>
            <a:endParaRPr/>
          </a:p>
        </p:txBody>
      </p:sp>
      <p:sp>
        <p:nvSpPr>
          <p:cNvPr id="304" name="Google Shape;304;p17"/>
          <p:cNvSpPr/>
          <p:nvPr/>
        </p:nvSpPr>
        <p:spPr>
          <a:xfrm>
            <a:off x="4795150" y="3342525"/>
            <a:ext cx="1800900" cy="1148700"/>
          </a:xfrm>
          <a:prstGeom prst="flowChartAlternateProcess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Cont’d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random forest model to 100% of data (- Big Mountain)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Major predictors of ticket price:</a:t>
            </a:r>
            <a:br>
              <a:rPr lang="en"/>
            </a:br>
            <a:r>
              <a:rPr lang="en"/>
              <a:t>	</a:t>
            </a:r>
            <a:r>
              <a:rPr lang="en"/>
              <a:t>vertical drop, snow making (acres), total chairs, fast quad lifts, total number of runs, the length of the longest run (miles), total number of trams, and total skiable terrain (acres)</a:t>
            </a:r>
            <a:endParaRPr/>
          </a:p>
        </p:txBody>
      </p:sp>
      <p:sp>
        <p:nvSpPr>
          <p:cNvPr id="311" name="Google Shape;311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recommendations for added infrastructure: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Add one run at base of mountain and associated chair lift associated with $1.99 increase in ticket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Close 6-8 least-used runs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6-8 runs likely ideal number to close for greatest savings on OH costs vs loss of ticket value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963" y="219100"/>
            <a:ext cx="6858776" cy="36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$3474638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Adding additional run at base of mountain and associated chair lift predicted annual increased revenue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