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4B50F-2C6A-40EE-A344-BDBF68A6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250438"/>
            <a:ext cx="6017842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n-GB" b="0" i="0" dirty="0" err="1">
                <a:effectLst/>
                <a:latin typeface="Arial" panose="020B0604020202020204" pitchFamily="34" charset="0"/>
              </a:rPr>
              <a:t>Hackaton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Harmonic Pharma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A45EDA-0233-4DD2-A8FE-3AC52C77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937826"/>
            <a:ext cx="5357600" cy="1160213"/>
          </a:xfrm>
        </p:spPr>
        <p:txBody>
          <a:bodyPr/>
          <a:lstStyle/>
          <a:p>
            <a:pPr algn="ctr"/>
            <a:r>
              <a:rPr lang="en-GB" dirty="0"/>
              <a:t>É</a:t>
            </a:r>
            <a:r>
              <a:rPr lang="fr-FR" dirty="0" err="1"/>
              <a:t>loise</a:t>
            </a:r>
            <a:r>
              <a:rPr lang="fr-FR" dirty="0"/>
              <a:t> </a:t>
            </a:r>
            <a:r>
              <a:rPr lang="fr-FR" dirty="0" err="1"/>
              <a:t>Zaghrini</a:t>
            </a:r>
            <a:r>
              <a:rPr lang="fr-FR" dirty="0"/>
              <a:t> – Armelle Coutaux</a:t>
            </a:r>
          </a:p>
          <a:p>
            <a:pPr algn="ctr"/>
            <a:r>
              <a:rPr lang="fr-FR" dirty="0"/>
              <a:t>10 – 12 mai 2021</a:t>
            </a:r>
          </a:p>
          <a:p>
            <a:endParaRPr lang="en-GB" dirty="0"/>
          </a:p>
        </p:txBody>
      </p:sp>
      <p:pic>
        <p:nvPicPr>
          <p:cNvPr id="1026" name="Picture 2" descr="Harmonic Pharma - BioValley France">
            <a:extLst>
              <a:ext uri="{FF2B5EF4-FFF2-40B4-BE49-F238E27FC236}">
                <a16:creationId xmlns:a16="http://schemas.microsoft.com/office/drawing/2014/main" id="{7E65B64F-DD10-4166-AFF0-FD4741D44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176" y="4956811"/>
            <a:ext cx="4747953" cy="118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cole nationale supérieure des mines de Nancy — Wikipédia">
            <a:extLst>
              <a:ext uri="{FF2B5EF4-FFF2-40B4-BE49-F238E27FC236}">
                <a16:creationId xmlns:a16="http://schemas.microsoft.com/office/drawing/2014/main" id="{4F49EF20-1AA1-4FEF-8B89-FA4F0791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917" y="225604"/>
            <a:ext cx="1083987" cy="7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é de Lorraine - YouTube">
            <a:extLst>
              <a:ext uri="{FF2B5EF4-FFF2-40B4-BE49-F238E27FC236}">
                <a16:creationId xmlns:a16="http://schemas.microsoft.com/office/drawing/2014/main" id="{B6C2FAAE-240B-4D30-AF7D-D6D25CEB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747" y="225604"/>
            <a:ext cx="741734" cy="7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6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49220-CC73-4009-BED0-F25B2C1D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19" y="706456"/>
            <a:ext cx="7958331" cy="1077229"/>
          </a:xfrm>
        </p:spPr>
        <p:txBody>
          <a:bodyPr/>
          <a:lstStyle/>
          <a:p>
            <a:pPr algn="l"/>
            <a:r>
              <a:rPr lang="fr-FR" u="sng" dirty="0"/>
              <a:t>Plan</a:t>
            </a:r>
            <a:br>
              <a:rPr lang="fr-FR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7848C-851F-4719-B8FD-8A21DC80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319" y="2052116"/>
            <a:ext cx="7796540" cy="3997828"/>
          </a:xfrm>
        </p:spPr>
        <p:txBody>
          <a:bodyPr/>
          <a:lstStyle/>
          <a:p>
            <a:r>
              <a:rPr lang="fr-FR" dirty="0"/>
              <a:t>Sujet et Objectifs</a:t>
            </a:r>
          </a:p>
          <a:p>
            <a:endParaRPr lang="fr-FR" dirty="0"/>
          </a:p>
          <a:p>
            <a:r>
              <a:rPr lang="fr-FR" dirty="0"/>
              <a:t>Déroulement du projet et difficultés</a:t>
            </a:r>
          </a:p>
          <a:p>
            <a:endParaRPr lang="fr-FR" dirty="0"/>
          </a:p>
          <a:p>
            <a:r>
              <a:rPr lang="fr-FR" dirty="0"/>
              <a:t>Résultat final</a:t>
            </a:r>
          </a:p>
          <a:p>
            <a:pPr marL="616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96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5FBF30-3D19-48CF-8254-C8BB1DDD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442870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fr-FR" u="sng" dirty="0"/>
              <a:t>Sujet - Objectifs</a:t>
            </a:r>
            <a:endParaRPr lang="en-GB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81720-8471-4E58-9CF8-0C30F071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052116"/>
            <a:ext cx="4424153" cy="3997828"/>
          </a:xfrm>
        </p:spPr>
        <p:txBody>
          <a:bodyPr>
            <a:normAutofit fontScale="85000" lnSpcReduction="20000"/>
          </a:bodyPr>
          <a:lstStyle/>
          <a:p>
            <a:pPr marL="6160" indent="0">
              <a:buNone/>
            </a:pPr>
            <a:r>
              <a:rPr lang="fr-FR" sz="1800" b="1" u="sng" dirty="0"/>
              <a:t>Sujet : </a:t>
            </a:r>
          </a:p>
          <a:p>
            <a:r>
              <a:rPr lang="fr-FR" sz="1800" dirty="0"/>
              <a:t>Collecte automatique de textes scientifiques </a:t>
            </a:r>
          </a:p>
          <a:p>
            <a:r>
              <a:rPr lang="fr-FR" sz="1800" dirty="0"/>
              <a:t>Présentation des métadonnées </a:t>
            </a:r>
          </a:p>
          <a:p>
            <a:r>
              <a:rPr lang="fr-FR" sz="1800" i="1" u="sng" dirty="0"/>
              <a:t>Utilisation</a:t>
            </a:r>
            <a:r>
              <a:rPr lang="fr-FR" sz="1800" dirty="0"/>
              <a:t> : Analyse des textes pour déduire des propriétés sur les molécules</a:t>
            </a:r>
          </a:p>
          <a:p>
            <a:endParaRPr lang="fr-FR" sz="1800" dirty="0"/>
          </a:p>
          <a:p>
            <a:pPr marL="6160" indent="0">
              <a:buNone/>
            </a:pPr>
            <a:r>
              <a:rPr lang="fr-FR" sz="1800" b="1" u="sng" dirty="0"/>
              <a:t>Notre implémentation: </a:t>
            </a:r>
          </a:p>
          <a:p>
            <a:r>
              <a:rPr lang="fr-FR" sz="1800" dirty="0"/>
              <a:t>Google Scholar</a:t>
            </a:r>
          </a:p>
          <a:p>
            <a:r>
              <a:rPr lang="fr-FR" sz="1800" dirty="0"/>
              <a:t>Récupération fichiers </a:t>
            </a:r>
            <a:r>
              <a:rPr lang="fr-FR" sz="1800" dirty="0" err="1"/>
              <a:t>pdf</a:t>
            </a:r>
            <a:r>
              <a:rPr lang="fr-FR" sz="1800" dirty="0"/>
              <a:t> </a:t>
            </a:r>
          </a:p>
          <a:p>
            <a:r>
              <a:rPr lang="fr-FR" sz="1800" dirty="0"/>
              <a:t>Tableau des caractéristiques des textes</a:t>
            </a:r>
          </a:p>
          <a:p>
            <a:r>
              <a:rPr lang="fr-FR" sz="1800" dirty="0"/>
              <a:t>Code en Python</a:t>
            </a:r>
          </a:p>
          <a:p>
            <a:pPr marL="6160" indent="0">
              <a:buNone/>
            </a:pPr>
            <a:endParaRPr lang="fr-FR" sz="1800" b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6C342E-5E49-4320-8991-B4680C05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598" y="2301239"/>
            <a:ext cx="5667359" cy="318868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3E8C2-EAE7-4B07-9FC8-0B6C5811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594696"/>
            <a:ext cx="7958331" cy="1077229"/>
          </a:xfrm>
        </p:spPr>
        <p:txBody>
          <a:bodyPr/>
          <a:lstStyle/>
          <a:p>
            <a:pPr algn="l"/>
            <a:r>
              <a:rPr lang="fr-FR" u="sng" dirty="0"/>
              <a:t>Notre  code</a:t>
            </a:r>
            <a:br>
              <a:rPr lang="fr-FR" u="sng" dirty="0"/>
            </a:br>
            <a:endParaRPr lang="en-GB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29B0A-BB57-4664-8D83-5D46D15F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430086"/>
            <a:ext cx="9411899" cy="399782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Recherche des mots clés dans google scholar </a:t>
            </a:r>
            <a:r>
              <a:rPr lang="fr-FR" dirty="0">
                <a:sym typeface="Wingdings" panose="05000000000000000000" pitchFamily="2" charset="2"/>
              </a:rPr>
              <a:t> package python </a:t>
            </a:r>
            <a:r>
              <a:rPr lang="fr-FR" b="1" i="1" dirty="0" err="1">
                <a:sym typeface="Wingdings" panose="05000000000000000000" pitchFamily="2" charset="2"/>
              </a:rPr>
              <a:t>requests</a:t>
            </a:r>
            <a:endParaRPr lang="fr-FR" b="1" i="1" dirty="0"/>
          </a:p>
          <a:p>
            <a:pPr marL="6160" indent="0">
              <a:buNone/>
            </a:pPr>
            <a:r>
              <a:rPr lang="fr-FR" sz="1800" i="1" dirty="0"/>
              <a:t>Exemple : </a:t>
            </a:r>
            <a:r>
              <a:rPr lang="fr-FR" sz="1800" dirty="0"/>
              <a:t>Rutine, antioxydant</a:t>
            </a:r>
          </a:p>
          <a:p>
            <a:pPr marL="6160" indent="0">
              <a:buNone/>
            </a:pPr>
            <a:endParaRPr lang="fr-FR" sz="1800" dirty="0"/>
          </a:p>
          <a:p>
            <a:r>
              <a:rPr lang="fr-FR" dirty="0"/>
              <a:t>Détection des fichiers .</a:t>
            </a:r>
            <a:r>
              <a:rPr lang="fr-FR" dirty="0" err="1"/>
              <a:t>pdf</a:t>
            </a:r>
            <a:r>
              <a:rPr lang="fr-FR" dirty="0"/>
              <a:t>  </a:t>
            </a:r>
            <a:r>
              <a:rPr lang="fr-FR" dirty="0">
                <a:sym typeface="Wingdings" panose="05000000000000000000" pitchFamily="2" charset="2"/>
              </a:rPr>
              <a:t> inspection des balises html</a:t>
            </a:r>
          </a:p>
          <a:p>
            <a:endParaRPr lang="fr-FR" dirty="0"/>
          </a:p>
          <a:p>
            <a:r>
              <a:rPr lang="en-GB" dirty="0" err="1"/>
              <a:t>Téléchargement</a:t>
            </a:r>
            <a:r>
              <a:rPr lang="en-GB" dirty="0"/>
              <a:t> des </a:t>
            </a:r>
            <a:r>
              <a:rPr lang="en-GB" dirty="0" err="1"/>
              <a:t>fichiers</a:t>
            </a:r>
            <a:r>
              <a:rPr lang="en-GB" dirty="0"/>
              <a:t> pdf</a:t>
            </a:r>
          </a:p>
          <a:p>
            <a:endParaRPr lang="en-GB" b="1" i="1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Inscription des </a:t>
            </a:r>
            <a:r>
              <a:rPr lang="en-GB" dirty="0" err="1">
                <a:sym typeface="Wingdings" panose="05000000000000000000" pitchFamily="2" charset="2"/>
              </a:rPr>
              <a:t>métadonnées</a:t>
            </a:r>
            <a:r>
              <a:rPr lang="en-GB" dirty="0">
                <a:sym typeface="Wingdings" panose="05000000000000000000" pitchFamily="2" charset="2"/>
              </a:rPr>
              <a:t> dans un </a:t>
            </a:r>
            <a:r>
              <a:rPr lang="en-GB" dirty="0" err="1">
                <a:sym typeface="Wingdings" panose="05000000000000000000" pitchFamily="2" charset="2"/>
              </a:rPr>
              <a:t>tableur</a:t>
            </a:r>
            <a:endParaRPr lang="en-GB" b="1" i="1" dirty="0">
              <a:sym typeface="Wingdings" panose="05000000000000000000" pitchFamily="2" charset="2"/>
            </a:endParaRPr>
          </a:p>
          <a:p>
            <a:endParaRPr lang="en-GB" b="1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C08173-D949-4068-8B07-B45434C97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62" t="51359" b="39583"/>
          <a:stretch/>
        </p:blipFill>
        <p:spPr>
          <a:xfrm>
            <a:off x="8078000" y="3039378"/>
            <a:ext cx="1873942" cy="34036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4305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3E8C2-EAE7-4B07-9FC8-0B6C5811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594696"/>
            <a:ext cx="7958331" cy="1077229"/>
          </a:xfrm>
        </p:spPr>
        <p:txBody>
          <a:bodyPr/>
          <a:lstStyle/>
          <a:p>
            <a:pPr algn="l"/>
            <a:r>
              <a:rPr lang="fr-FR" u="sng"/>
              <a:t>Difficultés rencontrées</a:t>
            </a:r>
            <a:br>
              <a:rPr lang="fr-FR" u="sng"/>
            </a:br>
            <a:endParaRPr lang="en-GB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29B0A-BB57-4664-8D83-5D46D15F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430086"/>
            <a:ext cx="9411899" cy="3997828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sz="1800" dirty="0"/>
              <a:t>Fichier </a:t>
            </a:r>
            <a:r>
              <a:rPr lang="fr-FR" sz="1800" dirty="0" err="1"/>
              <a:t>pdf</a:t>
            </a:r>
            <a:r>
              <a:rPr lang="fr-FR" sz="1800" dirty="0"/>
              <a:t> mais pas </a:t>
            </a:r>
            <a:r>
              <a:rPr lang="fr-FR" sz="1800" i="1" dirty="0"/>
              <a:t>nom.pdf  </a:t>
            </a:r>
            <a:r>
              <a:rPr lang="fr-FR" sz="1800" dirty="0">
                <a:sym typeface="Wingdings" panose="05000000000000000000" pitchFamily="2" charset="2"/>
              </a:rPr>
              <a:t> passage par l’ouverture dans un navigateur (chrome) puis téléchargement </a:t>
            </a:r>
          </a:p>
          <a:p>
            <a:pPr marL="6160" indent="0">
              <a:buNone/>
            </a:pPr>
            <a:endParaRPr lang="fr-FR" sz="1800" dirty="0">
              <a:sym typeface="Wingdings" panose="05000000000000000000" pitchFamily="2" charset="2"/>
            </a:endParaRPr>
          </a:p>
          <a:p>
            <a:r>
              <a:rPr lang="fr-FR" sz="1800" dirty="0">
                <a:sym typeface="Wingdings" panose="05000000000000000000" pitchFamily="2" charset="2"/>
              </a:rPr>
              <a:t>Temps de téléchargement de la </a:t>
            </a:r>
            <a:r>
              <a:rPr lang="fr-FR" sz="1800">
                <a:sym typeface="Wingdings" panose="05000000000000000000" pitchFamily="2" charset="2"/>
              </a:rPr>
              <a:t>page arbitraire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1582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76568-9C49-49AF-9428-6B8920C4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E8421-B7CA-484A-92B6-28A1D262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7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107</TotalTime>
  <Words>137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Hackaton   Harmonic Pharma</vt:lpstr>
      <vt:lpstr>Plan </vt:lpstr>
      <vt:lpstr>Sujet - Objectifs</vt:lpstr>
      <vt:lpstr>Notre  code </vt:lpstr>
      <vt:lpstr>Difficultés rencontrées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   Harmonic Pharma</dc:title>
  <dc:creator>Armelle Coutaux</dc:creator>
  <cp:lastModifiedBy>Armelle Coutaux</cp:lastModifiedBy>
  <cp:revision>10</cp:revision>
  <dcterms:created xsi:type="dcterms:W3CDTF">2021-05-11T08:17:04Z</dcterms:created>
  <dcterms:modified xsi:type="dcterms:W3CDTF">2021-05-11T10:04:57Z</dcterms:modified>
</cp:coreProperties>
</file>