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9" r:id="rId3"/>
    <p:sldId id="257" r:id="rId4"/>
    <p:sldId id="258" r:id="rId5"/>
    <p:sldId id="259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482F-D46D-467D-A069-61CB22794467}" v="27" dt="2023-06-09T02:30:57.256"/>
    <p1510:client id="{517D562B-FE90-16D8-84AC-3E91A784865C}" v="1" dt="2023-07-27T21:54:41.041"/>
    <p1510:client id="{BB68429B-E3A1-425E-A82C-D125E38BFBF6}" v="28" dt="2023-06-09T02:21:2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A8510-10F4-4757-AE32-EB35454F8208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C8920-E493-4683-81BE-D004FDB0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</a:t>
            </a:r>
            <a:r>
              <a:rPr lang="en-US" sz="1200" dirty="0" err="1"/>
              <a:t>www.darpa.mil</a:t>
            </a:r>
            <a:r>
              <a:rPr lang="en-US" sz="1200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2B19-E86A-214C-9C1E-DA977D3E1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</a:t>
            </a:r>
            <a:r>
              <a:rPr lang="en-US" sz="1200" dirty="0" err="1"/>
              <a:t>www.darpa.mil</a:t>
            </a:r>
            <a:r>
              <a:rPr lang="en-US" sz="1200" dirty="0"/>
              <a:t>/</a:t>
            </a:r>
          </a:p>
          <a:p>
            <a:endParaRPr lang="en-US" dirty="0"/>
          </a:p>
          <a:p>
            <a:r>
              <a:rPr lang="en-US" dirty="0" err="1"/>
              <a:t>Uva</a:t>
            </a:r>
            <a:r>
              <a:rPr lang="en-US" dirty="0"/>
              <a:t>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2B19-E86A-214C-9C1E-DA977D3E19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Welcome to grad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Professor Alonzi</a:t>
            </a:r>
          </a:p>
          <a:p>
            <a:r>
              <a:rPr lang="en-US" dirty="0">
                <a:ea typeface="Calibri"/>
                <a:cs typeface="Calibri"/>
              </a:rPr>
              <a:t>UVA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Scientific Research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11" y="2233163"/>
            <a:ext cx="4649379" cy="3609019"/>
          </a:xfrm>
        </p:spPr>
      </p:pic>
      <p:sp>
        <p:nvSpPr>
          <p:cNvPr id="3" name="Oval 2"/>
          <p:cNvSpPr/>
          <p:nvPr/>
        </p:nvSpPr>
        <p:spPr>
          <a:xfrm>
            <a:off x="204537" y="2141629"/>
            <a:ext cx="3116179" cy="175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Shoulders of giants</a:t>
            </a:r>
          </a:p>
        </p:txBody>
      </p:sp>
      <p:sp>
        <p:nvSpPr>
          <p:cNvPr id="6" name="Oval 5"/>
          <p:cNvSpPr/>
          <p:nvPr/>
        </p:nvSpPr>
        <p:spPr>
          <a:xfrm>
            <a:off x="204537" y="4144636"/>
            <a:ext cx="3116179" cy="175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 Data</a:t>
            </a:r>
          </a:p>
        </p:txBody>
      </p:sp>
      <p:cxnSp>
        <p:nvCxnSpPr>
          <p:cNvPr id="8" name="Straight Arrow Connector 7"/>
          <p:cNvCxnSpPr>
            <a:stCxn id="3" idx="6"/>
          </p:cNvCxnSpPr>
          <p:nvPr/>
        </p:nvCxnSpPr>
        <p:spPr>
          <a:xfrm>
            <a:off x="3320717" y="3019934"/>
            <a:ext cx="2418347" cy="505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</p:cNvCxnSpPr>
          <p:nvPr/>
        </p:nvCxnSpPr>
        <p:spPr>
          <a:xfrm flipV="1">
            <a:off x="3320715" y="4312032"/>
            <a:ext cx="1780675" cy="7109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2"/>
          </p:cNvCxnSpPr>
          <p:nvPr/>
        </p:nvCxnSpPr>
        <p:spPr>
          <a:xfrm>
            <a:off x="6545179" y="3886208"/>
            <a:ext cx="2326104" cy="1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871284" y="3007901"/>
            <a:ext cx="3116179" cy="175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Eureka!</a:t>
            </a:r>
          </a:p>
        </p:txBody>
      </p:sp>
    </p:spTree>
    <p:extLst>
      <p:ext uri="{BB962C8B-B14F-4D97-AF65-F5344CB8AC3E}">
        <p14:creationId xmlns:p14="http://schemas.microsoft.com/office/powerpoint/2010/main" val="226771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7A897-0C48-0970-2231-32F54802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anchor="b">
            <a:normAutofit/>
          </a:bodyPr>
          <a:lstStyle/>
          <a:p>
            <a:pPr algn="ctr"/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Dramatis Personae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B667-D4BE-A5DD-4AC0-A202534C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26" y="2563907"/>
            <a:ext cx="3228738" cy="3544498"/>
          </a:xfrm>
        </p:spPr>
        <p:txBody>
          <a:bodyPr anchor="t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Young William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Uncle Argyle</a:t>
            </a:r>
          </a:p>
        </p:txBody>
      </p:sp>
      <p:pic>
        <p:nvPicPr>
          <p:cNvPr id="1026" name="Picture 2" descr="Argyle Wallace | Historica Wiki | Fandom">
            <a:extLst>
              <a:ext uri="{FF2B5EF4-FFF2-40B4-BE49-F238E27FC236}">
                <a16:creationId xmlns:a16="http://schemas.microsoft.com/office/drawing/2014/main" id="{084014B5-0845-EB06-6BE1-3968265F4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r="26417"/>
          <a:stretch/>
        </p:blipFill>
        <p:spPr bwMode="auto">
          <a:xfrm>
            <a:off x="5505180" y="685802"/>
            <a:ext cx="2889224" cy="54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ng William in 'Braveheart' 'Memba Him?!">
            <a:extLst>
              <a:ext uri="{FF2B5EF4-FFF2-40B4-BE49-F238E27FC236}">
                <a16:creationId xmlns:a16="http://schemas.microsoft.com/office/drawing/2014/main" id="{7B65BEA4-F1F8-249F-74E8-3A791827B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7" r="34417"/>
          <a:stretch/>
        </p:blipFill>
        <p:spPr bwMode="auto">
          <a:xfrm>
            <a:off x="8558383" y="688934"/>
            <a:ext cx="2953135" cy="548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9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A4F0-B21C-9CB7-F82D-A5F311F7A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9427" r="28691" b="35556"/>
          <a:stretch/>
        </p:blipFill>
        <p:spPr bwMode="auto">
          <a:xfrm>
            <a:off x="589788" y="1103745"/>
            <a:ext cx="4776539" cy="2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4D0655-50F4-34D3-1B15-03811BBD8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0" t="29524" r="28013" b="37963"/>
          <a:stretch/>
        </p:blipFill>
        <p:spPr bwMode="auto">
          <a:xfrm>
            <a:off x="6719318" y="3611417"/>
            <a:ext cx="4846320" cy="22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ED2FF-B2B4-23F5-0D7F-2B919DD0CCA0}"/>
              </a:ext>
            </a:extLst>
          </p:cNvPr>
          <p:cNvSpPr txBox="1"/>
          <p:nvPr/>
        </p:nvSpPr>
        <p:spPr>
          <a:xfrm>
            <a:off x="68375" y="3342892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First, learn to use this,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E055E-E3E1-05AC-DAF0-1FE429967746}"/>
              </a:ext>
            </a:extLst>
          </p:cNvPr>
          <p:cNvSpPr txBox="1"/>
          <p:nvPr/>
        </p:nvSpPr>
        <p:spPr>
          <a:xfrm>
            <a:off x="6165055" y="5841164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then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I'll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teach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you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to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use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this.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9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A4F0-B21C-9CB7-F82D-A5F311F7A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9427" r="28691" b="35556"/>
          <a:stretch/>
        </p:blipFill>
        <p:spPr bwMode="auto">
          <a:xfrm>
            <a:off x="589788" y="1103745"/>
            <a:ext cx="4776539" cy="2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4D0655-50F4-34D3-1B15-03811BBD8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0" t="29524" r="28013" b="37963"/>
          <a:stretch/>
        </p:blipFill>
        <p:spPr bwMode="auto">
          <a:xfrm>
            <a:off x="6719318" y="3611417"/>
            <a:ext cx="4846320" cy="22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ED2FF-B2B4-23F5-0D7F-2B919DD0CCA0}"/>
              </a:ext>
            </a:extLst>
          </p:cNvPr>
          <p:cNvSpPr txBox="1"/>
          <p:nvPr/>
        </p:nvSpPr>
        <p:spPr>
          <a:xfrm>
            <a:off x="68375" y="3342892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First, learn to use this,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E055E-E3E1-05AC-DAF0-1FE429967746}"/>
              </a:ext>
            </a:extLst>
          </p:cNvPr>
          <p:cNvSpPr txBox="1"/>
          <p:nvPr/>
        </p:nvSpPr>
        <p:spPr>
          <a:xfrm>
            <a:off x="6165055" y="5841164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then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I'll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teach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you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to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use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</a:rPr>
              <a:t>this.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1CDC-0A31-5980-0BBD-BA2BFE6473A2}"/>
              </a:ext>
            </a:extLst>
          </p:cNvPr>
          <p:cNvSpPr txBox="1"/>
          <p:nvPr/>
        </p:nvSpPr>
        <p:spPr>
          <a:xfrm>
            <a:off x="6060393" y="1342344"/>
            <a:ext cx="299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ED88-CED5-CA90-FF06-CBD4D8613EC2}"/>
              </a:ext>
            </a:extLst>
          </p:cNvPr>
          <p:cNvSpPr txBox="1"/>
          <p:nvPr/>
        </p:nvSpPr>
        <p:spPr>
          <a:xfrm>
            <a:off x="2946399" y="4326001"/>
            <a:ext cx="299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Artificial</a:t>
            </a:r>
          </a:p>
          <a:p>
            <a:r>
              <a:rPr lang="en-US" sz="3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Neural Network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AE5DE7-BAFC-9885-696D-6565AB61E90F}"/>
              </a:ext>
            </a:extLst>
          </p:cNvPr>
          <p:cNvSpPr/>
          <p:nvPr/>
        </p:nvSpPr>
        <p:spPr>
          <a:xfrm rot="10800000">
            <a:off x="4281054" y="1663013"/>
            <a:ext cx="1662545" cy="4436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C8BD59C-9453-B847-D8F6-CD62F3750CCC}"/>
              </a:ext>
            </a:extLst>
          </p:cNvPr>
          <p:cNvSpPr/>
          <p:nvPr/>
        </p:nvSpPr>
        <p:spPr>
          <a:xfrm>
            <a:off x="5719421" y="4889005"/>
            <a:ext cx="1923670" cy="4436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Scientific Research 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11" y="2233163"/>
            <a:ext cx="4649379" cy="3609019"/>
          </a:xfrm>
        </p:spPr>
      </p:pic>
      <p:sp>
        <p:nvSpPr>
          <p:cNvPr id="3" name="Oval 2"/>
          <p:cNvSpPr/>
          <p:nvPr/>
        </p:nvSpPr>
        <p:spPr>
          <a:xfrm>
            <a:off x="204537" y="2141629"/>
            <a:ext cx="3116179" cy="175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Shoulders of giants</a:t>
            </a:r>
          </a:p>
        </p:txBody>
      </p:sp>
      <p:sp>
        <p:nvSpPr>
          <p:cNvPr id="6" name="Oval 5"/>
          <p:cNvSpPr/>
          <p:nvPr/>
        </p:nvSpPr>
        <p:spPr>
          <a:xfrm>
            <a:off x="204537" y="4144636"/>
            <a:ext cx="3116179" cy="175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 Data</a:t>
            </a:r>
          </a:p>
        </p:txBody>
      </p:sp>
      <p:cxnSp>
        <p:nvCxnSpPr>
          <p:cNvPr id="8" name="Straight Arrow Connector 7"/>
          <p:cNvCxnSpPr>
            <a:stCxn id="3" idx="6"/>
          </p:cNvCxnSpPr>
          <p:nvPr/>
        </p:nvCxnSpPr>
        <p:spPr>
          <a:xfrm>
            <a:off x="3320717" y="3019934"/>
            <a:ext cx="2418347" cy="505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</p:cNvCxnSpPr>
          <p:nvPr/>
        </p:nvCxnSpPr>
        <p:spPr>
          <a:xfrm flipV="1">
            <a:off x="3320715" y="4312032"/>
            <a:ext cx="1780675" cy="7109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4" idx="2"/>
          </p:cNvCxnSpPr>
          <p:nvPr/>
        </p:nvCxnSpPr>
        <p:spPr>
          <a:xfrm>
            <a:off x="6545179" y="3886208"/>
            <a:ext cx="2326104" cy="1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871284" y="3007901"/>
            <a:ext cx="3116179" cy="175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Eureka!</a:t>
            </a:r>
          </a:p>
        </p:txBody>
      </p:sp>
      <p:pic>
        <p:nvPicPr>
          <p:cNvPr id="1026" name="Picture 2" descr="Malathi Veeraraghavan - Image">
            <a:extLst>
              <a:ext uri="{FF2B5EF4-FFF2-40B4-BE49-F238E27FC236}">
                <a16:creationId xmlns:a16="http://schemas.microsoft.com/office/drawing/2014/main" id="{3E2F8D11-707E-4C4B-999F-B1C03BC98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11" y="426925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67B9D-617F-7B45-9DD4-EAD9CEE862B0}"/>
              </a:ext>
            </a:extLst>
          </p:cNvPr>
          <p:cNvSpPr/>
          <p:nvPr/>
        </p:nvSpPr>
        <p:spPr>
          <a:xfrm>
            <a:off x="9279651" y="5463717"/>
            <a:ext cx="2788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anklin-gothic-urw"/>
              </a:rPr>
              <a:t>‘Do not chase fame or money, pursue knowledge.’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12EBB-B717-4A48-A53C-E91FA7FCB900}"/>
              </a:ext>
            </a:extLst>
          </p:cNvPr>
          <p:cNvSpPr/>
          <p:nvPr/>
        </p:nvSpPr>
        <p:spPr>
          <a:xfrm>
            <a:off x="162423" y="5941535"/>
            <a:ext cx="383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Upload new data into human memory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D93C2-AB97-2040-A60F-3D8EE8343E8D}"/>
              </a:ext>
            </a:extLst>
          </p:cNvPr>
          <p:cNvSpPr/>
          <p:nvPr/>
        </p:nvSpPr>
        <p:spPr>
          <a:xfrm>
            <a:off x="385486" y="1674586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Understand what is known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656D6-58F4-1C4D-9D7D-AF48F950B102}"/>
              </a:ext>
            </a:extLst>
          </p:cNvPr>
          <p:cNvSpPr/>
          <p:nvPr/>
        </p:nvSpPr>
        <p:spPr>
          <a:xfrm>
            <a:off x="1670260" y="596297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04086-081A-6043-AFEB-FA4ED1E99F8B}"/>
              </a:ext>
            </a:extLst>
          </p:cNvPr>
          <p:cNvSpPr txBox="1"/>
          <p:nvPr/>
        </p:nvSpPr>
        <p:spPr>
          <a:xfrm>
            <a:off x="9386252" y="6110048"/>
            <a:ext cx="24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/>
              <a:t>Malathi</a:t>
            </a:r>
            <a:r>
              <a:rPr lang="en-US" i="1" dirty="0"/>
              <a:t> </a:t>
            </a:r>
            <a:r>
              <a:rPr lang="en-US" i="1" dirty="0" err="1"/>
              <a:t>Veeraraghavan</a:t>
            </a:r>
            <a:endParaRPr lang="en-US" i="1" dirty="0"/>
          </a:p>
          <a:p>
            <a:pPr algn="r"/>
            <a:r>
              <a:rPr lang="en-US" i="1" dirty="0"/>
              <a:t>aka MV</a:t>
            </a:r>
          </a:p>
        </p:txBody>
      </p:sp>
    </p:spTree>
    <p:extLst>
      <p:ext uri="{BB962C8B-B14F-4D97-AF65-F5344CB8AC3E}">
        <p14:creationId xmlns:p14="http://schemas.microsoft.com/office/powerpoint/2010/main" val="243058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119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grad school</vt:lpstr>
      <vt:lpstr>Scientific Research Flowchart</vt:lpstr>
      <vt:lpstr>Dramatis Personae</vt:lpstr>
      <vt:lpstr>PowerPoint Presentation</vt:lpstr>
      <vt:lpstr>PowerPoint Presentation</vt:lpstr>
      <vt:lpstr>Scientific Research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Alonzi, Loreto Peter (lpa2a)</cp:lastModifiedBy>
  <cp:revision>12</cp:revision>
  <dcterms:created xsi:type="dcterms:W3CDTF">2023-06-09T02:16:57Z</dcterms:created>
  <dcterms:modified xsi:type="dcterms:W3CDTF">2023-07-27T21:54:59Z</dcterms:modified>
</cp:coreProperties>
</file>