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9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7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2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7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2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3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75C6-2EE5-4B82-AA19-A67B01C67A8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FEAF-5F6D-4513-8A51-087DDAB43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7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613710" y="274612"/>
            <a:ext cx="6098473" cy="3820871"/>
            <a:chOff x="2613710" y="274612"/>
            <a:chExt cx="6098473" cy="3820871"/>
          </a:xfrm>
        </p:grpSpPr>
        <p:grpSp>
          <p:nvGrpSpPr>
            <p:cNvPr id="24" name="组合 23"/>
            <p:cNvGrpSpPr/>
            <p:nvPr/>
          </p:nvGrpSpPr>
          <p:grpSpPr>
            <a:xfrm>
              <a:off x="3000777" y="643945"/>
              <a:ext cx="5318975" cy="3451538"/>
              <a:chOff x="3000777" y="643944"/>
              <a:chExt cx="5318975" cy="570534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000777" y="643944"/>
                <a:ext cx="103031" cy="57053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8227453" y="643944"/>
                <a:ext cx="92299" cy="57053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613710" y="2746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835020" y="2746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服务</a:t>
              </a:r>
              <a:r>
                <a:rPr lang="zh-CN" altLang="en-US" dirty="0" smtClean="0"/>
                <a:t>端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052293" y="721218"/>
              <a:ext cx="5175160" cy="437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979315" y="536552"/>
              <a:ext cx="1870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Client </a:t>
              </a:r>
              <a:r>
                <a:rPr lang="en-US" altLang="zh-CN" sz="1400" dirty="0" smtClean="0"/>
                <a:t>Hello, TCP </a:t>
              </a:r>
              <a:r>
                <a:rPr lang="en-US" altLang="zh-CN" sz="1400" dirty="0" err="1" smtClean="0"/>
                <a:t>Seq</a:t>
              </a:r>
              <a:r>
                <a:rPr lang="en-US" altLang="zh-CN" sz="1400" dirty="0" smtClean="0"/>
                <a:t>=1</a:t>
              </a:r>
              <a:endParaRPr lang="zh-CN" altLang="en-US" sz="1400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3103808" y="1403802"/>
              <a:ext cx="5123645" cy="283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244666" y="1210617"/>
              <a:ext cx="1123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TCP </a:t>
              </a:r>
              <a:r>
                <a:rPr lang="en-US" altLang="zh-CN" sz="1400" dirty="0" err="1" smtClean="0"/>
                <a:t>Ack</a:t>
              </a:r>
              <a:r>
                <a:rPr lang="en-US" altLang="zh-CN" sz="1400" dirty="0" smtClean="0"/>
                <a:t>=242</a:t>
              </a:r>
              <a:endParaRPr lang="zh-CN" altLang="en-US" sz="1400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088528" y="1788853"/>
              <a:ext cx="5123645" cy="283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338113" y="16201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Server Hello, TCP </a:t>
              </a:r>
              <a:r>
                <a:rPr lang="en-US" altLang="zh-CN" sz="1400" dirty="0" err="1" smtClean="0"/>
                <a:t>Seq</a:t>
              </a:r>
              <a:r>
                <a:rPr lang="en-US" altLang="zh-CN" sz="1400" dirty="0" smtClean="0"/>
                <a:t>=1 </a:t>
              </a:r>
              <a:r>
                <a:rPr lang="en-US" altLang="zh-CN" sz="1400" dirty="0" err="1" smtClean="0"/>
                <a:t>Ack</a:t>
              </a:r>
              <a:r>
                <a:rPr lang="en-US" altLang="zh-CN" sz="1400" dirty="0" smtClean="0"/>
                <a:t>=242 Len=86</a:t>
              </a:r>
              <a:endParaRPr lang="zh-CN" altLang="en-US" sz="1400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3106209" y="2273652"/>
              <a:ext cx="5123645" cy="283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189827" y="2072188"/>
              <a:ext cx="3233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Change Cipher Spec</a:t>
              </a:r>
              <a:r>
                <a:rPr lang="en-US" altLang="zh-CN" sz="1400" dirty="0" smtClean="0"/>
                <a:t>, TCP </a:t>
              </a:r>
              <a:r>
                <a:rPr lang="en-US" altLang="zh-CN" sz="1400" dirty="0" err="1" smtClean="0"/>
                <a:t>Seq</a:t>
              </a:r>
              <a:r>
                <a:rPr lang="en-US" altLang="zh-CN" sz="1400" dirty="0" smtClean="0"/>
                <a:t>=87 </a:t>
              </a:r>
              <a:r>
                <a:rPr lang="en-US" altLang="zh-CN" sz="1400" dirty="0" err="1" smtClean="0"/>
                <a:t>Ack</a:t>
              </a:r>
              <a:r>
                <a:rPr lang="en-US" altLang="zh-CN" sz="1400" dirty="0" smtClean="0"/>
                <a:t>=242</a:t>
              </a:r>
              <a:endParaRPr lang="zh-CN" altLang="en-US" sz="14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088528" y="2801690"/>
              <a:ext cx="5123645" cy="12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955323" y="2493913"/>
              <a:ext cx="1702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TCP </a:t>
              </a:r>
              <a:r>
                <a:rPr lang="en-US" altLang="zh-CN" sz="1400" dirty="0" err="1" smtClean="0"/>
                <a:t>Seq</a:t>
              </a:r>
              <a:r>
                <a:rPr lang="en-US" altLang="zh-CN" sz="1400" dirty="0" smtClean="0"/>
                <a:t>=242 </a:t>
              </a:r>
              <a:r>
                <a:rPr lang="en-US" altLang="zh-CN" sz="1400" dirty="0" err="1" smtClean="0"/>
                <a:t>Ack</a:t>
              </a:r>
              <a:r>
                <a:rPr lang="en-US" altLang="zh-CN" sz="1400" dirty="0" smtClean="0"/>
                <a:t>=93</a:t>
              </a:r>
              <a:endParaRPr lang="zh-CN" altLang="en-US" sz="1400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3078050" y="3171555"/>
              <a:ext cx="5123645" cy="283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608272" y="2950180"/>
              <a:ext cx="2396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Finished, TCP </a:t>
              </a:r>
              <a:r>
                <a:rPr lang="en-US" altLang="zh-CN" sz="1400" dirty="0" err="1" smtClean="0"/>
                <a:t>Seq</a:t>
              </a:r>
              <a:r>
                <a:rPr lang="en-US" altLang="zh-CN" sz="1400" dirty="0" smtClean="0"/>
                <a:t>=93 </a:t>
              </a:r>
              <a:r>
                <a:rPr lang="en-US" altLang="zh-CN" sz="1400" dirty="0" err="1" smtClean="0"/>
                <a:t>Ack</a:t>
              </a:r>
              <a:r>
                <a:rPr lang="en-US" altLang="zh-CN" sz="1400" dirty="0" smtClean="0"/>
                <a:t>=242</a:t>
              </a:r>
              <a:endParaRPr lang="zh-CN" altLang="en-US" sz="14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3119088" y="3671540"/>
              <a:ext cx="5123645" cy="12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025516" y="3403706"/>
              <a:ext cx="3561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Change Cipher Spec &amp; Finished</a:t>
              </a:r>
              <a:r>
                <a:rPr lang="en-US" altLang="zh-CN" sz="1400" dirty="0" smtClean="0"/>
                <a:t>, TCP </a:t>
              </a:r>
              <a:r>
                <a:rPr lang="en-US" altLang="zh-CN" sz="1400" dirty="0" err="1" smtClean="0"/>
                <a:t>Seq</a:t>
              </a:r>
              <a:r>
                <a:rPr lang="en-US" altLang="zh-CN" sz="1400" dirty="0" smtClean="0"/>
                <a:t>=242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66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 Quick</dc:creator>
  <cp:lastModifiedBy>Ben Quick</cp:lastModifiedBy>
  <cp:revision>29</cp:revision>
  <dcterms:created xsi:type="dcterms:W3CDTF">2018-03-15T02:49:46Z</dcterms:created>
  <dcterms:modified xsi:type="dcterms:W3CDTF">2018-03-15T12:25:25Z</dcterms:modified>
</cp:coreProperties>
</file>