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Lst>
  <p:sldSz cx="15122525" cy="10693400"/>
  <p:notesSz cx="20929600" cy="29819600"/>
  <p:defaultTextStyle>
    <a:defPPr>
      <a:defRPr lang="en-US"/>
    </a:defPPr>
    <a:lvl1pPr algn="l" rtl="0" fontAlgn="base">
      <a:spcBef>
        <a:spcPct val="0"/>
      </a:spcBef>
      <a:spcAft>
        <a:spcPct val="0"/>
      </a:spcAft>
      <a:defRPr sz="2900" kern="1200">
        <a:solidFill>
          <a:schemeClr val="tx1"/>
        </a:solidFill>
        <a:latin typeface="Arial" charset="0"/>
        <a:ea typeface="Arial" charset="0"/>
        <a:cs typeface="Arial" charset="0"/>
      </a:defRPr>
    </a:lvl1pPr>
    <a:lvl2pPr marL="469900" indent="-12700" algn="l" rtl="0" fontAlgn="base">
      <a:spcBef>
        <a:spcPct val="0"/>
      </a:spcBef>
      <a:spcAft>
        <a:spcPct val="0"/>
      </a:spcAft>
      <a:defRPr sz="2900" kern="1200">
        <a:solidFill>
          <a:schemeClr val="tx1"/>
        </a:solidFill>
        <a:latin typeface="Arial" charset="0"/>
        <a:ea typeface="Arial" charset="0"/>
        <a:cs typeface="Arial" charset="0"/>
      </a:defRPr>
    </a:lvl2pPr>
    <a:lvl3pPr marL="939800" indent="-25400" algn="l" rtl="0" fontAlgn="base">
      <a:spcBef>
        <a:spcPct val="0"/>
      </a:spcBef>
      <a:spcAft>
        <a:spcPct val="0"/>
      </a:spcAft>
      <a:defRPr sz="2900" kern="1200">
        <a:solidFill>
          <a:schemeClr val="tx1"/>
        </a:solidFill>
        <a:latin typeface="Arial" charset="0"/>
        <a:ea typeface="Arial" charset="0"/>
        <a:cs typeface="Arial" charset="0"/>
      </a:defRPr>
    </a:lvl3pPr>
    <a:lvl4pPr marL="1409700" indent="-38100" algn="l" rtl="0" fontAlgn="base">
      <a:spcBef>
        <a:spcPct val="0"/>
      </a:spcBef>
      <a:spcAft>
        <a:spcPct val="0"/>
      </a:spcAft>
      <a:defRPr sz="2900" kern="1200">
        <a:solidFill>
          <a:schemeClr val="tx1"/>
        </a:solidFill>
        <a:latin typeface="Arial" charset="0"/>
        <a:ea typeface="Arial" charset="0"/>
        <a:cs typeface="Arial" charset="0"/>
      </a:defRPr>
    </a:lvl4pPr>
    <a:lvl5pPr marL="1881188" indent="-52388" algn="l" rtl="0" fontAlgn="base">
      <a:spcBef>
        <a:spcPct val="0"/>
      </a:spcBef>
      <a:spcAft>
        <a:spcPct val="0"/>
      </a:spcAft>
      <a:defRPr sz="2900" kern="1200">
        <a:solidFill>
          <a:schemeClr val="tx1"/>
        </a:solidFill>
        <a:latin typeface="Arial" charset="0"/>
        <a:ea typeface="Arial" charset="0"/>
        <a:cs typeface="Arial" charset="0"/>
      </a:defRPr>
    </a:lvl5pPr>
    <a:lvl6pPr marL="2286000" algn="l" defTabSz="914400" rtl="0" eaLnBrk="1" latinLnBrk="0" hangingPunct="1">
      <a:defRPr sz="2900" kern="1200">
        <a:solidFill>
          <a:schemeClr val="tx1"/>
        </a:solidFill>
        <a:latin typeface="Arial" charset="0"/>
        <a:ea typeface="Arial" charset="0"/>
        <a:cs typeface="Arial" charset="0"/>
      </a:defRPr>
    </a:lvl6pPr>
    <a:lvl7pPr marL="2743200" algn="l" defTabSz="914400" rtl="0" eaLnBrk="1" latinLnBrk="0" hangingPunct="1">
      <a:defRPr sz="2900" kern="1200">
        <a:solidFill>
          <a:schemeClr val="tx1"/>
        </a:solidFill>
        <a:latin typeface="Arial" charset="0"/>
        <a:ea typeface="Arial" charset="0"/>
        <a:cs typeface="Arial" charset="0"/>
      </a:defRPr>
    </a:lvl7pPr>
    <a:lvl8pPr marL="3200400" algn="l" defTabSz="914400" rtl="0" eaLnBrk="1" latinLnBrk="0" hangingPunct="1">
      <a:defRPr sz="2900" kern="1200">
        <a:solidFill>
          <a:schemeClr val="tx1"/>
        </a:solidFill>
        <a:latin typeface="Arial" charset="0"/>
        <a:ea typeface="Arial" charset="0"/>
        <a:cs typeface="Arial" charset="0"/>
      </a:defRPr>
    </a:lvl8pPr>
    <a:lvl9pPr marL="3657600" algn="l" defTabSz="914400" rtl="0" eaLnBrk="1" latinLnBrk="0" hangingPunct="1">
      <a:defRPr sz="2900"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1D42"/>
    <a:srgbClr val="660033"/>
    <a:srgbClr val="00FFFF"/>
    <a:srgbClr val="0033CC"/>
    <a:srgbClr val="0463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12" autoAdjust="0"/>
    <p:restoredTop sz="96357" autoAdjust="0"/>
  </p:normalViewPr>
  <p:slideViewPr>
    <p:cSldViewPr>
      <p:cViewPr varScale="1">
        <p:scale>
          <a:sx n="74" d="100"/>
          <a:sy n="74" d="100"/>
        </p:scale>
        <p:origin x="16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04" y="6598796"/>
            <a:ext cx="25706456" cy="4553104"/>
          </a:xfrm>
        </p:spPr>
        <p:txBody>
          <a:bodyPr/>
          <a:lstStyle/>
          <a:p>
            <a:r>
              <a:rPr lang="en-US"/>
              <a:t>Click to edit Master title style</a:t>
            </a:r>
            <a:endParaRPr lang="en-GB"/>
          </a:p>
        </p:txBody>
      </p:sp>
      <p:sp>
        <p:nvSpPr>
          <p:cNvPr id="3" name="Subtitle 2"/>
          <p:cNvSpPr>
            <a:spLocks noGrp="1"/>
          </p:cNvSpPr>
          <p:nvPr>
            <p:ph type="subTitle" idx="1"/>
          </p:nvPr>
        </p:nvSpPr>
        <p:spPr>
          <a:xfrm>
            <a:off x="4537008" y="12037544"/>
            <a:ext cx="21169448" cy="5428890"/>
          </a:xfrm>
        </p:spPr>
        <p:txBody>
          <a:bodyPr/>
          <a:lstStyle>
            <a:lvl1pPr marL="0" indent="0" algn="ctr">
              <a:buNone/>
              <a:defRPr/>
            </a:lvl1pPr>
            <a:lvl2pPr marL="470322" indent="0" algn="ctr">
              <a:buNone/>
              <a:defRPr/>
            </a:lvl2pPr>
            <a:lvl3pPr marL="940643" indent="0" algn="ctr">
              <a:buNone/>
              <a:defRPr/>
            </a:lvl3pPr>
            <a:lvl4pPr marL="1410965" indent="0" algn="ctr">
              <a:buNone/>
              <a:defRPr/>
            </a:lvl4pPr>
            <a:lvl5pPr marL="1881287" indent="0" algn="ctr">
              <a:buNone/>
              <a:defRPr/>
            </a:lvl5pPr>
            <a:lvl6pPr marL="2351608" indent="0" algn="ctr">
              <a:buNone/>
              <a:defRPr/>
            </a:lvl6pPr>
            <a:lvl7pPr marL="2821930" indent="0" algn="ctr">
              <a:buNone/>
              <a:defRPr/>
            </a:lvl7pPr>
            <a:lvl8pPr marL="3292251" indent="0" algn="ctr">
              <a:buNone/>
              <a:defRPr/>
            </a:lvl8pPr>
            <a:lvl9pPr marL="3762573"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337235E1-9EE5-9B4E-A378-16028398161B}" type="slidenum">
              <a:rPr lang="en-US" altLang="x-none"/>
              <a:pPr/>
              <a:t>‹#›</a:t>
            </a:fld>
            <a:endParaRPr lang="en-US" altLang="x-none"/>
          </a:p>
        </p:txBody>
      </p:sp>
    </p:spTree>
    <p:extLst>
      <p:ext uri="{BB962C8B-B14F-4D97-AF65-F5344CB8AC3E}">
        <p14:creationId xmlns:p14="http://schemas.microsoft.com/office/powerpoint/2010/main" val="1642703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2E2F710A-7EB4-8248-AD16-1A5A614CA6F0}" type="slidenum">
              <a:rPr lang="en-US" altLang="x-none"/>
              <a:pPr/>
              <a:t>‹#›</a:t>
            </a:fld>
            <a:endParaRPr lang="en-US" altLang="x-none"/>
          </a:p>
        </p:txBody>
      </p:sp>
    </p:spTree>
    <p:extLst>
      <p:ext uri="{BB962C8B-B14F-4D97-AF65-F5344CB8AC3E}">
        <p14:creationId xmlns:p14="http://schemas.microsoft.com/office/powerpoint/2010/main" val="152696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7242" y="851140"/>
            <a:ext cx="6803885" cy="1812368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12336" y="851140"/>
            <a:ext cx="20258795" cy="181236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C37BF9AA-33CA-734A-9E34-8DEFA349FDE5}" type="slidenum">
              <a:rPr lang="en-US" altLang="x-none"/>
              <a:pPr/>
              <a:t>‹#›</a:t>
            </a:fld>
            <a:endParaRPr lang="en-US" altLang="x-none"/>
          </a:p>
        </p:txBody>
      </p:sp>
    </p:spTree>
    <p:extLst>
      <p:ext uri="{BB962C8B-B14F-4D97-AF65-F5344CB8AC3E}">
        <p14:creationId xmlns:p14="http://schemas.microsoft.com/office/powerpoint/2010/main" val="119934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E370172C-9007-214A-B59E-92CD2D2A6BA7}" type="slidenum">
              <a:rPr lang="en-US" altLang="x-none"/>
              <a:pPr/>
              <a:t>‹#›</a:t>
            </a:fld>
            <a:endParaRPr lang="en-US" altLang="x-none"/>
          </a:p>
        </p:txBody>
      </p:sp>
    </p:spTree>
    <p:extLst>
      <p:ext uri="{BB962C8B-B14F-4D97-AF65-F5344CB8AC3E}">
        <p14:creationId xmlns:p14="http://schemas.microsoft.com/office/powerpoint/2010/main" val="86925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840" y="13649451"/>
            <a:ext cx="25706456" cy="4219549"/>
          </a:xfrm>
        </p:spPr>
        <p:txBody>
          <a:bodyPr anchor="t"/>
          <a:lstStyle>
            <a:lvl1pPr algn="l">
              <a:defRPr sz="4100" b="1" cap="all"/>
            </a:lvl1pPr>
          </a:lstStyle>
          <a:p>
            <a:r>
              <a:rPr lang="en-US"/>
              <a:t>Click to edit Master title style</a:t>
            </a:r>
            <a:endParaRPr lang="en-GB"/>
          </a:p>
        </p:txBody>
      </p:sp>
      <p:sp>
        <p:nvSpPr>
          <p:cNvPr id="3" name="Text Placeholder 2"/>
          <p:cNvSpPr>
            <a:spLocks noGrp="1"/>
          </p:cNvSpPr>
          <p:nvPr>
            <p:ph type="body" idx="1"/>
          </p:nvPr>
        </p:nvSpPr>
        <p:spPr>
          <a:xfrm>
            <a:off x="2388840" y="9002690"/>
            <a:ext cx="25706456" cy="4646761"/>
          </a:xfrm>
        </p:spPr>
        <p:txBody>
          <a:bodyPr anchor="b"/>
          <a:lstStyle>
            <a:lvl1pPr marL="0" indent="0">
              <a:buNone/>
              <a:defRPr sz="2100"/>
            </a:lvl1pPr>
            <a:lvl2pPr marL="470322" indent="0">
              <a:buNone/>
              <a:defRPr sz="1900"/>
            </a:lvl2pPr>
            <a:lvl3pPr marL="940643" indent="0">
              <a:buNone/>
              <a:defRPr sz="1600"/>
            </a:lvl3pPr>
            <a:lvl4pPr marL="1410965" indent="0">
              <a:buNone/>
              <a:defRPr sz="1400"/>
            </a:lvl4pPr>
            <a:lvl5pPr marL="1881287" indent="0">
              <a:buNone/>
              <a:defRPr sz="1400"/>
            </a:lvl5pPr>
            <a:lvl6pPr marL="2351608" indent="0">
              <a:buNone/>
              <a:defRPr sz="1400"/>
            </a:lvl6pPr>
            <a:lvl7pPr marL="2821930" indent="0">
              <a:buNone/>
              <a:defRPr sz="1400"/>
            </a:lvl7pPr>
            <a:lvl8pPr marL="3292251" indent="0">
              <a:buNone/>
              <a:defRPr sz="1400"/>
            </a:lvl8pPr>
            <a:lvl9pPr marL="3762573"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D0F7F13A-C50D-2947-AB70-F7A900AB46FF}" type="slidenum">
              <a:rPr lang="en-US" altLang="x-none"/>
              <a:pPr/>
              <a:t>‹#›</a:t>
            </a:fld>
            <a:endParaRPr lang="en-US" altLang="x-none"/>
          </a:p>
        </p:txBody>
      </p:sp>
    </p:spTree>
    <p:extLst>
      <p:ext uri="{BB962C8B-B14F-4D97-AF65-F5344CB8AC3E}">
        <p14:creationId xmlns:p14="http://schemas.microsoft.com/office/powerpoint/2010/main" val="20067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12336" y="4957313"/>
            <a:ext cx="13531340"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199789" y="4957313"/>
            <a:ext cx="13531339"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BAF09E48-7AF0-F147-8625-1E9BBEDE6E73}" type="slidenum">
              <a:rPr lang="en-US" altLang="x-none"/>
              <a:pPr/>
              <a:t>‹#›</a:t>
            </a:fld>
            <a:endParaRPr lang="en-US" altLang="x-none"/>
          </a:p>
        </p:txBody>
      </p:sp>
    </p:spTree>
    <p:extLst>
      <p:ext uri="{BB962C8B-B14F-4D97-AF65-F5344CB8AC3E}">
        <p14:creationId xmlns:p14="http://schemas.microsoft.com/office/powerpoint/2010/main" val="122410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2336" y="4755209"/>
            <a:ext cx="13362219"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336" y="6736818"/>
            <a:ext cx="13362219"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64030" y="4755209"/>
            <a:ext cx="13367097"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4030" y="6736818"/>
            <a:ext cx="13367097"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endParaRPr lang="en-US" altLang="x-none"/>
          </a:p>
        </p:txBody>
      </p:sp>
      <p:sp>
        <p:nvSpPr>
          <p:cNvPr id="8" name="Rectangle 5"/>
          <p:cNvSpPr>
            <a:spLocks noGrp="1" noChangeArrowheads="1"/>
          </p:cNvSpPr>
          <p:nvPr>
            <p:ph type="ftr" sz="quarter" idx="11"/>
          </p:nvPr>
        </p:nvSpPr>
        <p:spPr>
          <a:ln/>
        </p:spPr>
        <p:txBody>
          <a:bodyPr/>
          <a:lstStyle>
            <a:lvl1pPr>
              <a:defRPr/>
            </a:lvl1pPr>
          </a:lstStyle>
          <a:p>
            <a:endParaRPr lang="en-US" altLang="x-none"/>
          </a:p>
        </p:txBody>
      </p:sp>
      <p:sp>
        <p:nvSpPr>
          <p:cNvPr id="9" name="Rectangle 6"/>
          <p:cNvSpPr>
            <a:spLocks noGrp="1" noChangeArrowheads="1"/>
          </p:cNvSpPr>
          <p:nvPr>
            <p:ph type="sldNum" sz="quarter" idx="12"/>
          </p:nvPr>
        </p:nvSpPr>
        <p:spPr>
          <a:ln/>
        </p:spPr>
        <p:txBody>
          <a:bodyPr/>
          <a:lstStyle>
            <a:lvl1pPr>
              <a:defRPr/>
            </a:lvl1pPr>
          </a:lstStyle>
          <a:p>
            <a:fld id="{BF0E0976-4050-8849-B93D-C9974A7BE4B0}" type="slidenum">
              <a:rPr lang="en-US" altLang="x-none"/>
              <a:pPr/>
              <a:t>‹#›</a:t>
            </a:fld>
            <a:endParaRPr lang="en-US" altLang="x-none"/>
          </a:p>
        </p:txBody>
      </p:sp>
    </p:spTree>
    <p:extLst>
      <p:ext uri="{BB962C8B-B14F-4D97-AF65-F5344CB8AC3E}">
        <p14:creationId xmlns:p14="http://schemas.microsoft.com/office/powerpoint/2010/main" val="64890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endParaRPr lang="en-US" altLang="x-none"/>
          </a:p>
        </p:txBody>
      </p:sp>
      <p:sp>
        <p:nvSpPr>
          <p:cNvPr id="4" name="Rectangle 5"/>
          <p:cNvSpPr>
            <a:spLocks noGrp="1" noChangeArrowheads="1"/>
          </p:cNvSpPr>
          <p:nvPr>
            <p:ph type="ftr" sz="quarter" idx="11"/>
          </p:nvPr>
        </p:nvSpPr>
        <p:spPr>
          <a:ln/>
        </p:spPr>
        <p:txBody>
          <a:bodyPr/>
          <a:lstStyle>
            <a:lvl1pPr>
              <a:defRPr/>
            </a:lvl1pPr>
          </a:lstStyle>
          <a:p>
            <a:endParaRPr lang="en-US" altLang="x-none"/>
          </a:p>
        </p:txBody>
      </p:sp>
      <p:sp>
        <p:nvSpPr>
          <p:cNvPr id="5" name="Rectangle 6"/>
          <p:cNvSpPr>
            <a:spLocks noGrp="1" noChangeArrowheads="1"/>
          </p:cNvSpPr>
          <p:nvPr>
            <p:ph type="sldNum" sz="quarter" idx="12"/>
          </p:nvPr>
        </p:nvSpPr>
        <p:spPr>
          <a:ln/>
        </p:spPr>
        <p:txBody>
          <a:bodyPr/>
          <a:lstStyle>
            <a:lvl1pPr>
              <a:defRPr/>
            </a:lvl1pPr>
          </a:lstStyle>
          <a:p>
            <a:fld id="{F992A00D-80C1-5E42-9731-05E9BE2843A4}" type="slidenum">
              <a:rPr lang="en-US" altLang="x-none"/>
              <a:pPr/>
              <a:t>‹#›</a:t>
            </a:fld>
            <a:endParaRPr lang="en-US" altLang="x-none"/>
          </a:p>
        </p:txBody>
      </p:sp>
    </p:spTree>
    <p:extLst>
      <p:ext uri="{BB962C8B-B14F-4D97-AF65-F5344CB8AC3E}">
        <p14:creationId xmlns:p14="http://schemas.microsoft.com/office/powerpoint/2010/main" val="130004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x-none"/>
          </a:p>
        </p:txBody>
      </p:sp>
      <p:sp>
        <p:nvSpPr>
          <p:cNvPr id="3" name="Rectangle 5"/>
          <p:cNvSpPr>
            <a:spLocks noGrp="1" noChangeArrowheads="1"/>
          </p:cNvSpPr>
          <p:nvPr>
            <p:ph type="ftr" sz="quarter" idx="11"/>
          </p:nvPr>
        </p:nvSpPr>
        <p:spPr>
          <a:ln/>
        </p:spPr>
        <p:txBody>
          <a:bodyPr/>
          <a:lstStyle>
            <a:lvl1pPr>
              <a:defRPr/>
            </a:lvl1pPr>
          </a:lstStyle>
          <a:p>
            <a:endParaRPr lang="en-US" altLang="x-none"/>
          </a:p>
        </p:txBody>
      </p:sp>
      <p:sp>
        <p:nvSpPr>
          <p:cNvPr id="4" name="Rectangle 6"/>
          <p:cNvSpPr>
            <a:spLocks noGrp="1" noChangeArrowheads="1"/>
          </p:cNvSpPr>
          <p:nvPr>
            <p:ph type="sldNum" sz="quarter" idx="12"/>
          </p:nvPr>
        </p:nvSpPr>
        <p:spPr>
          <a:ln/>
        </p:spPr>
        <p:txBody>
          <a:bodyPr/>
          <a:lstStyle>
            <a:lvl1pPr>
              <a:defRPr/>
            </a:lvl1pPr>
          </a:lstStyle>
          <a:p>
            <a:fld id="{E2AB8E08-0882-4045-8039-B54BFF0D5BD9}" type="slidenum">
              <a:rPr lang="en-US" altLang="x-none"/>
              <a:pPr/>
              <a:t>‹#›</a:t>
            </a:fld>
            <a:endParaRPr lang="en-US" altLang="x-none"/>
          </a:p>
        </p:txBody>
      </p:sp>
    </p:spTree>
    <p:extLst>
      <p:ext uri="{BB962C8B-B14F-4D97-AF65-F5344CB8AC3E}">
        <p14:creationId xmlns:p14="http://schemas.microsoft.com/office/powerpoint/2010/main" val="128454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336" y="846211"/>
            <a:ext cx="9950519" cy="3598447"/>
          </a:xfrm>
        </p:spPr>
        <p:txBody>
          <a:bodyPr anchor="b"/>
          <a:lstStyle>
            <a:lvl1pPr algn="l">
              <a:defRPr sz="2100" b="1"/>
            </a:lvl1pPr>
          </a:lstStyle>
          <a:p>
            <a:r>
              <a:rPr lang="en-US"/>
              <a:t>Click to edit Master title style</a:t>
            </a:r>
            <a:endParaRPr lang="en-GB"/>
          </a:p>
        </p:txBody>
      </p:sp>
      <p:sp>
        <p:nvSpPr>
          <p:cNvPr id="3" name="Content Placeholder 2"/>
          <p:cNvSpPr>
            <a:spLocks noGrp="1"/>
          </p:cNvSpPr>
          <p:nvPr>
            <p:ph idx="1"/>
          </p:nvPr>
        </p:nvSpPr>
        <p:spPr>
          <a:xfrm>
            <a:off x="11823865" y="846211"/>
            <a:ext cx="16907263" cy="181286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2336" y="4444657"/>
            <a:ext cx="9950519" cy="14530166"/>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800FF174-7C35-1A4B-A6AA-113DC7661084}" type="slidenum">
              <a:rPr lang="en-US" altLang="x-none"/>
              <a:pPr/>
              <a:t>‹#›</a:t>
            </a:fld>
            <a:endParaRPr lang="en-US" altLang="x-none"/>
          </a:p>
        </p:txBody>
      </p:sp>
    </p:spTree>
    <p:extLst>
      <p:ext uri="{BB962C8B-B14F-4D97-AF65-F5344CB8AC3E}">
        <p14:creationId xmlns:p14="http://schemas.microsoft.com/office/powerpoint/2010/main" val="71753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381" y="14870294"/>
            <a:ext cx="18146403" cy="1754859"/>
          </a:xfrm>
        </p:spPr>
        <p:txBody>
          <a:bodyPr anchor="b"/>
          <a:lstStyle>
            <a:lvl1pPr algn="l">
              <a:defRPr sz="2100" b="1"/>
            </a:lvl1pPr>
          </a:lstStyle>
          <a:p>
            <a:r>
              <a:rPr lang="en-US"/>
              <a:t>Click to edit Master title style</a:t>
            </a:r>
            <a:endParaRPr lang="en-GB"/>
          </a:p>
        </p:txBody>
      </p:sp>
      <p:sp>
        <p:nvSpPr>
          <p:cNvPr id="3" name="Picture Placeholder 2"/>
          <p:cNvSpPr>
            <a:spLocks noGrp="1"/>
          </p:cNvSpPr>
          <p:nvPr>
            <p:ph type="pic" idx="1"/>
          </p:nvPr>
        </p:nvSpPr>
        <p:spPr>
          <a:xfrm>
            <a:off x="5927381" y="1897812"/>
            <a:ext cx="18146403" cy="12745731"/>
          </a:xfrm>
        </p:spPr>
        <p:txBody>
          <a:bodyPr lIns="294019" tIns="147016" rIns="294019" bIns="147016"/>
          <a:lstStyle>
            <a:lvl1pPr marL="0" indent="0">
              <a:buNone/>
              <a:defRPr sz="3300"/>
            </a:lvl1pPr>
            <a:lvl2pPr marL="470322" indent="0">
              <a:buNone/>
              <a:defRPr sz="2900"/>
            </a:lvl2pPr>
            <a:lvl3pPr marL="940643" indent="0">
              <a:buNone/>
              <a:defRPr sz="2500"/>
            </a:lvl3pPr>
            <a:lvl4pPr marL="1410965" indent="0">
              <a:buNone/>
              <a:defRPr sz="2100"/>
            </a:lvl4pPr>
            <a:lvl5pPr marL="1881287" indent="0">
              <a:buNone/>
              <a:defRPr sz="2100"/>
            </a:lvl5pPr>
            <a:lvl6pPr marL="2351608" indent="0">
              <a:buNone/>
              <a:defRPr sz="2100"/>
            </a:lvl6pPr>
            <a:lvl7pPr marL="2821930" indent="0">
              <a:buNone/>
              <a:defRPr sz="2100"/>
            </a:lvl7pPr>
            <a:lvl8pPr marL="3292251" indent="0">
              <a:buNone/>
              <a:defRPr sz="2100"/>
            </a:lvl8pPr>
            <a:lvl9pPr marL="3762573" indent="0">
              <a:buNone/>
              <a:defRPr sz="2100"/>
            </a:lvl9pPr>
          </a:lstStyle>
          <a:p>
            <a:pPr lvl="0"/>
            <a:r>
              <a:rPr lang="en-US" noProof="0"/>
              <a:t>Drag picture to placeholder or click icon to add</a:t>
            </a:r>
            <a:endParaRPr lang="en-GB" noProof="0"/>
          </a:p>
        </p:txBody>
      </p:sp>
      <p:sp>
        <p:nvSpPr>
          <p:cNvPr id="4" name="Text Placeholder 3"/>
          <p:cNvSpPr>
            <a:spLocks noGrp="1"/>
          </p:cNvSpPr>
          <p:nvPr>
            <p:ph type="body" sz="half" idx="2"/>
          </p:nvPr>
        </p:nvSpPr>
        <p:spPr>
          <a:xfrm>
            <a:off x="5927381" y="16625153"/>
            <a:ext cx="18146403" cy="2492623"/>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A36CDCD6-9923-B144-AE4C-F2786CB30661}" type="slidenum">
              <a:rPr lang="en-US" altLang="x-none"/>
              <a:pPr/>
              <a:t>‹#›</a:t>
            </a:fld>
            <a:endParaRPr lang="en-US" altLang="x-none"/>
          </a:p>
        </p:txBody>
      </p:sp>
    </p:spTree>
    <p:extLst>
      <p:ext uri="{BB962C8B-B14F-4D97-AF65-F5344CB8AC3E}">
        <p14:creationId xmlns:p14="http://schemas.microsoft.com/office/powerpoint/2010/main" val="150040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28625"/>
            <a:ext cx="136112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47408" tIns="73708" rIns="147408" bIns="73708"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755650" y="2495550"/>
            <a:ext cx="13611225" cy="705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47408" tIns="73708" rIns="147408" bIns="73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755650" y="9737725"/>
            <a:ext cx="3529013"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defRPr sz="2300"/>
            </a:lvl1pPr>
          </a:lstStyle>
          <a:p>
            <a:endParaRPr lang="en-US" altLang="x-none"/>
          </a:p>
        </p:txBody>
      </p:sp>
      <p:sp>
        <p:nvSpPr>
          <p:cNvPr id="1029" name="Rectangle 5"/>
          <p:cNvSpPr>
            <a:spLocks noGrp="1" noChangeArrowheads="1"/>
          </p:cNvSpPr>
          <p:nvPr>
            <p:ph type="ftr" sz="quarter" idx="3"/>
          </p:nvPr>
        </p:nvSpPr>
        <p:spPr bwMode="auto">
          <a:xfrm>
            <a:off x="5167313" y="9737725"/>
            <a:ext cx="4787900"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ctr">
              <a:defRPr sz="2300"/>
            </a:lvl1pPr>
          </a:lstStyle>
          <a:p>
            <a:endParaRPr lang="en-US" altLang="x-none"/>
          </a:p>
        </p:txBody>
      </p:sp>
      <p:sp>
        <p:nvSpPr>
          <p:cNvPr id="1030" name="Rectangle 6"/>
          <p:cNvSpPr>
            <a:spLocks noGrp="1" noChangeArrowheads="1"/>
          </p:cNvSpPr>
          <p:nvPr>
            <p:ph type="sldNum" sz="quarter" idx="4"/>
          </p:nvPr>
        </p:nvSpPr>
        <p:spPr bwMode="auto">
          <a:xfrm>
            <a:off x="10837863" y="9737725"/>
            <a:ext cx="3529012"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r">
              <a:defRPr sz="2300"/>
            </a:lvl1pPr>
          </a:lstStyle>
          <a:p>
            <a:fld id="{C65CAD8A-68BD-6243-838A-3DD119E815E1}"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3200" rtl="0" eaLnBrk="1" fontAlgn="base" hangingPunct="1">
        <a:spcBef>
          <a:spcPct val="0"/>
        </a:spcBef>
        <a:spcAft>
          <a:spcPct val="0"/>
        </a:spcAft>
        <a:defRPr sz="7100">
          <a:solidFill>
            <a:schemeClr val="tx2"/>
          </a:solidFill>
          <a:latin typeface="+mj-lt"/>
          <a:ea typeface="+mj-ea"/>
          <a:cs typeface="+mj-cs"/>
        </a:defRPr>
      </a:lvl1pPr>
      <a:lvl2pPr algn="ctr" defTabSz="1473200" rtl="0" eaLnBrk="1" fontAlgn="base" hangingPunct="1">
        <a:spcBef>
          <a:spcPct val="0"/>
        </a:spcBef>
        <a:spcAft>
          <a:spcPct val="0"/>
        </a:spcAft>
        <a:defRPr sz="7100">
          <a:solidFill>
            <a:schemeClr val="tx2"/>
          </a:solidFill>
          <a:latin typeface="Arial" charset="0"/>
        </a:defRPr>
      </a:lvl2pPr>
      <a:lvl3pPr algn="ctr" defTabSz="1473200" rtl="0" eaLnBrk="1" fontAlgn="base" hangingPunct="1">
        <a:spcBef>
          <a:spcPct val="0"/>
        </a:spcBef>
        <a:spcAft>
          <a:spcPct val="0"/>
        </a:spcAft>
        <a:defRPr sz="7100">
          <a:solidFill>
            <a:schemeClr val="tx2"/>
          </a:solidFill>
          <a:latin typeface="Arial" charset="0"/>
        </a:defRPr>
      </a:lvl3pPr>
      <a:lvl4pPr algn="ctr" defTabSz="1473200" rtl="0" eaLnBrk="1" fontAlgn="base" hangingPunct="1">
        <a:spcBef>
          <a:spcPct val="0"/>
        </a:spcBef>
        <a:spcAft>
          <a:spcPct val="0"/>
        </a:spcAft>
        <a:defRPr sz="7100">
          <a:solidFill>
            <a:schemeClr val="tx2"/>
          </a:solidFill>
          <a:latin typeface="Arial" charset="0"/>
        </a:defRPr>
      </a:lvl4pPr>
      <a:lvl5pPr algn="ctr" defTabSz="1473200" rtl="0" eaLnBrk="1" fontAlgn="base" hangingPunct="1">
        <a:spcBef>
          <a:spcPct val="0"/>
        </a:spcBef>
        <a:spcAft>
          <a:spcPct val="0"/>
        </a:spcAft>
        <a:defRPr sz="7100">
          <a:solidFill>
            <a:schemeClr val="tx2"/>
          </a:solidFill>
          <a:latin typeface="Arial" charset="0"/>
        </a:defRPr>
      </a:lvl5pPr>
      <a:lvl6pPr marL="470322" algn="ctr" defTabSz="2941144" rtl="0" eaLnBrk="1" fontAlgn="base" hangingPunct="1">
        <a:spcBef>
          <a:spcPct val="0"/>
        </a:spcBef>
        <a:spcAft>
          <a:spcPct val="0"/>
        </a:spcAft>
        <a:defRPr sz="14200">
          <a:solidFill>
            <a:schemeClr val="tx2"/>
          </a:solidFill>
          <a:latin typeface="Arial" charset="0"/>
        </a:defRPr>
      </a:lvl6pPr>
      <a:lvl7pPr marL="940643" algn="ctr" defTabSz="2941144" rtl="0" eaLnBrk="1" fontAlgn="base" hangingPunct="1">
        <a:spcBef>
          <a:spcPct val="0"/>
        </a:spcBef>
        <a:spcAft>
          <a:spcPct val="0"/>
        </a:spcAft>
        <a:defRPr sz="14200">
          <a:solidFill>
            <a:schemeClr val="tx2"/>
          </a:solidFill>
          <a:latin typeface="Arial" charset="0"/>
        </a:defRPr>
      </a:lvl7pPr>
      <a:lvl8pPr marL="1410965" algn="ctr" defTabSz="2941144" rtl="0" eaLnBrk="1" fontAlgn="base" hangingPunct="1">
        <a:spcBef>
          <a:spcPct val="0"/>
        </a:spcBef>
        <a:spcAft>
          <a:spcPct val="0"/>
        </a:spcAft>
        <a:defRPr sz="14200">
          <a:solidFill>
            <a:schemeClr val="tx2"/>
          </a:solidFill>
          <a:latin typeface="Arial" charset="0"/>
        </a:defRPr>
      </a:lvl8pPr>
      <a:lvl9pPr marL="1881287" algn="ctr" defTabSz="2941144" rtl="0" eaLnBrk="1" fontAlgn="base" hangingPunct="1">
        <a:spcBef>
          <a:spcPct val="0"/>
        </a:spcBef>
        <a:spcAft>
          <a:spcPct val="0"/>
        </a:spcAft>
        <a:defRPr sz="14200">
          <a:solidFill>
            <a:schemeClr val="tx2"/>
          </a:solidFill>
          <a:latin typeface="Arial" charset="0"/>
        </a:defRPr>
      </a:lvl9pPr>
    </p:titleStyle>
    <p:bodyStyle>
      <a:lvl1pPr marL="554038" indent="-554038" algn="l" defTabSz="1473200" rtl="0" eaLnBrk="1" fontAlgn="base" hangingPunct="1">
        <a:spcBef>
          <a:spcPct val="20000"/>
        </a:spcBef>
        <a:spcAft>
          <a:spcPct val="0"/>
        </a:spcAft>
        <a:buChar char="•"/>
        <a:defRPr sz="5200">
          <a:solidFill>
            <a:schemeClr val="tx1"/>
          </a:solidFill>
          <a:latin typeface="+mn-lt"/>
          <a:ea typeface="+mn-ea"/>
          <a:cs typeface="+mn-cs"/>
        </a:defRPr>
      </a:lvl1pPr>
      <a:lvl2pPr marL="1198563" indent="-460375" algn="l" defTabSz="1473200" rtl="0" eaLnBrk="1" fontAlgn="base" hangingPunct="1">
        <a:spcBef>
          <a:spcPct val="20000"/>
        </a:spcBef>
        <a:spcAft>
          <a:spcPct val="0"/>
        </a:spcAft>
        <a:buChar char="–"/>
        <a:defRPr sz="4500">
          <a:solidFill>
            <a:schemeClr val="tx1"/>
          </a:solidFill>
          <a:latin typeface="+mn-lt"/>
        </a:defRPr>
      </a:lvl2pPr>
      <a:lvl3pPr marL="1843088" indent="-368300" algn="l" defTabSz="1473200" rtl="0" eaLnBrk="1" fontAlgn="base" hangingPunct="1">
        <a:spcBef>
          <a:spcPct val="20000"/>
        </a:spcBef>
        <a:spcAft>
          <a:spcPct val="0"/>
        </a:spcAft>
        <a:buChar char="•"/>
        <a:defRPr sz="3900">
          <a:solidFill>
            <a:schemeClr val="tx1"/>
          </a:solidFill>
          <a:latin typeface="+mn-lt"/>
        </a:defRPr>
      </a:lvl3pPr>
      <a:lvl4pPr marL="2581275" indent="-368300" algn="l" defTabSz="1473200" rtl="0" eaLnBrk="1" fontAlgn="base" hangingPunct="1">
        <a:spcBef>
          <a:spcPct val="20000"/>
        </a:spcBef>
        <a:spcAft>
          <a:spcPct val="0"/>
        </a:spcAft>
        <a:buChar char="–"/>
        <a:defRPr sz="3200">
          <a:solidFill>
            <a:schemeClr val="tx1"/>
          </a:solidFill>
          <a:latin typeface="+mn-lt"/>
        </a:defRPr>
      </a:lvl4pPr>
      <a:lvl5pPr marL="3317875" indent="-368300" algn="l" defTabSz="1473200" rtl="0" eaLnBrk="1" fontAlgn="base" hangingPunct="1">
        <a:spcBef>
          <a:spcPct val="20000"/>
        </a:spcBef>
        <a:spcAft>
          <a:spcPct val="0"/>
        </a:spcAft>
        <a:buChar char="»"/>
        <a:defRPr sz="3200">
          <a:solidFill>
            <a:schemeClr val="tx1"/>
          </a:solidFill>
          <a:latin typeface="+mn-lt"/>
        </a:defRPr>
      </a:lvl5pPr>
      <a:lvl6pPr marL="7089119" indent="-734878" algn="l" defTabSz="2941144" rtl="0" eaLnBrk="1" fontAlgn="base" hangingPunct="1">
        <a:spcBef>
          <a:spcPct val="20000"/>
        </a:spcBef>
        <a:spcAft>
          <a:spcPct val="0"/>
        </a:spcAft>
        <a:buChar char="»"/>
        <a:defRPr sz="6500">
          <a:solidFill>
            <a:schemeClr val="tx1"/>
          </a:solidFill>
          <a:latin typeface="+mn-lt"/>
        </a:defRPr>
      </a:lvl6pPr>
      <a:lvl7pPr marL="7559441" indent="-734878" algn="l" defTabSz="2941144" rtl="0" eaLnBrk="1" fontAlgn="base" hangingPunct="1">
        <a:spcBef>
          <a:spcPct val="20000"/>
        </a:spcBef>
        <a:spcAft>
          <a:spcPct val="0"/>
        </a:spcAft>
        <a:buChar char="»"/>
        <a:defRPr sz="6500">
          <a:solidFill>
            <a:schemeClr val="tx1"/>
          </a:solidFill>
          <a:latin typeface="+mn-lt"/>
        </a:defRPr>
      </a:lvl7pPr>
      <a:lvl8pPr marL="8029763" indent="-734878" algn="l" defTabSz="2941144" rtl="0" eaLnBrk="1" fontAlgn="base" hangingPunct="1">
        <a:spcBef>
          <a:spcPct val="20000"/>
        </a:spcBef>
        <a:spcAft>
          <a:spcPct val="0"/>
        </a:spcAft>
        <a:buChar char="»"/>
        <a:defRPr sz="6500">
          <a:solidFill>
            <a:schemeClr val="tx1"/>
          </a:solidFill>
          <a:latin typeface="+mn-lt"/>
        </a:defRPr>
      </a:lvl8pPr>
      <a:lvl9pPr marL="8500084" indent="-734878" algn="l" defTabSz="2941144" rtl="0" eaLnBrk="1" fontAlgn="base" hangingPunct="1">
        <a:spcBef>
          <a:spcPct val="20000"/>
        </a:spcBef>
        <a:spcAft>
          <a:spcPct val="0"/>
        </a:spcAft>
        <a:buChar char="»"/>
        <a:defRPr sz="6500">
          <a:solidFill>
            <a:schemeClr val="tx1"/>
          </a:solidFill>
          <a:latin typeface="+mn-lt"/>
        </a:defRPr>
      </a:lvl9pPr>
    </p:bodyStyle>
    <p:otherStyle>
      <a:defPPr>
        <a:defRPr lang="en-US"/>
      </a:defPPr>
      <a:lvl1pPr marL="0" algn="l" defTabSz="940643" rtl="0" eaLnBrk="1" latinLnBrk="0" hangingPunct="1">
        <a:defRPr sz="1900" kern="1200">
          <a:solidFill>
            <a:schemeClr val="tx1"/>
          </a:solidFill>
          <a:latin typeface="+mn-lt"/>
          <a:ea typeface="+mn-ea"/>
          <a:cs typeface="+mn-cs"/>
        </a:defRPr>
      </a:lvl1pPr>
      <a:lvl2pPr marL="470322" algn="l" defTabSz="940643" rtl="0" eaLnBrk="1" latinLnBrk="0" hangingPunct="1">
        <a:defRPr sz="1900" kern="1200">
          <a:solidFill>
            <a:schemeClr val="tx1"/>
          </a:solidFill>
          <a:latin typeface="+mn-lt"/>
          <a:ea typeface="+mn-ea"/>
          <a:cs typeface="+mn-cs"/>
        </a:defRPr>
      </a:lvl2pPr>
      <a:lvl3pPr marL="940643" algn="l" defTabSz="940643" rtl="0" eaLnBrk="1" latinLnBrk="0" hangingPunct="1">
        <a:defRPr sz="1900" kern="1200">
          <a:solidFill>
            <a:schemeClr val="tx1"/>
          </a:solidFill>
          <a:latin typeface="+mn-lt"/>
          <a:ea typeface="+mn-ea"/>
          <a:cs typeface="+mn-cs"/>
        </a:defRPr>
      </a:lvl3pPr>
      <a:lvl4pPr marL="1410965" algn="l" defTabSz="940643" rtl="0" eaLnBrk="1" latinLnBrk="0" hangingPunct="1">
        <a:defRPr sz="1900" kern="1200">
          <a:solidFill>
            <a:schemeClr val="tx1"/>
          </a:solidFill>
          <a:latin typeface="+mn-lt"/>
          <a:ea typeface="+mn-ea"/>
          <a:cs typeface="+mn-cs"/>
        </a:defRPr>
      </a:lvl4pPr>
      <a:lvl5pPr marL="1881287" algn="l" defTabSz="940643" rtl="0" eaLnBrk="1" latinLnBrk="0" hangingPunct="1">
        <a:defRPr sz="1900" kern="1200">
          <a:solidFill>
            <a:schemeClr val="tx1"/>
          </a:solidFill>
          <a:latin typeface="+mn-lt"/>
          <a:ea typeface="+mn-ea"/>
          <a:cs typeface="+mn-cs"/>
        </a:defRPr>
      </a:lvl5pPr>
      <a:lvl6pPr marL="2351608" algn="l" defTabSz="940643" rtl="0" eaLnBrk="1" latinLnBrk="0" hangingPunct="1">
        <a:defRPr sz="1900" kern="1200">
          <a:solidFill>
            <a:schemeClr val="tx1"/>
          </a:solidFill>
          <a:latin typeface="+mn-lt"/>
          <a:ea typeface="+mn-ea"/>
          <a:cs typeface="+mn-cs"/>
        </a:defRPr>
      </a:lvl6pPr>
      <a:lvl7pPr marL="2821930" algn="l" defTabSz="940643" rtl="0" eaLnBrk="1" latinLnBrk="0" hangingPunct="1">
        <a:defRPr sz="1900" kern="1200">
          <a:solidFill>
            <a:schemeClr val="tx1"/>
          </a:solidFill>
          <a:latin typeface="+mn-lt"/>
          <a:ea typeface="+mn-ea"/>
          <a:cs typeface="+mn-cs"/>
        </a:defRPr>
      </a:lvl7pPr>
      <a:lvl8pPr marL="3292251" algn="l" defTabSz="940643" rtl="0" eaLnBrk="1" latinLnBrk="0" hangingPunct="1">
        <a:defRPr sz="1900" kern="1200">
          <a:solidFill>
            <a:schemeClr val="tx1"/>
          </a:solidFill>
          <a:latin typeface="+mn-lt"/>
          <a:ea typeface="+mn-ea"/>
          <a:cs typeface="+mn-cs"/>
        </a:defRPr>
      </a:lvl8pPr>
      <a:lvl9pPr marL="3762573" algn="l" defTabSz="94064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8" name="Rectangle 10"/>
          <p:cNvSpPr>
            <a:spLocks noChangeArrowheads="1"/>
          </p:cNvSpPr>
          <p:nvPr/>
        </p:nvSpPr>
        <p:spPr bwMode="auto">
          <a:xfrm>
            <a:off x="11396663" y="2382838"/>
            <a:ext cx="3540125" cy="795337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endParaRPr lang="x-none" altLang="x-none" sz="2000"/>
          </a:p>
        </p:txBody>
      </p:sp>
      <p:sp>
        <p:nvSpPr>
          <p:cNvPr id="2050" name="Line 15"/>
          <p:cNvSpPr>
            <a:spLocks noChangeShapeType="1"/>
          </p:cNvSpPr>
          <p:nvPr/>
        </p:nvSpPr>
        <p:spPr bwMode="auto">
          <a:xfrm>
            <a:off x="0" y="1406525"/>
            <a:ext cx="15122525" cy="0"/>
          </a:xfrm>
          <a:prstGeom prst="line">
            <a:avLst/>
          </a:prstGeom>
          <a:noFill/>
          <a:ln w="114300">
            <a:solidFill>
              <a:srgbClr val="00FFFF"/>
            </a:solidFill>
            <a:round/>
            <a:headEnd/>
            <a:tailEnd/>
          </a:ln>
          <a:extLst>
            <a:ext uri="{909E8E84-426E-40DD-AFC4-6F175D3DCCD1}">
              <a14:hiddenFill xmlns:a14="http://schemas.microsoft.com/office/drawing/2010/main">
                <a:noFill/>
              </a14:hiddenFill>
            </a:ext>
          </a:extLst>
        </p:spPr>
        <p:txBody>
          <a:bodyPr lIns="94064" tIns="47032" rIns="94064" bIns="47032"/>
          <a:lstStyle/>
          <a:p>
            <a:endParaRPr lang="en-US"/>
          </a:p>
        </p:txBody>
      </p:sp>
      <p:pic>
        <p:nvPicPr>
          <p:cNvPr id="2051" name="Picture 17" descr="logo l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9465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14"/>
          <p:cNvSpPr>
            <a:spLocks noChangeArrowheads="1"/>
          </p:cNvSpPr>
          <p:nvPr/>
        </p:nvSpPr>
        <p:spPr bwMode="auto">
          <a:xfrm>
            <a:off x="0" y="1425575"/>
            <a:ext cx="15122525" cy="9267825"/>
          </a:xfrm>
          <a:prstGeom prst="rect">
            <a:avLst/>
          </a:prstGeom>
          <a:solidFill>
            <a:srgbClr val="04638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7165" tIns="23582" rIns="47165" bIns="23582" anchor="ctr"/>
          <a:lstStyle>
            <a:lvl1pPr defTabSz="471488" eaLnBrk="0" hangingPunct="0">
              <a:defRPr sz="2900">
                <a:solidFill>
                  <a:schemeClr val="tx1"/>
                </a:solidFill>
                <a:latin typeface="Arial" charset="0"/>
              </a:defRPr>
            </a:lvl1pPr>
            <a:lvl2pPr marL="742950" indent="-285750" defTabSz="471488" eaLnBrk="0" hangingPunct="0">
              <a:defRPr sz="2900">
                <a:solidFill>
                  <a:schemeClr val="tx1"/>
                </a:solidFill>
                <a:latin typeface="Arial" charset="0"/>
              </a:defRPr>
            </a:lvl2pPr>
            <a:lvl3pPr marL="1143000" indent="-228600" defTabSz="471488" eaLnBrk="0" hangingPunct="0">
              <a:defRPr sz="2900">
                <a:solidFill>
                  <a:schemeClr val="tx1"/>
                </a:solidFill>
                <a:latin typeface="Arial" charset="0"/>
              </a:defRPr>
            </a:lvl3pPr>
            <a:lvl4pPr marL="1600200" indent="-228600" defTabSz="471488" eaLnBrk="0" hangingPunct="0">
              <a:defRPr sz="2900">
                <a:solidFill>
                  <a:schemeClr val="tx1"/>
                </a:solidFill>
                <a:latin typeface="Arial" charset="0"/>
              </a:defRPr>
            </a:lvl4pPr>
            <a:lvl5pPr marL="2057400" indent="-228600" defTabSz="471488" eaLnBrk="0" hangingPunct="0">
              <a:defRPr sz="2900">
                <a:solidFill>
                  <a:schemeClr val="tx1"/>
                </a:solidFill>
                <a:latin typeface="Arial" charset="0"/>
              </a:defRPr>
            </a:lvl5pPr>
            <a:lvl6pPr marL="2514600" indent="-228600" defTabSz="471488" eaLnBrk="0" fontAlgn="base" hangingPunct="0">
              <a:spcBef>
                <a:spcPct val="0"/>
              </a:spcBef>
              <a:spcAft>
                <a:spcPct val="0"/>
              </a:spcAft>
              <a:defRPr sz="2900">
                <a:solidFill>
                  <a:schemeClr val="tx1"/>
                </a:solidFill>
                <a:latin typeface="Arial" charset="0"/>
              </a:defRPr>
            </a:lvl6pPr>
            <a:lvl7pPr marL="2971800" indent="-228600" defTabSz="471488" eaLnBrk="0" fontAlgn="base" hangingPunct="0">
              <a:spcBef>
                <a:spcPct val="0"/>
              </a:spcBef>
              <a:spcAft>
                <a:spcPct val="0"/>
              </a:spcAft>
              <a:defRPr sz="2900">
                <a:solidFill>
                  <a:schemeClr val="tx1"/>
                </a:solidFill>
                <a:latin typeface="Arial" charset="0"/>
              </a:defRPr>
            </a:lvl7pPr>
            <a:lvl8pPr marL="3429000" indent="-228600" defTabSz="471488" eaLnBrk="0" fontAlgn="base" hangingPunct="0">
              <a:spcBef>
                <a:spcPct val="0"/>
              </a:spcBef>
              <a:spcAft>
                <a:spcPct val="0"/>
              </a:spcAft>
              <a:defRPr sz="2900">
                <a:solidFill>
                  <a:schemeClr val="tx1"/>
                </a:solidFill>
                <a:latin typeface="Arial" charset="0"/>
              </a:defRPr>
            </a:lvl8pPr>
            <a:lvl9pPr marL="3886200" indent="-228600" defTabSz="471488" eaLnBrk="0" fontAlgn="base" hangingPunct="0">
              <a:spcBef>
                <a:spcPct val="0"/>
              </a:spcBef>
              <a:spcAft>
                <a:spcPct val="0"/>
              </a:spcAft>
              <a:defRPr sz="2900">
                <a:solidFill>
                  <a:schemeClr val="tx1"/>
                </a:solidFill>
                <a:latin typeface="Arial" charset="0"/>
              </a:defRPr>
            </a:lvl9pPr>
          </a:lstStyle>
          <a:p>
            <a:pPr eaLnBrk="1" hangingPunct="1"/>
            <a:endParaRPr lang="en-US" altLang="x-none"/>
          </a:p>
        </p:txBody>
      </p:sp>
      <p:pic>
        <p:nvPicPr>
          <p:cNvPr id="2053" name="Picture 5" descr="use RH modifi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72613" y="0"/>
            <a:ext cx="5662612"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6"/>
          <p:cNvSpPr txBox="1">
            <a:spLocks noChangeArrowheads="1"/>
          </p:cNvSpPr>
          <p:nvPr/>
        </p:nvSpPr>
        <p:spPr bwMode="auto">
          <a:xfrm>
            <a:off x="3836988" y="1595438"/>
            <a:ext cx="78549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7165" tIns="23582" rIns="47165" bIns="23582">
            <a:spAutoFit/>
          </a:bodyPr>
          <a:lstStyle>
            <a:lvl1pPr defTabSz="1433513" eaLnBrk="0" hangingPunct="0">
              <a:defRPr sz="2900">
                <a:solidFill>
                  <a:schemeClr val="tx1"/>
                </a:solidFill>
                <a:latin typeface="Arial" charset="0"/>
              </a:defRPr>
            </a:lvl1pPr>
            <a:lvl2pPr marL="742950" indent="-285750" defTabSz="1433513" eaLnBrk="0" hangingPunct="0">
              <a:defRPr sz="2900">
                <a:solidFill>
                  <a:schemeClr val="tx1"/>
                </a:solidFill>
                <a:latin typeface="Arial" charset="0"/>
              </a:defRPr>
            </a:lvl2pPr>
            <a:lvl3pPr marL="1143000" indent="-228600" defTabSz="1433513" eaLnBrk="0" hangingPunct="0">
              <a:defRPr sz="2900">
                <a:solidFill>
                  <a:schemeClr val="tx1"/>
                </a:solidFill>
                <a:latin typeface="Arial" charset="0"/>
              </a:defRPr>
            </a:lvl3pPr>
            <a:lvl4pPr marL="1600200" indent="-228600" defTabSz="1433513" eaLnBrk="0" hangingPunct="0">
              <a:defRPr sz="2900">
                <a:solidFill>
                  <a:schemeClr val="tx1"/>
                </a:solidFill>
                <a:latin typeface="Arial" charset="0"/>
              </a:defRPr>
            </a:lvl4pPr>
            <a:lvl5pPr marL="2057400" indent="-228600" defTabSz="1433513" eaLnBrk="0" hangingPunct="0">
              <a:defRPr sz="2900">
                <a:solidFill>
                  <a:schemeClr val="tx1"/>
                </a:solidFill>
                <a:latin typeface="Arial" charset="0"/>
              </a:defRPr>
            </a:lvl5pPr>
            <a:lvl6pPr marL="2514600" indent="-228600" defTabSz="1433513" eaLnBrk="0" fontAlgn="base" hangingPunct="0">
              <a:spcBef>
                <a:spcPct val="0"/>
              </a:spcBef>
              <a:spcAft>
                <a:spcPct val="0"/>
              </a:spcAft>
              <a:defRPr sz="2900">
                <a:solidFill>
                  <a:schemeClr val="tx1"/>
                </a:solidFill>
                <a:latin typeface="Arial" charset="0"/>
              </a:defRPr>
            </a:lvl6pPr>
            <a:lvl7pPr marL="2971800" indent="-228600" defTabSz="1433513" eaLnBrk="0" fontAlgn="base" hangingPunct="0">
              <a:spcBef>
                <a:spcPct val="0"/>
              </a:spcBef>
              <a:spcAft>
                <a:spcPct val="0"/>
              </a:spcAft>
              <a:defRPr sz="2900">
                <a:solidFill>
                  <a:schemeClr val="tx1"/>
                </a:solidFill>
                <a:latin typeface="Arial" charset="0"/>
              </a:defRPr>
            </a:lvl7pPr>
            <a:lvl8pPr marL="3429000" indent="-228600" defTabSz="1433513" eaLnBrk="0" fontAlgn="base" hangingPunct="0">
              <a:spcBef>
                <a:spcPct val="0"/>
              </a:spcBef>
              <a:spcAft>
                <a:spcPct val="0"/>
              </a:spcAft>
              <a:defRPr sz="2900">
                <a:solidFill>
                  <a:schemeClr val="tx1"/>
                </a:solidFill>
                <a:latin typeface="Arial" charset="0"/>
              </a:defRPr>
            </a:lvl8pPr>
            <a:lvl9pPr marL="3886200" indent="-228600" defTabSz="1433513" eaLnBrk="0" fontAlgn="base" hangingPunct="0">
              <a:spcBef>
                <a:spcPct val="0"/>
              </a:spcBef>
              <a:spcAft>
                <a:spcPct val="0"/>
              </a:spcAft>
              <a:defRPr sz="2900">
                <a:solidFill>
                  <a:schemeClr val="tx1"/>
                </a:solidFill>
                <a:latin typeface="Arial" charset="0"/>
              </a:defRPr>
            </a:lvl9pPr>
          </a:lstStyle>
          <a:p>
            <a:pPr algn="ctr" eaLnBrk="1" hangingPunct="1">
              <a:spcBef>
                <a:spcPct val="50000"/>
              </a:spcBef>
            </a:pPr>
            <a:r>
              <a:rPr lang="en-US" altLang="x-none" dirty="0">
                <a:solidFill>
                  <a:schemeClr val="bg1"/>
                </a:solidFill>
              </a:rPr>
              <a:t>Ben Ramsay Foster and Michael Fairbank</a:t>
            </a:r>
          </a:p>
        </p:txBody>
      </p:sp>
      <p:sp>
        <p:nvSpPr>
          <p:cNvPr id="2055" name="Rectangle 7"/>
          <p:cNvSpPr>
            <a:spLocks noChangeArrowheads="1"/>
          </p:cNvSpPr>
          <p:nvPr/>
        </p:nvSpPr>
        <p:spPr bwMode="auto">
          <a:xfrm>
            <a:off x="220663" y="2382838"/>
            <a:ext cx="3540125" cy="795337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r>
              <a:rPr lang="en-US" altLang="x-none" sz="1400" dirty="0"/>
              <a:t>    The large majority of office workers use Excel spreadsheets and other cell separated file formats to store a variety of data in tables and when these tables start becoming too complex to be held in a single file you may need to bring together those tables of data into a single or more readable format and with large tables this can become a long process to get correct.</a:t>
            </a:r>
          </a:p>
          <a:p>
            <a:pPr eaLnBrk="1" hangingPunct="1"/>
            <a:r>
              <a:rPr lang="en-US" altLang="x-none" sz="1400" dirty="0"/>
              <a:t>    The main goal of this project was to create a program that made this process as easy and seamless for users regardless of their technical expertise by automating the process of not only merging the tables but by also detecting what the relations between tables based off of their content and/or table header in ideal situations the process will only take a few clicks. To further help the user ensure the process works correctly the program will also read through the imported data and look for any values that could be invalid by comparing it against other values in that column, this can help identify if a column that is nearly full of unique values, or if a column is mostly string but has a single integer value, if a potential problem is detected a simple tag is shown next to the table for the user to either ignore or to fix by viewing the table and having the issue be highlighted. Along with this each column is given an overall expression of the data it contains, this expression will summarize the data inside each column and help the user spot any mistakes if the data inside that column was expected to fit an exact format. </a:t>
            </a:r>
          </a:p>
        </p:txBody>
      </p:sp>
      <p:sp>
        <p:nvSpPr>
          <p:cNvPr id="2056" name="Rectangle 8"/>
          <p:cNvSpPr>
            <a:spLocks noChangeArrowheads="1"/>
          </p:cNvSpPr>
          <p:nvPr/>
        </p:nvSpPr>
        <p:spPr bwMode="auto">
          <a:xfrm>
            <a:off x="3946525" y="2382838"/>
            <a:ext cx="3540125" cy="795337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r>
              <a:rPr lang="en-GB" altLang="x-none" sz="1400" dirty="0"/>
              <a:t>    To use the program the user first has to select what files contain the tables being merged, the program will then get all tables from the spreadsheet, assign them a “name” and search through for any potential problems. Once the tables are imported the user is presented with a list where they can select what tables are to be merged and check if any of the flagged issues require fixing or not. </a:t>
            </a:r>
          </a:p>
          <a:p>
            <a:pPr eaLnBrk="1" hangingPunct="1"/>
            <a:r>
              <a:rPr lang="en-GB" altLang="x-none" sz="1400" dirty="0"/>
              <a:t>    Once the user is happy that the tables are not incorrect they can then merge the tables and save the resulting table.</a:t>
            </a:r>
          </a:p>
          <a:p>
            <a:pPr eaLnBrk="1" hangingPunct="1"/>
            <a:r>
              <a:rPr lang="en-GB" altLang="x-none" sz="1400" dirty="0"/>
              <a:t>    However if something went wrong in the merging process such as an incorrect link was detected or the correct link wasn’t then the user has the option to go through the merge process step by step to see what table merged in by what column and override those automated decisions with the correct ones by removing or adding links between tables or reordering them so that the correct data has been previously imported for a link to be made since the merge process is done one table at a time.</a:t>
            </a:r>
          </a:p>
          <a:p>
            <a:pPr eaLnBrk="1" hangingPunct="1"/>
            <a:r>
              <a:rPr lang="en-GB" altLang="x-none" sz="1400" dirty="0"/>
              <a:t>    Currently the program is able to import and export both .csv and .xlsx files interchangeably with support for more planned in the future along with support for non-table content planned to be brought into the process.</a:t>
            </a:r>
          </a:p>
          <a:p>
            <a:pPr eaLnBrk="1" hangingPunct="1"/>
            <a:r>
              <a:rPr lang="en-GB" altLang="x-none" sz="1400" dirty="0"/>
              <a:t>   This project has been created using Java due to its object orientated nature  and using the Apache POI module to help with reading and writing Excel spreadsheets.</a:t>
            </a:r>
            <a:endParaRPr lang="x-none" altLang="x-none" sz="1400" dirty="0"/>
          </a:p>
        </p:txBody>
      </p:sp>
      <p:sp>
        <p:nvSpPr>
          <p:cNvPr id="2057" name="Rectangle 9"/>
          <p:cNvSpPr>
            <a:spLocks noChangeArrowheads="1"/>
          </p:cNvSpPr>
          <p:nvPr/>
        </p:nvSpPr>
        <p:spPr bwMode="auto">
          <a:xfrm>
            <a:off x="7672388" y="2382838"/>
            <a:ext cx="7229474" cy="795337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endParaRPr lang="x-none" altLang="x-none" sz="2000"/>
          </a:p>
        </p:txBody>
      </p:sp>
      <p:sp>
        <p:nvSpPr>
          <p:cNvPr id="2059" name="TextBox 11"/>
          <p:cNvSpPr txBox="1">
            <a:spLocks noChangeArrowheads="1"/>
          </p:cNvSpPr>
          <p:nvPr/>
        </p:nvSpPr>
        <p:spPr bwMode="auto">
          <a:xfrm>
            <a:off x="4989513" y="346075"/>
            <a:ext cx="528637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ctr" eaLnBrk="1" hangingPunct="1"/>
            <a:r>
              <a:rPr lang="en-US" altLang="x-none" dirty="0"/>
              <a:t>Querying semi-structured data</a:t>
            </a:r>
          </a:p>
        </p:txBody>
      </p:sp>
      <p:graphicFrame>
        <p:nvGraphicFramePr>
          <p:cNvPr id="4" name="Table 4">
            <a:extLst>
              <a:ext uri="{FF2B5EF4-FFF2-40B4-BE49-F238E27FC236}">
                <a16:creationId xmlns:a16="http://schemas.microsoft.com/office/drawing/2014/main" id="{15011653-CA41-4428-9B92-D1BC0C67317B}"/>
              </a:ext>
            </a:extLst>
          </p:cNvPr>
          <p:cNvGraphicFramePr>
            <a:graphicFrameLocks noGrp="1"/>
          </p:cNvGraphicFramePr>
          <p:nvPr>
            <p:extLst>
              <p:ext uri="{D42A27DB-BD31-4B8C-83A1-F6EECF244321}">
                <p14:modId xmlns:p14="http://schemas.microsoft.com/office/powerpoint/2010/main" val="163870510"/>
              </p:ext>
            </p:extLst>
          </p:nvPr>
        </p:nvGraphicFramePr>
        <p:xfrm>
          <a:off x="7777287" y="2682404"/>
          <a:ext cx="3433637" cy="2036440"/>
        </p:xfrm>
        <a:graphic>
          <a:graphicData uri="http://schemas.openxmlformats.org/drawingml/2006/table">
            <a:tbl>
              <a:tblPr firstRow="1" bandRow="1">
                <a:tableStyleId>{5C22544A-7EE6-4342-B048-85BDC9FD1C3A}</a:tableStyleId>
              </a:tblPr>
              <a:tblGrid>
                <a:gridCol w="683125">
                  <a:extLst>
                    <a:ext uri="{9D8B030D-6E8A-4147-A177-3AD203B41FA5}">
                      <a16:colId xmlns:a16="http://schemas.microsoft.com/office/drawing/2014/main" val="2191980910"/>
                    </a:ext>
                  </a:extLst>
                </a:gridCol>
                <a:gridCol w="1297941">
                  <a:extLst>
                    <a:ext uri="{9D8B030D-6E8A-4147-A177-3AD203B41FA5}">
                      <a16:colId xmlns:a16="http://schemas.microsoft.com/office/drawing/2014/main" val="3903008719"/>
                    </a:ext>
                  </a:extLst>
                </a:gridCol>
                <a:gridCol w="1452571">
                  <a:extLst>
                    <a:ext uri="{9D8B030D-6E8A-4147-A177-3AD203B41FA5}">
                      <a16:colId xmlns:a16="http://schemas.microsoft.com/office/drawing/2014/main" val="2581848819"/>
                    </a:ext>
                  </a:extLst>
                </a:gridCol>
              </a:tblGrid>
              <a:tr h="360040">
                <a:tc>
                  <a:txBody>
                    <a:bodyPr/>
                    <a:lstStyle/>
                    <a:p>
                      <a:pPr algn="ctr"/>
                      <a:r>
                        <a:rPr lang="en-GB" sz="1600" b="1"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solidFill>
                            <a:schemeClr val="tx1"/>
                          </a:solidFill>
                        </a:rPr>
                        <a:t>Surname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8080557"/>
                  </a:ext>
                </a:extLst>
              </a:tr>
              <a:tr h="319562">
                <a:tc>
                  <a:txBody>
                    <a:bodyPr/>
                    <a:lstStyle/>
                    <a:p>
                      <a:pPr algn="ctr"/>
                      <a:r>
                        <a:rPr lang="en-GB" sz="16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Freddie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7084774"/>
                  </a:ext>
                </a:extLst>
              </a:tr>
              <a:tr h="319562">
                <a:tc>
                  <a:txBody>
                    <a:bodyPr/>
                    <a:lstStyle/>
                    <a:p>
                      <a:pPr algn="ctr"/>
                      <a:r>
                        <a:rPr lang="en-GB"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Tony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2096368"/>
                  </a:ext>
                </a:extLst>
              </a:tr>
              <a:tr h="319562">
                <a:tc>
                  <a:txBody>
                    <a:bodyPr/>
                    <a:lstStyle/>
                    <a:p>
                      <a:pPr algn="ctr"/>
                      <a:r>
                        <a:rPr lang="en-GB"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Jordan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Miller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5650688"/>
                  </a:ext>
                </a:extLst>
              </a:tr>
              <a:tr h="319562">
                <a:tc>
                  <a:txBody>
                    <a:bodyPr/>
                    <a:lstStyle/>
                    <a:p>
                      <a:pPr algn="ctr"/>
                      <a:r>
                        <a:rPr lang="en-GB" sz="16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Mike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Davis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5129482"/>
                  </a:ext>
                </a:extLst>
              </a:tr>
              <a:tr h="319562">
                <a:tc>
                  <a:txBody>
                    <a:bodyPr/>
                    <a:lstStyle/>
                    <a:p>
                      <a:pPr algn="ctr"/>
                      <a:r>
                        <a:rPr lang="en-GB"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Will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Johnson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4246094"/>
                  </a:ext>
                </a:extLst>
              </a:tr>
            </a:tbl>
          </a:graphicData>
        </a:graphic>
      </p:graphicFrame>
      <p:graphicFrame>
        <p:nvGraphicFramePr>
          <p:cNvPr id="10" name="Table 10">
            <a:extLst>
              <a:ext uri="{FF2B5EF4-FFF2-40B4-BE49-F238E27FC236}">
                <a16:creationId xmlns:a16="http://schemas.microsoft.com/office/drawing/2014/main" id="{0945C5A8-E9E8-4638-A306-0A7B58450E28}"/>
              </a:ext>
            </a:extLst>
          </p:cNvPr>
          <p:cNvGraphicFramePr>
            <a:graphicFrameLocks noGrp="1"/>
          </p:cNvGraphicFramePr>
          <p:nvPr>
            <p:extLst>
              <p:ext uri="{D42A27DB-BD31-4B8C-83A1-F6EECF244321}">
                <p14:modId xmlns:p14="http://schemas.microsoft.com/office/powerpoint/2010/main" val="2316381290"/>
              </p:ext>
            </p:extLst>
          </p:nvPr>
        </p:nvGraphicFramePr>
        <p:xfrm>
          <a:off x="7777288" y="5012532"/>
          <a:ext cx="2232246" cy="1818640"/>
        </p:xfrm>
        <a:graphic>
          <a:graphicData uri="http://schemas.openxmlformats.org/drawingml/2006/table">
            <a:tbl>
              <a:tblPr firstRow="1" bandRow="1">
                <a:tableStyleId>{5C22544A-7EE6-4342-B048-85BDC9FD1C3A}</a:tableStyleId>
              </a:tblPr>
              <a:tblGrid>
                <a:gridCol w="720078">
                  <a:extLst>
                    <a:ext uri="{9D8B030D-6E8A-4147-A177-3AD203B41FA5}">
                      <a16:colId xmlns:a16="http://schemas.microsoft.com/office/drawing/2014/main" val="2682512618"/>
                    </a:ext>
                  </a:extLst>
                </a:gridCol>
                <a:gridCol w="1512168">
                  <a:extLst>
                    <a:ext uri="{9D8B030D-6E8A-4147-A177-3AD203B41FA5}">
                      <a16:colId xmlns:a16="http://schemas.microsoft.com/office/drawing/2014/main" val="1186072262"/>
                    </a:ext>
                  </a:extLst>
                </a:gridCol>
              </a:tblGrid>
              <a:tr h="296315">
                <a:tc>
                  <a:txBody>
                    <a:bodyPr/>
                    <a:lstStyle/>
                    <a:p>
                      <a:pPr algn="ctr"/>
                      <a:r>
                        <a:rPr lang="en-GB" sz="1600" b="1"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dirty="0">
                          <a:solidFill>
                            <a:schemeClr val="tx1"/>
                          </a:solidFill>
                        </a:rPr>
                        <a:t>Department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9612972"/>
                  </a:ext>
                </a:extLst>
              </a:tr>
              <a:tr h="370840">
                <a:tc>
                  <a:txBody>
                    <a:bodyPr/>
                    <a:lstStyle/>
                    <a:p>
                      <a:pPr algn="ctr"/>
                      <a:r>
                        <a:rPr lang="en-GB" sz="16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6489246"/>
                  </a:ext>
                </a:extLst>
              </a:tr>
              <a:tr h="370840">
                <a:tc>
                  <a:txBody>
                    <a:bodyPr/>
                    <a:lstStyle/>
                    <a:p>
                      <a:pPr algn="ctr"/>
                      <a:r>
                        <a:rPr lang="en-GB"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Finance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1334311"/>
                  </a:ext>
                </a:extLst>
              </a:tr>
              <a:tr h="370840">
                <a:tc>
                  <a:txBody>
                    <a:bodyPr/>
                    <a:lstStyle/>
                    <a:p>
                      <a:pPr algn="ctr"/>
                      <a:r>
                        <a:rPr lang="en-GB"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6851977"/>
                  </a:ext>
                </a:extLst>
              </a:tr>
              <a:tr h="370840">
                <a:tc>
                  <a:txBody>
                    <a:bodyPr/>
                    <a:lstStyle/>
                    <a:p>
                      <a:pPr algn="ctr"/>
                      <a:r>
                        <a:rPr lang="en-GB"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9767387"/>
                  </a:ext>
                </a:extLst>
              </a:tr>
            </a:tbl>
          </a:graphicData>
        </a:graphic>
      </p:graphicFrame>
      <p:graphicFrame>
        <p:nvGraphicFramePr>
          <p:cNvPr id="12" name="Table 12">
            <a:extLst>
              <a:ext uri="{FF2B5EF4-FFF2-40B4-BE49-F238E27FC236}">
                <a16:creationId xmlns:a16="http://schemas.microsoft.com/office/drawing/2014/main" id="{ECA9957F-AFFE-4FC3-B946-26A76DA66402}"/>
              </a:ext>
            </a:extLst>
          </p:cNvPr>
          <p:cNvGraphicFramePr>
            <a:graphicFrameLocks noGrp="1"/>
          </p:cNvGraphicFramePr>
          <p:nvPr>
            <p:extLst>
              <p:ext uri="{D42A27DB-BD31-4B8C-83A1-F6EECF244321}">
                <p14:modId xmlns:p14="http://schemas.microsoft.com/office/powerpoint/2010/main" val="486018826"/>
              </p:ext>
            </p:extLst>
          </p:nvPr>
        </p:nvGraphicFramePr>
        <p:xfrm>
          <a:off x="7830459" y="7578948"/>
          <a:ext cx="6913332" cy="2225040"/>
        </p:xfrm>
        <a:graphic>
          <a:graphicData uri="http://schemas.openxmlformats.org/drawingml/2006/table">
            <a:tbl>
              <a:tblPr firstRow="1" bandRow="1">
                <a:tableStyleId>{5C22544A-7EE6-4342-B048-85BDC9FD1C3A}</a:tableStyleId>
              </a:tblPr>
              <a:tblGrid>
                <a:gridCol w="1728333">
                  <a:extLst>
                    <a:ext uri="{9D8B030D-6E8A-4147-A177-3AD203B41FA5}">
                      <a16:colId xmlns:a16="http://schemas.microsoft.com/office/drawing/2014/main" val="3286391315"/>
                    </a:ext>
                  </a:extLst>
                </a:gridCol>
                <a:gridCol w="1728333">
                  <a:extLst>
                    <a:ext uri="{9D8B030D-6E8A-4147-A177-3AD203B41FA5}">
                      <a16:colId xmlns:a16="http://schemas.microsoft.com/office/drawing/2014/main" val="1975636932"/>
                    </a:ext>
                  </a:extLst>
                </a:gridCol>
                <a:gridCol w="1728333">
                  <a:extLst>
                    <a:ext uri="{9D8B030D-6E8A-4147-A177-3AD203B41FA5}">
                      <a16:colId xmlns:a16="http://schemas.microsoft.com/office/drawing/2014/main" val="2993073519"/>
                    </a:ext>
                  </a:extLst>
                </a:gridCol>
                <a:gridCol w="1728333">
                  <a:extLst>
                    <a:ext uri="{9D8B030D-6E8A-4147-A177-3AD203B41FA5}">
                      <a16:colId xmlns:a16="http://schemas.microsoft.com/office/drawing/2014/main" val="1459820025"/>
                    </a:ext>
                  </a:extLst>
                </a:gridCol>
              </a:tblGrid>
              <a:tr h="370840">
                <a:tc>
                  <a:txBody>
                    <a:bodyPr/>
                    <a:lstStyle/>
                    <a:p>
                      <a:pPr algn="ctr"/>
                      <a:r>
                        <a:rPr lang="en-GB" sz="1600" b="1"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solidFill>
                            <a:schemeClr val="tx1"/>
                          </a:solidFill>
                        </a:rPr>
                        <a:t>Surname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dirty="0">
                          <a:solidFill>
                            <a:schemeClr val="tx1"/>
                          </a:solidFill>
                        </a:rPr>
                        <a:t>Department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7628963"/>
                  </a:ext>
                </a:extLst>
              </a:tr>
              <a:tr h="370840">
                <a:tc>
                  <a:txBody>
                    <a:bodyPr/>
                    <a:lstStyle/>
                    <a:p>
                      <a:pPr algn="ctr"/>
                      <a:r>
                        <a:rPr lang="en-GB" sz="16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Freddie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7069164"/>
                  </a:ext>
                </a:extLst>
              </a:tr>
              <a:tr h="370840">
                <a:tc>
                  <a:txBody>
                    <a:bodyPr/>
                    <a:lstStyle/>
                    <a:p>
                      <a:pPr algn="ctr"/>
                      <a:r>
                        <a:rPr lang="en-GB"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Tony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Finance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3029681"/>
                  </a:ext>
                </a:extLst>
              </a:tr>
              <a:tr h="370840">
                <a:tc>
                  <a:txBody>
                    <a:bodyPr/>
                    <a:lstStyle/>
                    <a:p>
                      <a:pPr algn="ctr"/>
                      <a:r>
                        <a:rPr lang="en-GB"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Jordan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Miller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69447"/>
                  </a:ext>
                </a:extLst>
              </a:tr>
              <a:tr h="370840">
                <a:tc>
                  <a:txBody>
                    <a:bodyPr/>
                    <a:lstStyle/>
                    <a:p>
                      <a:pPr algn="ctr"/>
                      <a:r>
                        <a:rPr lang="en-GB" sz="16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Mike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Davis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GB"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4557478"/>
                  </a:ext>
                </a:extLst>
              </a:tr>
              <a:tr h="370840">
                <a:tc>
                  <a:txBody>
                    <a:bodyPr/>
                    <a:lstStyle/>
                    <a:p>
                      <a:pPr algn="ctr"/>
                      <a:r>
                        <a:rPr lang="en-GB"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Will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Johnson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IT</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2636686"/>
                  </a:ext>
                </a:extLst>
              </a:tr>
            </a:tbl>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7D40E6585C8784EB4F7A91A219ECB38" ma:contentTypeVersion="0" ma:contentTypeDescription="Create a new document." ma:contentTypeScope="" ma:versionID="225f1df7c0d1d866e72199d38b91779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4D0D3C5-34E4-4C50-AEF0-1975AC22AD53}">
  <ds:schemaRefs>
    <ds:schemaRef ds:uri="http://schemas.microsoft.com/sharepoint/v3/contenttype/forms"/>
  </ds:schemaRefs>
</ds:datastoreItem>
</file>

<file path=customXml/itemProps2.xml><?xml version="1.0" encoding="utf-8"?>
<ds:datastoreItem xmlns:ds="http://schemas.openxmlformats.org/officeDocument/2006/customXml" ds:itemID="{069E428E-B4E8-4A06-9EB6-04820EC0F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CE301 Poster Template</Template>
  <TotalTime>292</TotalTime>
  <Words>610</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Default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Vickers, Anthony J</dc:creator>
  <cp:lastModifiedBy>Ben R F</cp:lastModifiedBy>
  <cp:revision>30</cp:revision>
  <dcterms:created xsi:type="dcterms:W3CDTF">2017-01-16T10:10:48Z</dcterms:created>
  <dcterms:modified xsi:type="dcterms:W3CDTF">2020-03-08T21:19:51Z</dcterms:modified>
</cp:coreProperties>
</file>