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3"/>
  </p:sldMasterIdLst>
  <p:sldIdLst>
    <p:sldId id="256" r:id="rId4"/>
  </p:sldIdLst>
  <p:sldSz cx="15122525" cy="10693400"/>
  <p:notesSz cx="20929600" cy="29819600"/>
  <p:defaultTextStyle>
    <a:defPPr>
      <a:defRPr lang="en-US"/>
    </a:defPPr>
    <a:lvl1pPr algn="l" rtl="0" fontAlgn="base">
      <a:spcBef>
        <a:spcPct val="0"/>
      </a:spcBef>
      <a:spcAft>
        <a:spcPct val="0"/>
      </a:spcAft>
      <a:defRPr sz="2900" kern="1200">
        <a:solidFill>
          <a:schemeClr val="tx1"/>
        </a:solidFill>
        <a:latin typeface="Arial" charset="0"/>
        <a:ea typeface="Arial" charset="0"/>
        <a:cs typeface="Arial" charset="0"/>
      </a:defRPr>
    </a:lvl1pPr>
    <a:lvl2pPr marL="469900" indent="-12700" algn="l" rtl="0" fontAlgn="base">
      <a:spcBef>
        <a:spcPct val="0"/>
      </a:spcBef>
      <a:spcAft>
        <a:spcPct val="0"/>
      </a:spcAft>
      <a:defRPr sz="2900" kern="1200">
        <a:solidFill>
          <a:schemeClr val="tx1"/>
        </a:solidFill>
        <a:latin typeface="Arial" charset="0"/>
        <a:ea typeface="Arial" charset="0"/>
        <a:cs typeface="Arial" charset="0"/>
      </a:defRPr>
    </a:lvl2pPr>
    <a:lvl3pPr marL="939800" indent="-25400" algn="l" rtl="0" fontAlgn="base">
      <a:spcBef>
        <a:spcPct val="0"/>
      </a:spcBef>
      <a:spcAft>
        <a:spcPct val="0"/>
      </a:spcAft>
      <a:defRPr sz="2900" kern="1200">
        <a:solidFill>
          <a:schemeClr val="tx1"/>
        </a:solidFill>
        <a:latin typeface="Arial" charset="0"/>
        <a:ea typeface="Arial" charset="0"/>
        <a:cs typeface="Arial" charset="0"/>
      </a:defRPr>
    </a:lvl3pPr>
    <a:lvl4pPr marL="1409700" indent="-38100" algn="l" rtl="0" fontAlgn="base">
      <a:spcBef>
        <a:spcPct val="0"/>
      </a:spcBef>
      <a:spcAft>
        <a:spcPct val="0"/>
      </a:spcAft>
      <a:defRPr sz="2900" kern="1200">
        <a:solidFill>
          <a:schemeClr val="tx1"/>
        </a:solidFill>
        <a:latin typeface="Arial" charset="0"/>
        <a:ea typeface="Arial" charset="0"/>
        <a:cs typeface="Arial" charset="0"/>
      </a:defRPr>
    </a:lvl4pPr>
    <a:lvl5pPr marL="1881188" indent="-52388" algn="l" rtl="0" fontAlgn="base">
      <a:spcBef>
        <a:spcPct val="0"/>
      </a:spcBef>
      <a:spcAft>
        <a:spcPct val="0"/>
      </a:spcAft>
      <a:defRPr sz="2900" kern="1200">
        <a:solidFill>
          <a:schemeClr val="tx1"/>
        </a:solidFill>
        <a:latin typeface="Arial" charset="0"/>
        <a:ea typeface="Arial" charset="0"/>
        <a:cs typeface="Arial" charset="0"/>
      </a:defRPr>
    </a:lvl5pPr>
    <a:lvl6pPr marL="2286000" algn="l" defTabSz="914400" rtl="0" eaLnBrk="1" latinLnBrk="0" hangingPunct="1">
      <a:defRPr sz="2900" kern="1200">
        <a:solidFill>
          <a:schemeClr val="tx1"/>
        </a:solidFill>
        <a:latin typeface="Arial" charset="0"/>
        <a:ea typeface="Arial" charset="0"/>
        <a:cs typeface="Arial" charset="0"/>
      </a:defRPr>
    </a:lvl6pPr>
    <a:lvl7pPr marL="2743200" algn="l" defTabSz="914400" rtl="0" eaLnBrk="1" latinLnBrk="0" hangingPunct="1">
      <a:defRPr sz="2900" kern="1200">
        <a:solidFill>
          <a:schemeClr val="tx1"/>
        </a:solidFill>
        <a:latin typeface="Arial" charset="0"/>
        <a:ea typeface="Arial" charset="0"/>
        <a:cs typeface="Arial" charset="0"/>
      </a:defRPr>
    </a:lvl7pPr>
    <a:lvl8pPr marL="3200400" algn="l" defTabSz="914400" rtl="0" eaLnBrk="1" latinLnBrk="0" hangingPunct="1">
      <a:defRPr sz="2900" kern="1200">
        <a:solidFill>
          <a:schemeClr val="tx1"/>
        </a:solidFill>
        <a:latin typeface="Arial" charset="0"/>
        <a:ea typeface="Arial" charset="0"/>
        <a:cs typeface="Arial" charset="0"/>
      </a:defRPr>
    </a:lvl8pPr>
    <a:lvl9pPr marL="3657600" algn="l" defTabSz="914400" rtl="0" eaLnBrk="1" latinLnBrk="0" hangingPunct="1">
      <a:defRPr sz="2900" kern="1200">
        <a:solidFill>
          <a:schemeClr val="tx1"/>
        </a:solidFill>
        <a:latin typeface="Arial" charset="0"/>
        <a:ea typeface="Arial" charset="0"/>
        <a:cs typeface="Arial" charset="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A1D42"/>
    <a:srgbClr val="660033"/>
    <a:srgbClr val="00FFFF"/>
    <a:srgbClr val="0033CC"/>
    <a:srgbClr val="04638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412" autoAdjust="0"/>
    <p:restoredTop sz="96357" autoAdjust="0"/>
  </p:normalViewPr>
  <p:slideViewPr>
    <p:cSldViewPr>
      <p:cViewPr varScale="1">
        <p:scale>
          <a:sx n="74" d="100"/>
          <a:sy n="74" d="100"/>
        </p:scale>
        <p:origin x="168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Master" Target="slideMasters/slideMaster1.xml"/><Relationship Id="rId7"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68504" y="6598796"/>
            <a:ext cx="25706456" cy="4553104"/>
          </a:xfrm>
        </p:spPr>
        <p:txBody>
          <a:bodyPr/>
          <a:lstStyle/>
          <a:p>
            <a:r>
              <a:rPr lang="en-US"/>
              <a:t>Click to edit Master title style</a:t>
            </a:r>
            <a:endParaRPr lang="en-GB"/>
          </a:p>
        </p:txBody>
      </p:sp>
      <p:sp>
        <p:nvSpPr>
          <p:cNvPr id="3" name="Subtitle 2"/>
          <p:cNvSpPr>
            <a:spLocks noGrp="1"/>
          </p:cNvSpPr>
          <p:nvPr>
            <p:ph type="subTitle" idx="1"/>
          </p:nvPr>
        </p:nvSpPr>
        <p:spPr>
          <a:xfrm>
            <a:off x="4537008" y="12037544"/>
            <a:ext cx="21169448" cy="5428890"/>
          </a:xfrm>
        </p:spPr>
        <p:txBody>
          <a:bodyPr/>
          <a:lstStyle>
            <a:lvl1pPr marL="0" indent="0" algn="ctr">
              <a:buNone/>
              <a:defRPr/>
            </a:lvl1pPr>
            <a:lvl2pPr marL="470322" indent="0" algn="ctr">
              <a:buNone/>
              <a:defRPr/>
            </a:lvl2pPr>
            <a:lvl3pPr marL="940643" indent="0" algn="ctr">
              <a:buNone/>
              <a:defRPr/>
            </a:lvl3pPr>
            <a:lvl4pPr marL="1410965" indent="0" algn="ctr">
              <a:buNone/>
              <a:defRPr/>
            </a:lvl4pPr>
            <a:lvl5pPr marL="1881287" indent="0" algn="ctr">
              <a:buNone/>
              <a:defRPr/>
            </a:lvl5pPr>
            <a:lvl6pPr marL="2351608" indent="0" algn="ctr">
              <a:buNone/>
              <a:defRPr/>
            </a:lvl6pPr>
            <a:lvl7pPr marL="2821930" indent="0" algn="ctr">
              <a:buNone/>
              <a:defRPr/>
            </a:lvl7pPr>
            <a:lvl8pPr marL="3292251" indent="0" algn="ctr">
              <a:buNone/>
              <a:defRPr/>
            </a:lvl8pPr>
            <a:lvl9pPr marL="3762573" indent="0" algn="ctr">
              <a:buNone/>
              <a:defRPr/>
            </a:lvl9pPr>
          </a:lstStyle>
          <a:p>
            <a:r>
              <a:rPr lang="en-US"/>
              <a:t>Click to edit Master subtitle style</a:t>
            </a:r>
            <a:endParaRPr lang="en-GB"/>
          </a:p>
        </p:txBody>
      </p:sp>
      <p:sp>
        <p:nvSpPr>
          <p:cNvPr id="4" name="Rectangle 4"/>
          <p:cNvSpPr>
            <a:spLocks noGrp="1" noChangeArrowheads="1"/>
          </p:cNvSpPr>
          <p:nvPr>
            <p:ph type="dt" sz="half" idx="10"/>
          </p:nvPr>
        </p:nvSpPr>
        <p:spPr>
          <a:ln/>
        </p:spPr>
        <p:txBody>
          <a:bodyPr/>
          <a:lstStyle>
            <a:lvl1pPr>
              <a:defRPr/>
            </a:lvl1pPr>
          </a:lstStyle>
          <a:p>
            <a:endParaRPr lang="en-US" altLang="x-none"/>
          </a:p>
        </p:txBody>
      </p:sp>
      <p:sp>
        <p:nvSpPr>
          <p:cNvPr id="5" name="Rectangle 5"/>
          <p:cNvSpPr>
            <a:spLocks noGrp="1" noChangeArrowheads="1"/>
          </p:cNvSpPr>
          <p:nvPr>
            <p:ph type="ftr" sz="quarter" idx="11"/>
          </p:nvPr>
        </p:nvSpPr>
        <p:spPr>
          <a:ln/>
        </p:spPr>
        <p:txBody>
          <a:bodyPr/>
          <a:lstStyle>
            <a:lvl1pPr>
              <a:defRPr/>
            </a:lvl1pPr>
          </a:lstStyle>
          <a:p>
            <a:endParaRPr lang="en-US" altLang="x-none"/>
          </a:p>
        </p:txBody>
      </p:sp>
      <p:sp>
        <p:nvSpPr>
          <p:cNvPr id="6" name="Rectangle 6"/>
          <p:cNvSpPr>
            <a:spLocks noGrp="1" noChangeArrowheads="1"/>
          </p:cNvSpPr>
          <p:nvPr>
            <p:ph type="sldNum" sz="quarter" idx="12"/>
          </p:nvPr>
        </p:nvSpPr>
        <p:spPr>
          <a:ln/>
        </p:spPr>
        <p:txBody>
          <a:bodyPr/>
          <a:lstStyle>
            <a:lvl1pPr>
              <a:defRPr/>
            </a:lvl1pPr>
          </a:lstStyle>
          <a:p>
            <a:fld id="{337235E1-9EE5-9B4E-A378-16028398161B}" type="slidenum">
              <a:rPr lang="en-US" altLang="x-none"/>
              <a:pPr/>
              <a:t>‹#›</a:t>
            </a:fld>
            <a:endParaRPr lang="en-US" altLang="x-none"/>
          </a:p>
        </p:txBody>
      </p:sp>
    </p:spTree>
    <p:extLst>
      <p:ext uri="{BB962C8B-B14F-4D97-AF65-F5344CB8AC3E}">
        <p14:creationId xmlns:p14="http://schemas.microsoft.com/office/powerpoint/2010/main" val="16427035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a:ln/>
        </p:spPr>
        <p:txBody>
          <a:bodyPr/>
          <a:lstStyle>
            <a:lvl1pPr>
              <a:defRPr/>
            </a:lvl1pPr>
          </a:lstStyle>
          <a:p>
            <a:endParaRPr lang="en-US" altLang="x-none"/>
          </a:p>
        </p:txBody>
      </p:sp>
      <p:sp>
        <p:nvSpPr>
          <p:cNvPr id="5" name="Rectangle 5"/>
          <p:cNvSpPr>
            <a:spLocks noGrp="1" noChangeArrowheads="1"/>
          </p:cNvSpPr>
          <p:nvPr>
            <p:ph type="ftr" sz="quarter" idx="11"/>
          </p:nvPr>
        </p:nvSpPr>
        <p:spPr>
          <a:ln/>
        </p:spPr>
        <p:txBody>
          <a:bodyPr/>
          <a:lstStyle>
            <a:lvl1pPr>
              <a:defRPr/>
            </a:lvl1pPr>
          </a:lstStyle>
          <a:p>
            <a:endParaRPr lang="en-US" altLang="x-none"/>
          </a:p>
        </p:txBody>
      </p:sp>
      <p:sp>
        <p:nvSpPr>
          <p:cNvPr id="6" name="Rectangle 6"/>
          <p:cNvSpPr>
            <a:spLocks noGrp="1" noChangeArrowheads="1"/>
          </p:cNvSpPr>
          <p:nvPr>
            <p:ph type="sldNum" sz="quarter" idx="12"/>
          </p:nvPr>
        </p:nvSpPr>
        <p:spPr>
          <a:ln/>
        </p:spPr>
        <p:txBody>
          <a:bodyPr/>
          <a:lstStyle>
            <a:lvl1pPr>
              <a:defRPr/>
            </a:lvl1pPr>
          </a:lstStyle>
          <a:p>
            <a:fld id="{2E2F710A-7EB4-8248-AD16-1A5A614CA6F0}" type="slidenum">
              <a:rPr lang="en-US" altLang="x-none"/>
              <a:pPr/>
              <a:t>‹#›</a:t>
            </a:fld>
            <a:endParaRPr lang="en-US" altLang="x-none"/>
          </a:p>
        </p:txBody>
      </p:sp>
    </p:spTree>
    <p:extLst>
      <p:ext uri="{BB962C8B-B14F-4D97-AF65-F5344CB8AC3E}">
        <p14:creationId xmlns:p14="http://schemas.microsoft.com/office/powerpoint/2010/main" val="15269607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927242" y="851140"/>
            <a:ext cx="6803885" cy="18123684"/>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1512336" y="851140"/>
            <a:ext cx="20258795" cy="1812368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a:ln/>
        </p:spPr>
        <p:txBody>
          <a:bodyPr/>
          <a:lstStyle>
            <a:lvl1pPr>
              <a:defRPr/>
            </a:lvl1pPr>
          </a:lstStyle>
          <a:p>
            <a:endParaRPr lang="en-US" altLang="x-none"/>
          </a:p>
        </p:txBody>
      </p:sp>
      <p:sp>
        <p:nvSpPr>
          <p:cNvPr id="5" name="Rectangle 5"/>
          <p:cNvSpPr>
            <a:spLocks noGrp="1" noChangeArrowheads="1"/>
          </p:cNvSpPr>
          <p:nvPr>
            <p:ph type="ftr" sz="quarter" idx="11"/>
          </p:nvPr>
        </p:nvSpPr>
        <p:spPr>
          <a:ln/>
        </p:spPr>
        <p:txBody>
          <a:bodyPr/>
          <a:lstStyle>
            <a:lvl1pPr>
              <a:defRPr/>
            </a:lvl1pPr>
          </a:lstStyle>
          <a:p>
            <a:endParaRPr lang="en-US" altLang="x-none"/>
          </a:p>
        </p:txBody>
      </p:sp>
      <p:sp>
        <p:nvSpPr>
          <p:cNvPr id="6" name="Rectangle 6"/>
          <p:cNvSpPr>
            <a:spLocks noGrp="1" noChangeArrowheads="1"/>
          </p:cNvSpPr>
          <p:nvPr>
            <p:ph type="sldNum" sz="quarter" idx="12"/>
          </p:nvPr>
        </p:nvSpPr>
        <p:spPr>
          <a:ln/>
        </p:spPr>
        <p:txBody>
          <a:bodyPr/>
          <a:lstStyle>
            <a:lvl1pPr>
              <a:defRPr/>
            </a:lvl1pPr>
          </a:lstStyle>
          <a:p>
            <a:fld id="{C37BF9AA-33CA-734A-9E34-8DEFA349FDE5}" type="slidenum">
              <a:rPr lang="en-US" altLang="x-none"/>
              <a:pPr/>
              <a:t>‹#›</a:t>
            </a:fld>
            <a:endParaRPr lang="en-US" altLang="x-none"/>
          </a:p>
        </p:txBody>
      </p:sp>
    </p:spTree>
    <p:extLst>
      <p:ext uri="{BB962C8B-B14F-4D97-AF65-F5344CB8AC3E}">
        <p14:creationId xmlns:p14="http://schemas.microsoft.com/office/powerpoint/2010/main" val="11993402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a:ln/>
        </p:spPr>
        <p:txBody>
          <a:bodyPr/>
          <a:lstStyle>
            <a:lvl1pPr>
              <a:defRPr/>
            </a:lvl1pPr>
          </a:lstStyle>
          <a:p>
            <a:endParaRPr lang="en-US" altLang="x-none"/>
          </a:p>
        </p:txBody>
      </p:sp>
      <p:sp>
        <p:nvSpPr>
          <p:cNvPr id="5" name="Rectangle 5"/>
          <p:cNvSpPr>
            <a:spLocks noGrp="1" noChangeArrowheads="1"/>
          </p:cNvSpPr>
          <p:nvPr>
            <p:ph type="ftr" sz="quarter" idx="11"/>
          </p:nvPr>
        </p:nvSpPr>
        <p:spPr>
          <a:ln/>
        </p:spPr>
        <p:txBody>
          <a:bodyPr/>
          <a:lstStyle>
            <a:lvl1pPr>
              <a:defRPr/>
            </a:lvl1pPr>
          </a:lstStyle>
          <a:p>
            <a:endParaRPr lang="en-US" altLang="x-none"/>
          </a:p>
        </p:txBody>
      </p:sp>
      <p:sp>
        <p:nvSpPr>
          <p:cNvPr id="6" name="Rectangle 6"/>
          <p:cNvSpPr>
            <a:spLocks noGrp="1" noChangeArrowheads="1"/>
          </p:cNvSpPr>
          <p:nvPr>
            <p:ph type="sldNum" sz="quarter" idx="12"/>
          </p:nvPr>
        </p:nvSpPr>
        <p:spPr>
          <a:ln/>
        </p:spPr>
        <p:txBody>
          <a:bodyPr/>
          <a:lstStyle>
            <a:lvl1pPr>
              <a:defRPr/>
            </a:lvl1pPr>
          </a:lstStyle>
          <a:p>
            <a:fld id="{E370172C-9007-214A-B59E-92CD2D2A6BA7}" type="slidenum">
              <a:rPr lang="en-US" altLang="x-none"/>
              <a:pPr/>
              <a:t>‹#›</a:t>
            </a:fld>
            <a:endParaRPr lang="en-US" altLang="x-none"/>
          </a:p>
        </p:txBody>
      </p:sp>
    </p:spTree>
    <p:extLst>
      <p:ext uri="{BB962C8B-B14F-4D97-AF65-F5344CB8AC3E}">
        <p14:creationId xmlns:p14="http://schemas.microsoft.com/office/powerpoint/2010/main" val="8692528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388840" y="13649451"/>
            <a:ext cx="25706456" cy="4219549"/>
          </a:xfrm>
        </p:spPr>
        <p:txBody>
          <a:bodyPr anchor="t"/>
          <a:lstStyle>
            <a:lvl1pPr algn="l">
              <a:defRPr sz="4100" b="1" cap="all"/>
            </a:lvl1pPr>
          </a:lstStyle>
          <a:p>
            <a:r>
              <a:rPr lang="en-US"/>
              <a:t>Click to edit Master title style</a:t>
            </a:r>
            <a:endParaRPr lang="en-GB"/>
          </a:p>
        </p:txBody>
      </p:sp>
      <p:sp>
        <p:nvSpPr>
          <p:cNvPr id="3" name="Text Placeholder 2"/>
          <p:cNvSpPr>
            <a:spLocks noGrp="1"/>
          </p:cNvSpPr>
          <p:nvPr>
            <p:ph type="body" idx="1"/>
          </p:nvPr>
        </p:nvSpPr>
        <p:spPr>
          <a:xfrm>
            <a:off x="2388840" y="9002690"/>
            <a:ext cx="25706456" cy="4646761"/>
          </a:xfrm>
        </p:spPr>
        <p:txBody>
          <a:bodyPr anchor="b"/>
          <a:lstStyle>
            <a:lvl1pPr marL="0" indent="0">
              <a:buNone/>
              <a:defRPr sz="2100"/>
            </a:lvl1pPr>
            <a:lvl2pPr marL="470322" indent="0">
              <a:buNone/>
              <a:defRPr sz="1900"/>
            </a:lvl2pPr>
            <a:lvl3pPr marL="940643" indent="0">
              <a:buNone/>
              <a:defRPr sz="1600"/>
            </a:lvl3pPr>
            <a:lvl4pPr marL="1410965" indent="0">
              <a:buNone/>
              <a:defRPr sz="1400"/>
            </a:lvl4pPr>
            <a:lvl5pPr marL="1881287" indent="0">
              <a:buNone/>
              <a:defRPr sz="1400"/>
            </a:lvl5pPr>
            <a:lvl6pPr marL="2351608" indent="0">
              <a:buNone/>
              <a:defRPr sz="1400"/>
            </a:lvl6pPr>
            <a:lvl7pPr marL="2821930" indent="0">
              <a:buNone/>
              <a:defRPr sz="1400"/>
            </a:lvl7pPr>
            <a:lvl8pPr marL="3292251" indent="0">
              <a:buNone/>
              <a:defRPr sz="1400"/>
            </a:lvl8pPr>
            <a:lvl9pPr marL="3762573"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endParaRPr lang="en-US" altLang="x-none"/>
          </a:p>
        </p:txBody>
      </p:sp>
      <p:sp>
        <p:nvSpPr>
          <p:cNvPr id="5" name="Rectangle 5"/>
          <p:cNvSpPr>
            <a:spLocks noGrp="1" noChangeArrowheads="1"/>
          </p:cNvSpPr>
          <p:nvPr>
            <p:ph type="ftr" sz="quarter" idx="11"/>
          </p:nvPr>
        </p:nvSpPr>
        <p:spPr>
          <a:ln/>
        </p:spPr>
        <p:txBody>
          <a:bodyPr/>
          <a:lstStyle>
            <a:lvl1pPr>
              <a:defRPr/>
            </a:lvl1pPr>
          </a:lstStyle>
          <a:p>
            <a:endParaRPr lang="en-US" altLang="x-none"/>
          </a:p>
        </p:txBody>
      </p:sp>
      <p:sp>
        <p:nvSpPr>
          <p:cNvPr id="6" name="Rectangle 6"/>
          <p:cNvSpPr>
            <a:spLocks noGrp="1" noChangeArrowheads="1"/>
          </p:cNvSpPr>
          <p:nvPr>
            <p:ph type="sldNum" sz="quarter" idx="12"/>
          </p:nvPr>
        </p:nvSpPr>
        <p:spPr>
          <a:ln/>
        </p:spPr>
        <p:txBody>
          <a:bodyPr/>
          <a:lstStyle>
            <a:lvl1pPr>
              <a:defRPr/>
            </a:lvl1pPr>
          </a:lstStyle>
          <a:p>
            <a:fld id="{D0F7F13A-C50D-2947-AB70-F7A900AB46FF}" type="slidenum">
              <a:rPr lang="en-US" altLang="x-none"/>
              <a:pPr/>
              <a:t>‹#›</a:t>
            </a:fld>
            <a:endParaRPr lang="en-US" altLang="x-none"/>
          </a:p>
        </p:txBody>
      </p:sp>
    </p:spTree>
    <p:extLst>
      <p:ext uri="{BB962C8B-B14F-4D97-AF65-F5344CB8AC3E}">
        <p14:creationId xmlns:p14="http://schemas.microsoft.com/office/powerpoint/2010/main" val="2006767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1512336" y="4957313"/>
            <a:ext cx="13531340" cy="14017511"/>
          </a:xfrm>
        </p:spPr>
        <p:txBody>
          <a:bodyPr/>
          <a:lstStyle>
            <a:lvl1pPr>
              <a:defRPr sz="2900"/>
            </a:lvl1pPr>
            <a:lvl2pPr>
              <a:defRPr sz="2500"/>
            </a:lvl2pPr>
            <a:lvl3pPr>
              <a:defRPr sz="2100"/>
            </a:lvl3pPr>
            <a:lvl4pPr>
              <a:defRPr sz="1900"/>
            </a:lvl4pPr>
            <a:lvl5pPr>
              <a:defRPr sz="1900"/>
            </a:lvl5pPr>
            <a:lvl6pPr>
              <a:defRPr sz="1900"/>
            </a:lvl6pPr>
            <a:lvl7pPr>
              <a:defRPr sz="1900"/>
            </a:lvl7pPr>
            <a:lvl8pPr>
              <a:defRPr sz="1900"/>
            </a:lvl8pPr>
            <a:lvl9pPr>
              <a:defRPr sz="1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15199789" y="4957313"/>
            <a:ext cx="13531339" cy="14017511"/>
          </a:xfrm>
        </p:spPr>
        <p:txBody>
          <a:bodyPr/>
          <a:lstStyle>
            <a:lvl1pPr>
              <a:defRPr sz="2900"/>
            </a:lvl1pPr>
            <a:lvl2pPr>
              <a:defRPr sz="2500"/>
            </a:lvl2pPr>
            <a:lvl3pPr>
              <a:defRPr sz="2100"/>
            </a:lvl3pPr>
            <a:lvl4pPr>
              <a:defRPr sz="1900"/>
            </a:lvl4pPr>
            <a:lvl5pPr>
              <a:defRPr sz="1900"/>
            </a:lvl5pPr>
            <a:lvl6pPr>
              <a:defRPr sz="1900"/>
            </a:lvl6pPr>
            <a:lvl7pPr>
              <a:defRPr sz="1900"/>
            </a:lvl7pPr>
            <a:lvl8pPr>
              <a:defRPr sz="1900"/>
            </a:lvl8pPr>
            <a:lvl9pPr>
              <a:defRPr sz="1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4"/>
          <p:cNvSpPr>
            <a:spLocks noGrp="1" noChangeArrowheads="1"/>
          </p:cNvSpPr>
          <p:nvPr>
            <p:ph type="dt" sz="half" idx="10"/>
          </p:nvPr>
        </p:nvSpPr>
        <p:spPr>
          <a:ln/>
        </p:spPr>
        <p:txBody>
          <a:bodyPr/>
          <a:lstStyle>
            <a:lvl1pPr>
              <a:defRPr/>
            </a:lvl1pPr>
          </a:lstStyle>
          <a:p>
            <a:endParaRPr lang="en-US" altLang="x-none"/>
          </a:p>
        </p:txBody>
      </p:sp>
      <p:sp>
        <p:nvSpPr>
          <p:cNvPr id="6" name="Rectangle 5"/>
          <p:cNvSpPr>
            <a:spLocks noGrp="1" noChangeArrowheads="1"/>
          </p:cNvSpPr>
          <p:nvPr>
            <p:ph type="ftr" sz="quarter" idx="11"/>
          </p:nvPr>
        </p:nvSpPr>
        <p:spPr>
          <a:ln/>
        </p:spPr>
        <p:txBody>
          <a:bodyPr/>
          <a:lstStyle>
            <a:lvl1pPr>
              <a:defRPr/>
            </a:lvl1pPr>
          </a:lstStyle>
          <a:p>
            <a:endParaRPr lang="en-US" altLang="x-none"/>
          </a:p>
        </p:txBody>
      </p:sp>
      <p:sp>
        <p:nvSpPr>
          <p:cNvPr id="7" name="Rectangle 6"/>
          <p:cNvSpPr>
            <a:spLocks noGrp="1" noChangeArrowheads="1"/>
          </p:cNvSpPr>
          <p:nvPr>
            <p:ph type="sldNum" sz="quarter" idx="12"/>
          </p:nvPr>
        </p:nvSpPr>
        <p:spPr>
          <a:ln/>
        </p:spPr>
        <p:txBody>
          <a:bodyPr/>
          <a:lstStyle>
            <a:lvl1pPr>
              <a:defRPr/>
            </a:lvl1pPr>
          </a:lstStyle>
          <a:p>
            <a:fld id="{BAF09E48-7AF0-F147-8625-1E9BBEDE6E73}" type="slidenum">
              <a:rPr lang="en-US" altLang="x-none"/>
              <a:pPr/>
              <a:t>‹#›</a:t>
            </a:fld>
            <a:endParaRPr lang="en-US" altLang="x-none"/>
          </a:p>
        </p:txBody>
      </p:sp>
    </p:spTree>
    <p:extLst>
      <p:ext uri="{BB962C8B-B14F-4D97-AF65-F5344CB8AC3E}">
        <p14:creationId xmlns:p14="http://schemas.microsoft.com/office/powerpoint/2010/main" val="12241055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1512336" y="4755209"/>
            <a:ext cx="13362219" cy="1981610"/>
          </a:xfrm>
        </p:spPr>
        <p:txBody>
          <a:bodyPr anchor="b"/>
          <a:lstStyle>
            <a:lvl1pPr marL="0" indent="0">
              <a:buNone/>
              <a:defRPr sz="2500" b="1"/>
            </a:lvl1pPr>
            <a:lvl2pPr marL="470322" indent="0">
              <a:buNone/>
              <a:defRPr sz="2100" b="1"/>
            </a:lvl2pPr>
            <a:lvl3pPr marL="940643" indent="0">
              <a:buNone/>
              <a:defRPr sz="1900" b="1"/>
            </a:lvl3pPr>
            <a:lvl4pPr marL="1410965" indent="0">
              <a:buNone/>
              <a:defRPr sz="1600" b="1"/>
            </a:lvl4pPr>
            <a:lvl5pPr marL="1881287" indent="0">
              <a:buNone/>
              <a:defRPr sz="1600" b="1"/>
            </a:lvl5pPr>
            <a:lvl6pPr marL="2351608" indent="0">
              <a:buNone/>
              <a:defRPr sz="1600" b="1"/>
            </a:lvl6pPr>
            <a:lvl7pPr marL="2821930" indent="0">
              <a:buNone/>
              <a:defRPr sz="1600" b="1"/>
            </a:lvl7pPr>
            <a:lvl8pPr marL="3292251" indent="0">
              <a:buNone/>
              <a:defRPr sz="1600" b="1"/>
            </a:lvl8pPr>
            <a:lvl9pPr marL="3762573" indent="0">
              <a:buNone/>
              <a:defRPr sz="1600" b="1"/>
            </a:lvl9pPr>
          </a:lstStyle>
          <a:p>
            <a:pPr lvl="0"/>
            <a:r>
              <a:rPr lang="en-US"/>
              <a:t>Click to edit Master text styles</a:t>
            </a:r>
          </a:p>
        </p:txBody>
      </p:sp>
      <p:sp>
        <p:nvSpPr>
          <p:cNvPr id="4" name="Content Placeholder 3"/>
          <p:cNvSpPr>
            <a:spLocks noGrp="1"/>
          </p:cNvSpPr>
          <p:nvPr>
            <p:ph sz="half" idx="2"/>
          </p:nvPr>
        </p:nvSpPr>
        <p:spPr>
          <a:xfrm>
            <a:off x="1512336" y="6736818"/>
            <a:ext cx="13362219" cy="12238005"/>
          </a:xfrm>
        </p:spPr>
        <p:txBody>
          <a:bodyPr/>
          <a:lstStyle>
            <a:lvl1pPr>
              <a:defRPr sz="2500"/>
            </a:lvl1pPr>
            <a:lvl2pPr>
              <a:defRPr sz="2100"/>
            </a:lvl2pPr>
            <a:lvl3pPr>
              <a:defRPr sz="19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15364030" y="4755209"/>
            <a:ext cx="13367097" cy="1981610"/>
          </a:xfrm>
        </p:spPr>
        <p:txBody>
          <a:bodyPr anchor="b"/>
          <a:lstStyle>
            <a:lvl1pPr marL="0" indent="0">
              <a:buNone/>
              <a:defRPr sz="2500" b="1"/>
            </a:lvl1pPr>
            <a:lvl2pPr marL="470322" indent="0">
              <a:buNone/>
              <a:defRPr sz="2100" b="1"/>
            </a:lvl2pPr>
            <a:lvl3pPr marL="940643" indent="0">
              <a:buNone/>
              <a:defRPr sz="1900" b="1"/>
            </a:lvl3pPr>
            <a:lvl4pPr marL="1410965" indent="0">
              <a:buNone/>
              <a:defRPr sz="1600" b="1"/>
            </a:lvl4pPr>
            <a:lvl5pPr marL="1881287" indent="0">
              <a:buNone/>
              <a:defRPr sz="1600" b="1"/>
            </a:lvl5pPr>
            <a:lvl6pPr marL="2351608" indent="0">
              <a:buNone/>
              <a:defRPr sz="1600" b="1"/>
            </a:lvl6pPr>
            <a:lvl7pPr marL="2821930" indent="0">
              <a:buNone/>
              <a:defRPr sz="1600" b="1"/>
            </a:lvl7pPr>
            <a:lvl8pPr marL="3292251" indent="0">
              <a:buNone/>
              <a:defRPr sz="1600" b="1"/>
            </a:lvl8pPr>
            <a:lvl9pPr marL="3762573" indent="0">
              <a:buNone/>
              <a:defRPr sz="1600" b="1"/>
            </a:lvl9pPr>
          </a:lstStyle>
          <a:p>
            <a:pPr lvl="0"/>
            <a:r>
              <a:rPr lang="en-US"/>
              <a:t>Click to edit Master text styles</a:t>
            </a:r>
          </a:p>
        </p:txBody>
      </p:sp>
      <p:sp>
        <p:nvSpPr>
          <p:cNvPr id="6" name="Content Placeholder 5"/>
          <p:cNvSpPr>
            <a:spLocks noGrp="1"/>
          </p:cNvSpPr>
          <p:nvPr>
            <p:ph sz="quarter" idx="4"/>
          </p:nvPr>
        </p:nvSpPr>
        <p:spPr>
          <a:xfrm>
            <a:off x="15364030" y="6736818"/>
            <a:ext cx="13367097" cy="12238005"/>
          </a:xfrm>
        </p:spPr>
        <p:txBody>
          <a:bodyPr/>
          <a:lstStyle>
            <a:lvl1pPr>
              <a:defRPr sz="2500"/>
            </a:lvl1pPr>
            <a:lvl2pPr>
              <a:defRPr sz="2100"/>
            </a:lvl2pPr>
            <a:lvl3pPr>
              <a:defRPr sz="19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4"/>
          <p:cNvSpPr>
            <a:spLocks noGrp="1" noChangeArrowheads="1"/>
          </p:cNvSpPr>
          <p:nvPr>
            <p:ph type="dt" sz="half" idx="10"/>
          </p:nvPr>
        </p:nvSpPr>
        <p:spPr>
          <a:ln/>
        </p:spPr>
        <p:txBody>
          <a:bodyPr/>
          <a:lstStyle>
            <a:lvl1pPr>
              <a:defRPr/>
            </a:lvl1pPr>
          </a:lstStyle>
          <a:p>
            <a:endParaRPr lang="en-US" altLang="x-none"/>
          </a:p>
        </p:txBody>
      </p:sp>
      <p:sp>
        <p:nvSpPr>
          <p:cNvPr id="8" name="Rectangle 5"/>
          <p:cNvSpPr>
            <a:spLocks noGrp="1" noChangeArrowheads="1"/>
          </p:cNvSpPr>
          <p:nvPr>
            <p:ph type="ftr" sz="quarter" idx="11"/>
          </p:nvPr>
        </p:nvSpPr>
        <p:spPr>
          <a:ln/>
        </p:spPr>
        <p:txBody>
          <a:bodyPr/>
          <a:lstStyle>
            <a:lvl1pPr>
              <a:defRPr/>
            </a:lvl1pPr>
          </a:lstStyle>
          <a:p>
            <a:endParaRPr lang="en-US" altLang="x-none"/>
          </a:p>
        </p:txBody>
      </p:sp>
      <p:sp>
        <p:nvSpPr>
          <p:cNvPr id="9" name="Rectangle 6"/>
          <p:cNvSpPr>
            <a:spLocks noGrp="1" noChangeArrowheads="1"/>
          </p:cNvSpPr>
          <p:nvPr>
            <p:ph type="sldNum" sz="quarter" idx="12"/>
          </p:nvPr>
        </p:nvSpPr>
        <p:spPr>
          <a:ln/>
        </p:spPr>
        <p:txBody>
          <a:bodyPr/>
          <a:lstStyle>
            <a:lvl1pPr>
              <a:defRPr/>
            </a:lvl1pPr>
          </a:lstStyle>
          <a:p>
            <a:fld id="{BF0E0976-4050-8849-B93D-C9974A7BE4B0}" type="slidenum">
              <a:rPr lang="en-US" altLang="x-none"/>
              <a:pPr/>
              <a:t>‹#›</a:t>
            </a:fld>
            <a:endParaRPr lang="en-US" altLang="x-none"/>
          </a:p>
        </p:txBody>
      </p:sp>
    </p:spTree>
    <p:extLst>
      <p:ext uri="{BB962C8B-B14F-4D97-AF65-F5344CB8AC3E}">
        <p14:creationId xmlns:p14="http://schemas.microsoft.com/office/powerpoint/2010/main" val="6489095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Rectangle 4"/>
          <p:cNvSpPr>
            <a:spLocks noGrp="1" noChangeArrowheads="1"/>
          </p:cNvSpPr>
          <p:nvPr>
            <p:ph type="dt" sz="half" idx="10"/>
          </p:nvPr>
        </p:nvSpPr>
        <p:spPr>
          <a:ln/>
        </p:spPr>
        <p:txBody>
          <a:bodyPr/>
          <a:lstStyle>
            <a:lvl1pPr>
              <a:defRPr/>
            </a:lvl1pPr>
          </a:lstStyle>
          <a:p>
            <a:endParaRPr lang="en-US" altLang="x-none"/>
          </a:p>
        </p:txBody>
      </p:sp>
      <p:sp>
        <p:nvSpPr>
          <p:cNvPr id="4" name="Rectangle 5"/>
          <p:cNvSpPr>
            <a:spLocks noGrp="1" noChangeArrowheads="1"/>
          </p:cNvSpPr>
          <p:nvPr>
            <p:ph type="ftr" sz="quarter" idx="11"/>
          </p:nvPr>
        </p:nvSpPr>
        <p:spPr>
          <a:ln/>
        </p:spPr>
        <p:txBody>
          <a:bodyPr/>
          <a:lstStyle>
            <a:lvl1pPr>
              <a:defRPr/>
            </a:lvl1pPr>
          </a:lstStyle>
          <a:p>
            <a:endParaRPr lang="en-US" altLang="x-none"/>
          </a:p>
        </p:txBody>
      </p:sp>
      <p:sp>
        <p:nvSpPr>
          <p:cNvPr id="5" name="Rectangle 6"/>
          <p:cNvSpPr>
            <a:spLocks noGrp="1" noChangeArrowheads="1"/>
          </p:cNvSpPr>
          <p:nvPr>
            <p:ph type="sldNum" sz="quarter" idx="12"/>
          </p:nvPr>
        </p:nvSpPr>
        <p:spPr>
          <a:ln/>
        </p:spPr>
        <p:txBody>
          <a:bodyPr/>
          <a:lstStyle>
            <a:lvl1pPr>
              <a:defRPr/>
            </a:lvl1pPr>
          </a:lstStyle>
          <a:p>
            <a:fld id="{F992A00D-80C1-5E42-9731-05E9BE2843A4}" type="slidenum">
              <a:rPr lang="en-US" altLang="x-none"/>
              <a:pPr/>
              <a:t>‹#›</a:t>
            </a:fld>
            <a:endParaRPr lang="en-US" altLang="x-none"/>
          </a:p>
        </p:txBody>
      </p:sp>
    </p:spTree>
    <p:extLst>
      <p:ext uri="{BB962C8B-B14F-4D97-AF65-F5344CB8AC3E}">
        <p14:creationId xmlns:p14="http://schemas.microsoft.com/office/powerpoint/2010/main" val="13000406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endParaRPr lang="en-US" altLang="x-none"/>
          </a:p>
        </p:txBody>
      </p:sp>
      <p:sp>
        <p:nvSpPr>
          <p:cNvPr id="3" name="Rectangle 5"/>
          <p:cNvSpPr>
            <a:spLocks noGrp="1" noChangeArrowheads="1"/>
          </p:cNvSpPr>
          <p:nvPr>
            <p:ph type="ftr" sz="quarter" idx="11"/>
          </p:nvPr>
        </p:nvSpPr>
        <p:spPr>
          <a:ln/>
        </p:spPr>
        <p:txBody>
          <a:bodyPr/>
          <a:lstStyle>
            <a:lvl1pPr>
              <a:defRPr/>
            </a:lvl1pPr>
          </a:lstStyle>
          <a:p>
            <a:endParaRPr lang="en-US" altLang="x-none"/>
          </a:p>
        </p:txBody>
      </p:sp>
      <p:sp>
        <p:nvSpPr>
          <p:cNvPr id="4" name="Rectangle 6"/>
          <p:cNvSpPr>
            <a:spLocks noGrp="1" noChangeArrowheads="1"/>
          </p:cNvSpPr>
          <p:nvPr>
            <p:ph type="sldNum" sz="quarter" idx="12"/>
          </p:nvPr>
        </p:nvSpPr>
        <p:spPr>
          <a:ln/>
        </p:spPr>
        <p:txBody>
          <a:bodyPr/>
          <a:lstStyle>
            <a:lvl1pPr>
              <a:defRPr/>
            </a:lvl1pPr>
          </a:lstStyle>
          <a:p>
            <a:fld id="{E2AB8E08-0882-4045-8039-B54BFF0D5BD9}" type="slidenum">
              <a:rPr lang="en-US" altLang="x-none"/>
              <a:pPr/>
              <a:t>‹#›</a:t>
            </a:fld>
            <a:endParaRPr lang="en-US" altLang="x-none"/>
          </a:p>
        </p:txBody>
      </p:sp>
    </p:spTree>
    <p:extLst>
      <p:ext uri="{BB962C8B-B14F-4D97-AF65-F5344CB8AC3E}">
        <p14:creationId xmlns:p14="http://schemas.microsoft.com/office/powerpoint/2010/main" val="12845463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2336" y="846211"/>
            <a:ext cx="9950519" cy="3598447"/>
          </a:xfrm>
        </p:spPr>
        <p:txBody>
          <a:bodyPr anchor="b"/>
          <a:lstStyle>
            <a:lvl1pPr algn="l">
              <a:defRPr sz="2100" b="1"/>
            </a:lvl1pPr>
          </a:lstStyle>
          <a:p>
            <a:r>
              <a:rPr lang="en-US"/>
              <a:t>Click to edit Master title style</a:t>
            </a:r>
            <a:endParaRPr lang="en-GB"/>
          </a:p>
        </p:txBody>
      </p:sp>
      <p:sp>
        <p:nvSpPr>
          <p:cNvPr id="3" name="Content Placeholder 2"/>
          <p:cNvSpPr>
            <a:spLocks noGrp="1"/>
          </p:cNvSpPr>
          <p:nvPr>
            <p:ph idx="1"/>
          </p:nvPr>
        </p:nvSpPr>
        <p:spPr>
          <a:xfrm>
            <a:off x="11823865" y="846211"/>
            <a:ext cx="16907263" cy="18128613"/>
          </a:xfrm>
        </p:spPr>
        <p:txBody>
          <a:bodyPr/>
          <a:lstStyle>
            <a:lvl1pPr>
              <a:defRPr sz="3300"/>
            </a:lvl1pPr>
            <a:lvl2pPr>
              <a:defRPr sz="2900"/>
            </a:lvl2pPr>
            <a:lvl3pPr>
              <a:defRPr sz="25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1512336" y="4444657"/>
            <a:ext cx="9950519" cy="14530166"/>
          </a:xfrm>
        </p:spPr>
        <p:txBody>
          <a:bodyPr/>
          <a:lstStyle>
            <a:lvl1pPr marL="0" indent="0">
              <a:buNone/>
              <a:defRPr sz="1400"/>
            </a:lvl1pPr>
            <a:lvl2pPr marL="470322" indent="0">
              <a:buNone/>
              <a:defRPr sz="1200"/>
            </a:lvl2pPr>
            <a:lvl3pPr marL="940643" indent="0">
              <a:buNone/>
              <a:defRPr sz="1000"/>
            </a:lvl3pPr>
            <a:lvl4pPr marL="1410965" indent="0">
              <a:buNone/>
              <a:defRPr sz="900"/>
            </a:lvl4pPr>
            <a:lvl5pPr marL="1881287" indent="0">
              <a:buNone/>
              <a:defRPr sz="900"/>
            </a:lvl5pPr>
            <a:lvl6pPr marL="2351608" indent="0">
              <a:buNone/>
              <a:defRPr sz="900"/>
            </a:lvl6pPr>
            <a:lvl7pPr marL="2821930" indent="0">
              <a:buNone/>
              <a:defRPr sz="900"/>
            </a:lvl7pPr>
            <a:lvl8pPr marL="3292251" indent="0">
              <a:buNone/>
              <a:defRPr sz="900"/>
            </a:lvl8pPr>
            <a:lvl9pPr marL="3762573"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US" altLang="x-none"/>
          </a:p>
        </p:txBody>
      </p:sp>
      <p:sp>
        <p:nvSpPr>
          <p:cNvPr id="6" name="Rectangle 5"/>
          <p:cNvSpPr>
            <a:spLocks noGrp="1" noChangeArrowheads="1"/>
          </p:cNvSpPr>
          <p:nvPr>
            <p:ph type="ftr" sz="quarter" idx="11"/>
          </p:nvPr>
        </p:nvSpPr>
        <p:spPr>
          <a:ln/>
        </p:spPr>
        <p:txBody>
          <a:bodyPr/>
          <a:lstStyle>
            <a:lvl1pPr>
              <a:defRPr/>
            </a:lvl1pPr>
          </a:lstStyle>
          <a:p>
            <a:endParaRPr lang="en-US" altLang="x-none"/>
          </a:p>
        </p:txBody>
      </p:sp>
      <p:sp>
        <p:nvSpPr>
          <p:cNvPr id="7" name="Rectangle 6"/>
          <p:cNvSpPr>
            <a:spLocks noGrp="1" noChangeArrowheads="1"/>
          </p:cNvSpPr>
          <p:nvPr>
            <p:ph type="sldNum" sz="quarter" idx="12"/>
          </p:nvPr>
        </p:nvSpPr>
        <p:spPr>
          <a:ln/>
        </p:spPr>
        <p:txBody>
          <a:bodyPr/>
          <a:lstStyle>
            <a:lvl1pPr>
              <a:defRPr/>
            </a:lvl1pPr>
          </a:lstStyle>
          <a:p>
            <a:fld id="{800FF174-7C35-1A4B-A6AA-113DC7661084}" type="slidenum">
              <a:rPr lang="en-US" altLang="x-none"/>
              <a:pPr/>
              <a:t>‹#›</a:t>
            </a:fld>
            <a:endParaRPr lang="en-US" altLang="x-none"/>
          </a:p>
        </p:txBody>
      </p:sp>
    </p:spTree>
    <p:extLst>
      <p:ext uri="{BB962C8B-B14F-4D97-AF65-F5344CB8AC3E}">
        <p14:creationId xmlns:p14="http://schemas.microsoft.com/office/powerpoint/2010/main" val="7175356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27381" y="14870294"/>
            <a:ext cx="18146403" cy="1754859"/>
          </a:xfrm>
        </p:spPr>
        <p:txBody>
          <a:bodyPr anchor="b"/>
          <a:lstStyle>
            <a:lvl1pPr algn="l">
              <a:defRPr sz="2100" b="1"/>
            </a:lvl1pPr>
          </a:lstStyle>
          <a:p>
            <a:r>
              <a:rPr lang="en-US"/>
              <a:t>Click to edit Master title style</a:t>
            </a:r>
            <a:endParaRPr lang="en-GB"/>
          </a:p>
        </p:txBody>
      </p:sp>
      <p:sp>
        <p:nvSpPr>
          <p:cNvPr id="3" name="Picture Placeholder 2"/>
          <p:cNvSpPr>
            <a:spLocks noGrp="1"/>
          </p:cNvSpPr>
          <p:nvPr>
            <p:ph type="pic" idx="1"/>
          </p:nvPr>
        </p:nvSpPr>
        <p:spPr>
          <a:xfrm>
            <a:off x="5927381" y="1897812"/>
            <a:ext cx="18146403" cy="12745731"/>
          </a:xfrm>
        </p:spPr>
        <p:txBody>
          <a:bodyPr lIns="294019" tIns="147016" rIns="294019" bIns="147016"/>
          <a:lstStyle>
            <a:lvl1pPr marL="0" indent="0">
              <a:buNone/>
              <a:defRPr sz="3300"/>
            </a:lvl1pPr>
            <a:lvl2pPr marL="470322" indent="0">
              <a:buNone/>
              <a:defRPr sz="2900"/>
            </a:lvl2pPr>
            <a:lvl3pPr marL="940643" indent="0">
              <a:buNone/>
              <a:defRPr sz="2500"/>
            </a:lvl3pPr>
            <a:lvl4pPr marL="1410965" indent="0">
              <a:buNone/>
              <a:defRPr sz="2100"/>
            </a:lvl4pPr>
            <a:lvl5pPr marL="1881287" indent="0">
              <a:buNone/>
              <a:defRPr sz="2100"/>
            </a:lvl5pPr>
            <a:lvl6pPr marL="2351608" indent="0">
              <a:buNone/>
              <a:defRPr sz="2100"/>
            </a:lvl6pPr>
            <a:lvl7pPr marL="2821930" indent="0">
              <a:buNone/>
              <a:defRPr sz="2100"/>
            </a:lvl7pPr>
            <a:lvl8pPr marL="3292251" indent="0">
              <a:buNone/>
              <a:defRPr sz="2100"/>
            </a:lvl8pPr>
            <a:lvl9pPr marL="3762573" indent="0">
              <a:buNone/>
              <a:defRPr sz="2100"/>
            </a:lvl9pPr>
          </a:lstStyle>
          <a:p>
            <a:pPr lvl="0"/>
            <a:r>
              <a:rPr lang="en-US" noProof="0"/>
              <a:t>Drag picture to placeholder or click icon to add</a:t>
            </a:r>
            <a:endParaRPr lang="en-GB" noProof="0"/>
          </a:p>
        </p:txBody>
      </p:sp>
      <p:sp>
        <p:nvSpPr>
          <p:cNvPr id="4" name="Text Placeholder 3"/>
          <p:cNvSpPr>
            <a:spLocks noGrp="1"/>
          </p:cNvSpPr>
          <p:nvPr>
            <p:ph type="body" sz="half" idx="2"/>
          </p:nvPr>
        </p:nvSpPr>
        <p:spPr>
          <a:xfrm>
            <a:off x="5927381" y="16625153"/>
            <a:ext cx="18146403" cy="2492623"/>
          </a:xfrm>
        </p:spPr>
        <p:txBody>
          <a:bodyPr/>
          <a:lstStyle>
            <a:lvl1pPr marL="0" indent="0">
              <a:buNone/>
              <a:defRPr sz="1400"/>
            </a:lvl1pPr>
            <a:lvl2pPr marL="470322" indent="0">
              <a:buNone/>
              <a:defRPr sz="1200"/>
            </a:lvl2pPr>
            <a:lvl3pPr marL="940643" indent="0">
              <a:buNone/>
              <a:defRPr sz="1000"/>
            </a:lvl3pPr>
            <a:lvl4pPr marL="1410965" indent="0">
              <a:buNone/>
              <a:defRPr sz="900"/>
            </a:lvl4pPr>
            <a:lvl5pPr marL="1881287" indent="0">
              <a:buNone/>
              <a:defRPr sz="900"/>
            </a:lvl5pPr>
            <a:lvl6pPr marL="2351608" indent="0">
              <a:buNone/>
              <a:defRPr sz="900"/>
            </a:lvl6pPr>
            <a:lvl7pPr marL="2821930" indent="0">
              <a:buNone/>
              <a:defRPr sz="900"/>
            </a:lvl7pPr>
            <a:lvl8pPr marL="3292251" indent="0">
              <a:buNone/>
              <a:defRPr sz="900"/>
            </a:lvl8pPr>
            <a:lvl9pPr marL="3762573"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US" altLang="x-none"/>
          </a:p>
        </p:txBody>
      </p:sp>
      <p:sp>
        <p:nvSpPr>
          <p:cNvPr id="6" name="Rectangle 5"/>
          <p:cNvSpPr>
            <a:spLocks noGrp="1" noChangeArrowheads="1"/>
          </p:cNvSpPr>
          <p:nvPr>
            <p:ph type="ftr" sz="quarter" idx="11"/>
          </p:nvPr>
        </p:nvSpPr>
        <p:spPr>
          <a:ln/>
        </p:spPr>
        <p:txBody>
          <a:bodyPr/>
          <a:lstStyle>
            <a:lvl1pPr>
              <a:defRPr/>
            </a:lvl1pPr>
          </a:lstStyle>
          <a:p>
            <a:endParaRPr lang="en-US" altLang="x-none"/>
          </a:p>
        </p:txBody>
      </p:sp>
      <p:sp>
        <p:nvSpPr>
          <p:cNvPr id="7" name="Rectangle 6"/>
          <p:cNvSpPr>
            <a:spLocks noGrp="1" noChangeArrowheads="1"/>
          </p:cNvSpPr>
          <p:nvPr>
            <p:ph type="sldNum" sz="quarter" idx="12"/>
          </p:nvPr>
        </p:nvSpPr>
        <p:spPr>
          <a:ln/>
        </p:spPr>
        <p:txBody>
          <a:bodyPr/>
          <a:lstStyle>
            <a:lvl1pPr>
              <a:defRPr/>
            </a:lvl1pPr>
          </a:lstStyle>
          <a:p>
            <a:fld id="{A36CDCD6-9923-B144-AE4C-F2786CB30661}" type="slidenum">
              <a:rPr lang="en-US" altLang="x-none"/>
              <a:pPr/>
              <a:t>‹#›</a:t>
            </a:fld>
            <a:endParaRPr lang="en-US" altLang="x-none"/>
          </a:p>
        </p:txBody>
      </p:sp>
    </p:spTree>
    <p:extLst>
      <p:ext uri="{BB962C8B-B14F-4D97-AF65-F5344CB8AC3E}">
        <p14:creationId xmlns:p14="http://schemas.microsoft.com/office/powerpoint/2010/main" val="15004034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55650" y="428625"/>
            <a:ext cx="13611225" cy="178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147408" tIns="73708" rIns="147408" bIns="73708" numCol="1" anchor="ctr" anchorCtr="0" compatLnSpc="1">
            <a:prstTxWarp prst="textNoShape">
              <a:avLst/>
            </a:prstTxWarp>
          </a:bodyPr>
          <a:lstStyle/>
          <a:p>
            <a:pPr lvl="0"/>
            <a:r>
              <a:rPr lang="en-US" altLang="x-none"/>
              <a:t>Click to edit Master title style</a:t>
            </a:r>
          </a:p>
        </p:txBody>
      </p:sp>
      <p:sp>
        <p:nvSpPr>
          <p:cNvPr id="1027" name="Rectangle 3"/>
          <p:cNvSpPr>
            <a:spLocks noGrp="1" noChangeArrowheads="1"/>
          </p:cNvSpPr>
          <p:nvPr>
            <p:ph type="body" idx="1"/>
          </p:nvPr>
        </p:nvSpPr>
        <p:spPr bwMode="auto">
          <a:xfrm>
            <a:off x="755650" y="2495550"/>
            <a:ext cx="13611225" cy="705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147408" tIns="73708" rIns="147408" bIns="73708" numCol="1" anchor="t" anchorCtr="0" compatLnSpc="1">
            <a:prstTxWarp prst="textNoShape">
              <a:avLst/>
            </a:prstTxWarp>
          </a:bodyPr>
          <a:lstStyle/>
          <a:p>
            <a:pPr lvl="0"/>
            <a:r>
              <a:rPr lang="en-US" altLang="x-none"/>
              <a:t>Click to edit Master text styles</a:t>
            </a:r>
          </a:p>
          <a:p>
            <a:pPr lvl="1"/>
            <a:r>
              <a:rPr lang="en-US" altLang="x-none"/>
              <a:t>Second level</a:t>
            </a:r>
          </a:p>
          <a:p>
            <a:pPr lvl="2"/>
            <a:r>
              <a:rPr lang="en-US" altLang="x-none"/>
              <a:t>Third level</a:t>
            </a:r>
          </a:p>
          <a:p>
            <a:pPr lvl="3"/>
            <a:r>
              <a:rPr lang="en-US" altLang="x-none"/>
              <a:t>Fourth level</a:t>
            </a:r>
          </a:p>
          <a:p>
            <a:pPr lvl="4"/>
            <a:r>
              <a:rPr lang="en-US" altLang="x-none"/>
              <a:t>Fifth level</a:t>
            </a:r>
          </a:p>
        </p:txBody>
      </p:sp>
      <p:sp>
        <p:nvSpPr>
          <p:cNvPr id="1028" name="Rectangle 4"/>
          <p:cNvSpPr>
            <a:spLocks noGrp="1" noChangeArrowheads="1"/>
          </p:cNvSpPr>
          <p:nvPr>
            <p:ph type="dt" sz="half" idx="2"/>
          </p:nvPr>
        </p:nvSpPr>
        <p:spPr bwMode="auto">
          <a:xfrm>
            <a:off x="755650" y="9737725"/>
            <a:ext cx="3529013" cy="742950"/>
          </a:xfrm>
          <a:prstGeom prst="rect">
            <a:avLst/>
          </a:prstGeom>
          <a:noFill/>
          <a:ln w="9525">
            <a:noFill/>
            <a:miter lim="800000"/>
            <a:headEnd/>
            <a:tailEnd/>
          </a:ln>
        </p:spPr>
        <p:txBody>
          <a:bodyPr vert="horz" wrap="square" lIns="147408" tIns="73708" rIns="147408" bIns="73708" numCol="1" anchor="t" anchorCtr="0" compatLnSpc="1">
            <a:prstTxWarp prst="textNoShape">
              <a:avLst/>
            </a:prstTxWarp>
          </a:bodyPr>
          <a:lstStyle>
            <a:lvl1pPr>
              <a:defRPr sz="2300"/>
            </a:lvl1pPr>
          </a:lstStyle>
          <a:p>
            <a:endParaRPr lang="en-US" altLang="x-none"/>
          </a:p>
        </p:txBody>
      </p:sp>
      <p:sp>
        <p:nvSpPr>
          <p:cNvPr id="1029" name="Rectangle 5"/>
          <p:cNvSpPr>
            <a:spLocks noGrp="1" noChangeArrowheads="1"/>
          </p:cNvSpPr>
          <p:nvPr>
            <p:ph type="ftr" sz="quarter" idx="3"/>
          </p:nvPr>
        </p:nvSpPr>
        <p:spPr bwMode="auto">
          <a:xfrm>
            <a:off x="5167313" y="9737725"/>
            <a:ext cx="4787900" cy="742950"/>
          </a:xfrm>
          <a:prstGeom prst="rect">
            <a:avLst/>
          </a:prstGeom>
          <a:noFill/>
          <a:ln w="9525">
            <a:noFill/>
            <a:miter lim="800000"/>
            <a:headEnd/>
            <a:tailEnd/>
          </a:ln>
        </p:spPr>
        <p:txBody>
          <a:bodyPr vert="horz" wrap="square" lIns="147408" tIns="73708" rIns="147408" bIns="73708" numCol="1" anchor="t" anchorCtr="0" compatLnSpc="1">
            <a:prstTxWarp prst="textNoShape">
              <a:avLst/>
            </a:prstTxWarp>
          </a:bodyPr>
          <a:lstStyle>
            <a:lvl1pPr algn="ctr">
              <a:defRPr sz="2300"/>
            </a:lvl1pPr>
          </a:lstStyle>
          <a:p>
            <a:endParaRPr lang="en-US" altLang="x-none"/>
          </a:p>
        </p:txBody>
      </p:sp>
      <p:sp>
        <p:nvSpPr>
          <p:cNvPr id="1030" name="Rectangle 6"/>
          <p:cNvSpPr>
            <a:spLocks noGrp="1" noChangeArrowheads="1"/>
          </p:cNvSpPr>
          <p:nvPr>
            <p:ph type="sldNum" sz="quarter" idx="4"/>
          </p:nvPr>
        </p:nvSpPr>
        <p:spPr bwMode="auto">
          <a:xfrm>
            <a:off x="10837863" y="9737725"/>
            <a:ext cx="3529012" cy="742950"/>
          </a:xfrm>
          <a:prstGeom prst="rect">
            <a:avLst/>
          </a:prstGeom>
          <a:noFill/>
          <a:ln w="9525">
            <a:noFill/>
            <a:miter lim="800000"/>
            <a:headEnd/>
            <a:tailEnd/>
          </a:ln>
        </p:spPr>
        <p:txBody>
          <a:bodyPr vert="horz" wrap="square" lIns="147408" tIns="73708" rIns="147408" bIns="73708" numCol="1" anchor="t" anchorCtr="0" compatLnSpc="1">
            <a:prstTxWarp prst="textNoShape">
              <a:avLst/>
            </a:prstTxWarp>
          </a:bodyPr>
          <a:lstStyle>
            <a:lvl1pPr algn="r">
              <a:defRPr sz="2300"/>
            </a:lvl1pPr>
          </a:lstStyle>
          <a:p>
            <a:fld id="{C65CAD8A-68BD-6243-838A-3DD119E815E1}" type="slidenum">
              <a:rPr lang="en-US" altLang="x-none"/>
              <a:pPr/>
              <a:t>‹#›</a:t>
            </a:fld>
            <a:endParaRPr lang="en-US" altLang="x-non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473200" rtl="0" eaLnBrk="1" fontAlgn="base" hangingPunct="1">
        <a:spcBef>
          <a:spcPct val="0"/>
        </a:spcBef>
        <a:spcAft>
          <a:spcPct val="0"/>
        </a:spcAft>
        <a:defRPr sz="7100">
          <a:solidFill>
            <a:schemeClr val="tx2"/>
          </a:solidFill>
          <a:latin typeface="+mj-lt"/>
          <a:ea typeface="+mj-ea"/>
          <a:cs typeface="+mj-cs"/>
        </a:defRPr>
      </a:lvl1pPr>
      <a:lvl2pPr algn="ctr" defTabSz="1473200" rtl="0" eaLnBrk="1" fontAlgn="base" hangingPunct="1">
        <a:spcBef>
          <a:spcPct val="0"/>
        </a:spcBef>
        <a:spcAft>
          <a:spcPct val="0"/>
        </a:spcAft>
        <a:defRPr sz="7100">
          <a:solidFill>
            <a:schemeClr val="tx2"/>
          </a:solidFill>
          <a:latin typeface="Arial" charset="0"/>
        </a:defRPr>
      </a:lvl2pPr>
      <a:lvl3pPr algn="ctr" defTabSz="1473200" rtl="0" eaLnBrk="1" fontAlgn="base" hangingPunct="1">
        <a:spcBef>
          <a:spcPct val="0"/>
        </a:spcBef>
        <a:spcAft>
          <a:spcPct val="0"/>
        </a:spcAft>
        <a:defRPr sz="7100">
          <a:solidFill>
            <a:schemeClr val="tx2"/>
          </a:solidFill>
          <a:latin typeface="Arial" charset="0"/>
        </a:defRPr>
      </a:lvl3pPr>
      <a:lvl4pPr algn="ctr" defTabSz="1473200" rtl="0" eaLnBrk="1" fontAlgn="base" hangingPunct="1">
        <a:spcBef>
          <a:spcPct val="0"/>
        </a:spcBef>
        <a:spcAft>
          <a:spcPct val="0"/>
        </a:spcAft>
        <a:defRPr sz="7100">
          <a:solidFill>
            <a:schemeClr val="tx2"/>
          </a:solidFill>
          <a:latin typeface="Arial" charset="0"/>
        </a:defRPr>
      </a:lvl4pPr>
      <a:lvl5pPr algn="ctr" defTabSz="1473200" rtl="0" eaLnBrk="1" fontAlgn="base" hangingPunct="1">
        <a:spcBef>
          <a:spcPct val="0"/>
        </a:spcBef>
        <a:spcAft>
          <a:spcPct val="0"/>
        </a:spcAft>
        <a:defRPr sz="7100">
          <a:solidFill>
            <a:schemeClr val="tx2"/>
          </a:solidFill>
          <a:latin typeface="Arial" charset="0"/>
        </a:defRPr>
      </a:lvl5pPr>
      <a:lvl6pPr marL="470322" algn="ctr" defTabSz="2941144" rtl="0" eaLnBrk="1" fontAlgn="base" hangingPunct="1">
        <a:spcBef>
          <a:spcPct val="0"/>
        </a:spcBef>
        <a:spcAft>
          <a:spcPct val="0"/>
        </a:spcAft>
        <a:defRPr sz="14200">
          <a:solidFill>
            <a:schemeClr val="tx2"/>
          </a:solidFill>
          <a:latin typeface="Arial" charset="0"/>
        </a:defRPr>
      </a:lvl6pPr>
      <a:lvl7pPr marL="940643" algn="ctr" defTabSz="2941144" rtl="0" eaLnBrk="1" fontAlgn="base" hangingPunct="1">
        <a:spcBef>
          <a:spcPct val="0"/>
        </a:spcBef>
        <a:spcAft>
          <a:spcPct val="0"/>
        </a:spcAft>
        <a:defRPr sz="14200">
          <a:solidFill>
            <a:schemeClr val="tx2"/>
          </a:solidFill>
          <a:latin typeface="Arial" charset="0"/>
        </a:defRPr>
      </a:lvl7pPr>
      <a:lvl8pPr marL="1410965" algn="ctr" defTabSz="2941144" rtl="0" eaLnBrk="1" fontAlgn="base" hangingPunct="1">
        <a:spcBef>
          <a:spcPct val="0"/>
        </a:spcBef>
        <a:spcAft>
          <a:spcPct val="0"/>
        </a:spcAft>
        <a:defRPr sz="14200">
          <a:solidFill>
            <a:schemeClr val="tx2"/>
          </a:solidFill>
          <a:latin typeface="Arial" charset="0"/>
        </a:defRPr>
      </a:lvl8pPr>
      <a:lvl9pPr marL="1881287" algn="ctr" defTabSz="2941144" rtl="0" eaLnBrk="1" fontAlgn="base" hangingPunct="1">
        <a:spcBef>
          <a:spcPct val="0"/>
        </a:spcBef>
        <a:spcAft>
          <a:spcPct val="0"/>
        </a:spcAft>
        <a:defRPr sz="14200">
          <a:solidFill>
            <a:schemeClr val="tx2"/>
          </a:solidFill>
          <a:latin typeface="Arial" charset="0"/>
        </a:defRPr>
      </a:lvl9pPr>
    </p:titleStyle>
    <p:bodyStyle>
      <a:lvl1pPr marL="554038" indent="-554038" algn="l" defTabSz="1473200" rtl="0" eaLnBrk="1" fontAlgn="base" hangingPunct="1">
        <a:spcBef>
          <a:spcPct val="20000"/>
        </a:spcBef>
        <a:spcAft>
          <a:spcPct val="0"/>
        </a:spcAft>
        <a:buChar char="•"/>
        <a:defRPr sz="5200">
          <a:solidFill>
            <a:schemeClr val="tx1"/>
          </a:solidFill>
          <a:latin typeface="+mn-lt"/>
          <a:ea typeface="+mn-ea"/>
          <a:cs typeface="+mn-cs"/>
        </a:defRPr>
      </a:lvl1pPr>
      <a:lvl2pPr marL="1198563" indent="-460375" algn="l" defTabSz="1473200" rtl="0" eaLnBrk="1" fontAlgn="base" hangingPunct="1">
        <a:spcBef>
          <a:spcPct val="20000"/>
        </a:spcBef>
        <a:spcAft>
          <a:spcPct val="0"/>
        </a:spcAft>
        <a:buChar char="–"/>
        <a:defRPr sz="4500">
          <a:solidFill>
            <a:schemeClr val="tx1"/>
          </a:solidFill>
          <a:latin typeface="+mn-lt"/>
        </a:defRPr>
      </a:lvl2pPr>
      <a:lvl3pPr marL="1843088" indent="-368300" algn="l" defTabSz="1473200" rtl="0" eaLnBrk="1" fontAlgn="base" hangingPunct="1">
        <a:spcBef>
          <a:spcPct val="20000"/>
        </a:spcBef>
        <a:spcAft>
          <a:spcPct val="0"/>
        </a:spcAft>
        <a:buChar char="•"/>
        <a:defRPr sz="3900">
          <a:solidFill>
            <a:schemeClr val="tx1"/>
          </a:solidFill>
          <a:latin typeface="+mn-lt"/>
        </a:defRPr>
      </a:lvl3pPr>
      <a:lvl4pPr marL="2581275" indent="-368300" algn="l" defTabSz="1473200" rtl="0" eaLnBrk="1" fontAlgn="base" hangingPunct="1">
        <a:spcBef>
          <a:spcPct val="20000"/>
        </a:spcBef>
        <a:spcAft>
          <a:spcPct val="0"/>
        </a:spcAft>
        <a:buChar char="–"/>
        <a:defRPr sz="3200">
          <a:solidFill>
            <a:schemeClr val="tx1"/>
          </a:solidFill>
          <a:latin typeface="+mn-lt"/>
        </a:defRPr>
      </a:lvl4pPr>
      <a:lvl5pPr marL="3317875" indent="-368300" algn="l" defTabSz="1473200" rtl="0" eaLnBrk="1" fontAlgn="base" hangingPunct="1">
        <a:spcBef>
          <a:spcPct val="20000"/>
        </a:spcBef>
        <a:spcAft>
          <a:spcPct val="0"/>
        </a:spcAft>
        <a:buChar char="»"/>
        <a:defRPr sz="3200">
          <a:solidFill>
            <a:schemeClr val="tx1"/>
          </a:solidFill>
          <a:latin typeface="+mn-lt"/>
        </a:defRPr>
      </a:lvl5pPr>
      <a:lvl6pPr marL="7089119" indent="-734878" algn="l" defTabSz="2941144" rtl="0" eaLnBrk="1" fontAlgn="base" hangingPunct="1">
        <a:spcBef>
          <a:spcPct val="20000"/>
        </a:spcBef>
        <a:spcAft>
          <a:spcPct val="0"/>
        </a:spcAft>
        <a:buChar char="»"/>
        <a:defRPr sz="6500">
          <a:solidFill>
            <a:schemeClr val="tx1"/>
          </a:solidFill>
          <a:latin typeface="+mn-lt"/>
        </a:defRPr>
      </a:lvl6pPr>
      <a:lvl7pPr marL="7559441" indent="-734878" algn="l" defTabSz="2941144" rtl="0" eaLnBrk="1" fontAlgn="base" hangingPunct="1">
        <a:spcBef>
          <a:spcPct val="20000"/>
        </a:spcBef>
        <a:spcAft>
          <a:spcPct val="0"/>
        </a:spcAft>
        <a:buChar char="»"/>
        <a:defRPr sz="6500">
          <a:solidFill>
            <a:schemeClr val="tx1"/>
          </a:solidFill>
          <a:latin typeface="+mn-lt"/>
        </a:defRPr>
      </a:lvl7pPr>
      <a:lvl8pPr marL="8029763" indent="-734878" algn="l" defTabSz="2941144" rtl="0" eaLnBrk="1" fontAlgn="base" hangingPunct="1">
        <a:spcBef>
          <a:spcPct val="20000"/>
        </a:spcBef>
        <a:spcAft>
          <a:spcPct val="0"/>
        </a:spcAft>
        <a:buChar char="»"/>
        <a:defRPr sz="6500">
          <a:solidFill>
            <a:schemeClr val="tx1"/>
          </a:solidFill>
          <a:latin typeface="+mn-lt"/>
        </a:defRPr>
      </a:lvl8pPr>
      <a:lvl9pPr marL="8500084" indent="-734878" algn="l" defTabSz="2941144" rtl="0" eaLnBrk="1" fontAlgn="base" hangingPunct="1">
        <a:spcBef>
          <a:spcPct val="20000"/>
        </a:spcBef>
        <a:spcAft>
          <a:spcPct val="0"/>
        </a:spcAft>
        <a:buChar char="»"/>
        <a:defRPr sz="6500">
          <a:solidFill>
            <a:schemeClr val="tx1"/>
          </a:solidFill>
          <a:latin typeface="+mn-lt"/>
        </a:defRPr>
      </a:lvl9pPr>
    </p:bodyStyle>
    <p:otherStyle>
      <a:defPPr>
        <a:defRPr lang="en-US"/>
      </a:defPPr>
      <a:lvl1pPr marL="0" algn="l" defTabSz="940643" rtl="0" eaLnBrk="1" latinLnBrk="0" hangingPunct="1">
        <a:defRPr sz="1900" kern="1200">
          <a:solidFill>
            <a:schemeClr val="tx1"/>
          </a:solidFill>
          <a:latin typeface="+mn-lt"/>
          <a:ea typeface="+mn-ea"/>
          <a:cs typeface="+mn-cs"/>
        </a:defRPr>
      </a:lvl1pPr>
      <a:lvl2pPr marL="470322" algn="l" defTabSz="940643" rtl="0" eaLnBrk="1" latinLnBrk="0" hangingPunct="1">
        <a:defRPr sz="1900" kern="1200">
          <a:solidFill>
            <a:schemeClr val="tx1"/>
          </a:solidFill>
          <a:latin typeface="+mn-lt"/>
          <a:ea typeface="+mn-ea"/>
          <a:cs typeface="+mn-cs"/>
        </a:defRPr>
      </a:lvl2pPr>
      <a:lvl3pPr marL="940643" algn="l" defTabSz="940643" rtl="0" eaLnBrk="1" latinLnBrk="0" hangingPunct="1">
        <a:defRPr sz="1900" kern="1200">
          <a:solidFill>
            <a:schemeClr val="tx1"/>
          </a:solidFill>
          <a:latin typeface="+mn-lt"/>
          <a:ea typeface="+mn-ea"/>
          <a:cs typeface="+mn-cs"/>
        </a:defRPr>
      </a:lvl3pPr>
      <a:lvl4pPr marL="1410965" algn="l" defTabSz="940643" rtl="0" eaLnBrk="1" latinLnBrk="0" hangingPunct="1">
        <a:defRPr sz="1900" kern="1200">
          <a:solidFill>
            <a:schemeClr val="tx1"/>
          </a:solidFill>
          <a:latin typeface="+mn-lt"/>
          <a:ea typeface="+mn-ea"/>
          <a:cs typeface="+mn-cs"/>
        </a:defRPr>
      </a:lvl4pPr>
      <a:lvl5pPr marL="1881287" algn="l" defTabSz="940643" rtl="0" eaLnBrk="1" latinLnBrk="0" hangingPunct="1">
        <a:defRPr sz="1900" kern="1200">
          <a:solidFill>
            <a:schemeClr val="tx1"/>
          </a:solidFill>
          <a:latin typeface="+mn-lt"/>
          <a:ea typeface="+mn-ea"/>
          <a:cs typeface="+mn-cs"/>
        </a:defRPr>
      </a:lvl5pPr>
      <a:lvl6pPr marL="2351608" algn="l" defTabSz="940643" rtl="0" eaLnBrk="1" latinLnBrk="0" hangingPunct="1">
        <a:defRPr sz="1900" kern="1200">
          <a:solidFill>
            <a:schemeClr val="tx1"/>
          </a:solidFill>
          <a:latin typeface="+mn-lt"/>
          <a:ea typeface="+mn-ea"/>
          <a:cs typeface="+mn-cs"/>
        </a:defRPr>
      </a:lvl6pPr>
      <a:lvl7pPr marL="2821930" algn="l" defTabSz="940643" rtl="0" eaLnBrk="1" latinLnBrk="0" hangingPunct="1">
        <a:defRPr sz="1900" kern="1200">
          <a:solidFill>
            <a:schemeClr val="tx1"/>
          </a:solidFill>
          <a:latin typeface="+mn-lt"/>
          <a:ea typeface="+mn-ea"/>
          <a:cs typeface="+mn-cs"/>
        </a:defRPr>
      </a:lvl7pPr>
      <a:lvl8pPr marL="3292251" algn="l" defTabSz="940643" rtl="0" eaLnBrk="1" latinLnBrk="0" hangingPunct="1">
        <a:defRPr sz="1900" kern="1200">
          <a:solidFill>
            <a:schemeClr val="tx1"/>
          </a:solidFill>
          <a:latin typeface="+mn-lt"/>
          <a:ea typeface="+mn-ea"/>
          <a:cs typeface="+mn-cs"/>
        </a:defRPr>
      </a:lvl8pPr>
      <a:lvl9pPr marL="3762573" algn="l" defTabSz="940643"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8" name="Rectangle 10"/>
          <p:cNvSpPr>
            <a:spLocks noChangeArrowheads="1"/>
          </p:cNvSpPr>
          <p:nvPr/>
        </p:nvSpPr>
        <p:spPr bwMode="auto">
          <a:xfrm>
            <a:off x="11396663" y="2382838"/>
            <a:ext cx="3540125" cy="7953375"/>
          </a:xfrm>
          <a:prstGeom prst="rect">
            <a:avLst/>
          </a:prstGeom>
          <a:solidFill>
            <a:schemeClr val="bg1"/>
          </a:solidFill>
          <a:ln w="9525">
            <a:solidFill>
              <a:schemeClr val="tx1"/>
            </a:solidFill>
            <a:miter lim="800000"/>
            <a:headEnd/>
            <a:tailEnd/>
          </a:ln>
        </p:spPr>
        <p:txBody>
          <a:bodyPr/>
          <a:lstStyle>
            <a:lvl1pPr eaLnBrk="0" hangingPunct="0">
              <a:defRPr sz="2900">
                <a:solidFill>
                  <a:schemeClr val="tx1"/>
                </a:solidFill>
                <a:latin typeface="Arial" charset="0"/>
              </a:defRPr>
            </a:lvl1pPr>
            <a:lvl2pPr marL="742950" indent="-285750" eaLnBrk="0" hangingPunct="0">
              <a:defRPr sz="2900">
                <a:solidFill>
                  <a:schemeClr val="tx1"/>
                </a:solidFill>
                <a:latin typeface="Arial" charset="0"/>
              </a:defRPr>
            </a:lvl2pPr>
            <a:lvl3pPr marL="1143000" indent="-228600" eaLnBrk="0" hangingPunct="0">
              <a:defRPr sz="2900">
                <a:solidFill>
                  <a:schemeClr val="tx1"/>
                </a:solidFill>
                <a:latin typeface="Arial" charset="0"/>
              </a:defRPr>
            </a:lvl3pPr>
            <a:lvl4pPr marL="1600200" indent="-228600" eaLnBrk="0" hangingPunct="0">
              <a:defRPr sz="2900">
                <a:solidFill>
                  <a:schemeClr val="tx1"/>
                </a:solidFill>
                <a:latin typeface="Arial" charset="0"/>
              </a:defRPr>
            </a:lvl4pPr>
            <a:lvl5pPr marL="2057400" indent="-228600" eaLnBrk="0" hangingPunct="0">
              <a:defRPr sz="2900">
                <a:solidFill>
                  <a:schemeClr val="tx1"/>
                </a:solidFill>
                <a:latin typeface="Arial" charset="0"/>
              </a:defRPr>
            </a:lvl5pPr>
            <a:lvl6pPr marL="2514600" indent="-228600" eaLnBrk="0" fontAlgn="base" hangingPunct="0">
              <a:spcBef>
                <a:spcPct val="0"/>
              </a:spcBef>
              <a:spcAft>
                <a:spcPct val="0"/>
              </a:spcAft>
              <a:defRPr sz="2900">
                <a:solidFill>
                  <a:schemeClr val="tx1"/>
                </a:solidFill>
                <a:latin typeface="Arial" charset="0"/>
              </a:defRPr>
            </a:lvl6pPr>
            <a:lvl7pPr marL="2971800" indent="-228600" eaLnBrk="0" fontAlgn="base" hangingPunct="0">
              <a:spcBef>
                <a:spcPct val="0"/>
              </a:spcBef>
              <a:spcAft>
                <a:spcPct val="0"/>
              </a:spcAft>
              <a:defRPr sz="2900">
                <a:solidFill>
                  <a:schemeClr val="tx1"/>
                </a:solidFill>
                <a:latin typeface="Arial" charset="0"/>
              </a:defRPr>
            </a:lvl7pPr>
            <a:lvl8pPr marL="3429000" indent="-228600" eaLnBrk="0" fontAlgn="base" hangingPunct="0">
              <a:spcBef>
                <a:spcPct val="0"/>
              </a:spcBef>
              <a:spcAft>
                <a:spcPct val="0"/>
              </a:spcAft>
              <a:defRPr sz="2900">
                <a:solidFill>
                  <a:schemeClr val="tx1"/>
                </a:solidFill>
                <a:latin typeface="Arial" charset="0"/>
              </a:defRPr>
            </a:lvl8pPr>
            <a:lvl9pPr marL="3886200" indent="-228600" eaLnBrk="0" fontAlgn="base" hangingPunct="0">
              <a:spcBef>
                <a:spcPct val="0"/>
              </a:spcBef>
              <a:spcAft>
                <a:spcPct val="0"/>
              </a:spcAft>
              <a:defRPr sz="2900">
                <a:solidFill>
                  <a:schemeClr val="tx1"/>
                </a:solidFill>
                <a:latin typeface="Arial" charset="0"/>
              </a:defRPr>
            </a:lvl9pPr>
          </a:lstStyle>
          <a:p>
            <a:pPr eaLnBrk="1" hangingPunct="1"/>
            <a:endParaRPr lang="x-none" altLang="x-none" sz="2000"/>
          </a:p>
        </p:txBody>
      </p:sp>
      <p:sp>
        <p:nvSpPr>
          <p:cNvPr id="2050" name="Line 15"/>
          <p:cNvSpPr>
            <a:spLocks noChangeShapeType="1"/>
          </p:cNvSpPr>
          <p:nvPr/>
        </p:nvSpPr>
        <p:spPr bwMode="auto">
          <a:xfrm>
            <a:off x="0" y="1406525"/>
            <a:ext cx="15122525" cy="0"/>
          </a:xfrm>
          <a:prstGeom prst="line">
            <a:avLst/>
          </a:prstGeom>
          <a:noFill/>
          <a:ln w="114300">
            <a:solidFill>
              <a:srgbClr val="00FFFF"/>
            </a:solidFill>
            <a:round/>
            <a:headEnd/>
            <a:tailEnd/>
          </a:ln>
          <a:extLst>
            <a:ext uri="{909E8E84-426E-40DD-AFC4-6F175D3DCCD1}">
              <a14:hiddenFill xmlns:a14="http://schemas.microsoft.com/office/drawing/2010/main">
                <a:noFill/>
              </a14:hiddenFill>
            </a:ext>
          </a:extLst>
        </p:spPr>
        <p:txBody>
          <a:bodyPr lIns="94064" tIns="47032" rIns="94064" bIns="47032"/>
          <a:lstStyle/>
          <a:p>
            <a:endParaRPr lang="en-US"/>
          </a:p>
        </p:txBody>
      </p:sp>
      <p:pic>
        <p:nvPicPr>
          <p:cNvPr id="2051" name="Picture 17" descr="logo lar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3946525" cy="1357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Rectangle 14"/>
          <p:cNvSpPr>
            <a:spLocks noChangeArrowheads="1"/>
          </p:cNvSpPr>
          <p:nvPr/>
        </p:nvSpPr>
        <p:spPr bwMode="auto">
          <a:xfrm>
            <a:off x="0" y="1425575"/>
            <a:ext cx="15122525" cy="9267825"/>
          </a:xfrm>
          <a:prstGeom prst="rect">
            <a:avLst/>
          </a:prstGeom>
          <a:solidFill>
            <a:srgbClr val="04638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47165" tIns="23582" rIns="47165" bIns="23582" anchor="ctr"/>
          <a:lstStyle>
            <a:lvl1pPr defTabSz="471488" eaLnBrk="0" hangingPunct="0">
              <a:defRPr sz="2900">
                <a:solidFill>
                  <a:schemeClr val="tx1"/>
                </a:solidFill>
                <a:latin typeface="Arial" charset="0"/>
              </a:defRPr>
            </a:lvl1pPr>
            <a:lvl2pPr marL="742950" indent="-285750" defTabSz="471488" eaLnBrk="0" hangingPunct="0">
              <a:defRPr sz="2900">
                <a:solidFill>
                  <a:schemeClr val="tx1"/>
                </a:solidFill>
                <a:latin typeface="Arial" charset="0"/>
              </a:defRPr>
            </a:lvl2pPr>
            <a:lvl3pPr marL="1143000" indent="-228600" defTabSz="471488" eaLnBrk="0" hangingPunct="0">
              <a:defRPr sz="2900">
                <a:solidFill>
                  <a:schemeClr val="tx1"/>
                </a:solidFill>
                <a:latin typeface="Arial" charset="0"/>
              </a:defRPr>
            </a:lvl3pPr>
            <a:lvl4pPr marL="1600200" indent="-228600" defTabSz="471488" eaLnBrk="0" hangingPunct="0">
              <a:defRPr sz="2900">
                <a:solidFill>
                  <a:schemeClr val="tx1"/>
                </a:solidFill>
                <a:latin typeface="Arial" charset="0"/>
              </a:defRPr>
            </a:lvl4pPr>
            <a:lvl5pPr marL="2057400" indent="-228600" defTabSz="471488" eaLnBrk="0" hangingPunct="0">
              <a:defRPr sz="2900">
                <a:solidFill>
                  <a:schemeClr val="tx1"/>
                </a:solidFill>
                <a:latin typeface="Arial" charset="0"/>
              </a:defRPr>
            </a:lvl5pPr>
            <a:lvl6pPr marL="2514600" indent="-228600" defTabSz="471488" eaLnBrk="0" fontAlgn="base" hangingPunct="0">
              <a:spcBef>
                <a:spcPct val="0"/>
              </a:spcBef>
              <a:spcAft>
                <a:spcPct val="0"/>
              </a:spcAft>
              <a:defRPr sz="2900">
                <a:solidFill>
                  <a:schemeClr val="tx1"/>
                </a:solidFill>
                <a:latin typeface="Arial" charset="0"/>
              </a:defRPr>
            </a:lvl6pPr>
            <a:lvl7pPr marL="2971800" indent="-228600" defTabSz="471488" eaLnBrk="0" fontAlgn="base" hangingPunct="0">
              <a:spcBef>
                <a:spcPct val="0"/>
              </a:spcBef>
              <a:spcAft>
                <a:spcPct val="0"/>
              </a:spcAft>
              <a:defRPr sz="2900">
                <a:solidFill>
                  <a:schemeClr val="tx1"/>
                </a:solidFill>
                <a:latin typeface="Arial" charset="0"/>
              </a:defRPr>
            </a:lvl7pPr>
            <a:lvl8pPr marL="3429000" indent="-228600" defTabSz="471488" eaLnBrk="0" fontAlgn="base" hangingPunct="0">
              <a:spcBef>
                <a:spcPct val="0"/>
              </a:spcBef>
              <a:spcAft>
                <a:spcPct val="0"/>
              </a:spcAft>
              <a:defRPr sz="2900">
                <a:solidFill>
                  <a:schemeClr val="tx1"/>
                </a:solidFill>
                <a:latin typeface="Arial" charset="0"/>
              </a:defRPr>
            </a:lvl8pPr>
            <a:lvl9pPr marL="3886200" indent="-228600" defTabSz="471488" eaLnBrk="0" fontAlgn="base" hangingPunct="0">
              <a:spcBef>
                <a:spcPct val="0"/>
              </a:spcBef>
              <a:spcAft>
                <a:spcPct val="0"/>
              </a:spcAft>
              <a:defRPr sz="2900">
                <a:solidFill>
                  <a:schemeClr val="tx1"/>
                </a:solidFill>
                <a:latin typeface="Arial" charset="0"/>
              </a:defRPr>
            </a:lvl9pPr>
          </a:lstStyle>
          <a:p>
            <a:pPr eaLnBrk="1" hangingPunct="1"/>
            <a:endParaRPr lang="en-US" altLang="x-none"/>
          </a:p>
        </p:txBody>
      </p:sp>
      <p:pic>
        <p:nvPicPr>
          <p:cNvPr id="2053" name="Picture 5" descr="use RH modified.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472613" y="0"/>
            <a:ext cx="5662612" cy="1363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4" name="Text Box 6"/>
          <p:cNvSpPr txBox="1">
            <a:spLocks noChangeArrowheads="1"/>
          </p:cNvSpPr>
          <p:nvPr/>
        </p:nvSpPr>
        <p:spPr bwMode="auto">
          <a:xfrm>
            <a:off x="3836988" y="1595438"/>
            <a:ext cx="7854950"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7165" tIns="23582" rIns="47165" bIns="23582">
            <a:spAutoFit/>
          </a:bodyPr>
          <a:lstStyle>
            <a:lvl1pPr defTabSz="1433513" eaLnBrk="0" hangingPunct="0">
              <a:defRPr sz="2900">
                <a:solidFill>
                  <a:schemeClr val="tx1"/>
                </a:solidFill>
                <a:latin typeface="Arial" charset="0"/>
              </a:defRPr>
            </a:lvl1pPr>
            <a:lvl2pPr marL="742950" indent="-285750" defTabSz="1433513" eaLnBrk="0" hangingPunct="0">
              <a:defRPr sz="2900">
                <a:solidFill>
                  <a:schemeClr val="tx1"/>
                </a:solidFill>
                <a:latin typeface="Arial" charset="0"/>
              </a:defRPr>
            </a:lvl2pPr>
            <a:lvl3pPr marL="1143000" indent="-228600" defTabSz="1433513" eaLnBrk="0" hangingPunct="0">
              <a:defRPr sz="2900">
                <a:solidFill>
                  <a:schemeClr val="tx1"/>
                </a:solidFill>
                <a:latin typeface="Arial" charset="0"/>
              </a:defRPr>
            </a:lvl3pPr>
            <a:lvl4pPr marL="1600200" indent="-228600" defTabSz="1433513" eaLnBrk="0" hangingPunct="0">
              <a:defRPr sz="2900">
                <a:solidFill>
                  <a:schemeClr val="tx1"/>
                </a:solidFill>
                <a:latin typeface="Arial" charset="0"/>
              </a:defRPr>
            </a:lvl4pPr>
            <a:lvl5pPr marL="2057400" indent="-228600" defTabSz="1433513" eaLnBrk="0" hangingPunct="0">
              <a:defRPr sz="2900">
                <a:solidFill>
                  <a:schemeClr val="tx1"/>
                </a:solidFill>
                <a:latin typeface="Arial" charset="0"/>
              </a:defRPr>
            </a:lvl5pPr>
            <a:lvl6pPr marL="2514600" indent="-228600" defTabSz="1433513" eaLnBrk="0" fontAlgn="base" hangingPunct="0">
              <a:spcBef>
                <a:spcPct val="0"/>
              </a:spcBef>
              <a:spcAft>
                <a:spcPct val="0"/>
              </a:spcAft>
              <a:defRPr sz="2900">
                <a:solidFill>
                  <a:schemeClr val="tx1"/>
                </a:solidFill>
                <a:latin typeface="Arial" charset="0"/>
              </a:defRPr>
            </a:lvl6pPr>
            <a:lvl7pPr marL="2971800" indent="-228600" defTabSz="1433513" eaLnBrk="0" fontAlgn="base" hangingPunct="0">
              <a:spcBef>
                <a:spcPct val="0"/>
              </a:spcBef>
              <a:spcAft>
                <a:spcPct val="0"/>
              </a:spcAft>
              <a:defRPr sz="2900">
                <a:solidFill>
                  <a:schemeClr val="tx1"/>
                </a:solidFill>
                <a:latin typeface="Arial" charset="0"/>
              </a:defRPr>
            </a:lvl7pPr>
            <a:lvl8pPr marL="3429000" indent="-228600" defTabSz="1433513" eaLnBrk="0" fontAlgn="base" hangingPunct="0">
              <a:spcBef>
                <a:spcPct val="0"/>
              </a:spcBef>
              <a:spcAft>
                <a:spcPct val="0"/>
              </a:spcAft>
              <a:defRPr sz="2900">
                <a:solidFill>
                  <a:schemeClr val="tx1"/>
                </a:solidFill>
                <a:latin typeface="Arial" charset="0"/>
              </a:defRPr>
            </a:lvl8pPr>
            <a:lvl9pPr marL="3886200" indent="-228600" defTabSz="1433513" eaLnBrk="0" fontAlgn="base" hangingPunct="0">
              <a:spcBef>
                <a:spcPct val="0"/>
              </a:spcBef>
              <a:spcAft>
                <a:spcPct val="0"/>
              </a:spcAft>
              <a:defRPr sz="2900">
                <a:solidFill>
                  <a:schemeClr val="tx1"/>
                </a:solidFill>
                <a:latin typeface="Arial" charset="0"/>
              </a:defRPr>
            </a:lvl9pPr>
          </a:lstStyle>
          <a:p>
            <a:pPr algn="ctr" eaLnBrk="1" hangingPunct="1">
              <a:spcBef>
                <a:spcPct val="50000"/>
              </a:spcBef>
            </a:pPr>
            <a:r>
              <a:rPr lang="en-US" altLang="x-none" dirty="0">
                <a:solidFill>
                  <a:schemeClr val="bg1"/>
                </a:solidFill>
              </a:rPr>
              <a:t>Ben Ramsay Foster and Michael Fairbank</a:t>
            </a:r>
          </a:p>
        </p:txBody>
      </p:sp>
      <p:sp>
        <p:nvSpPr>
          <p:cNvPr id="2056" name="Rectangle 8"/>
          <p:cNvSpPr>
            <a:spLocks noChangeArrowheads="1"/>
          </p:cNvSpPr>
          <p:nvPr/>
        </p:nvSpPr>
        <p:spPr bwMode="auto">
          <a:xfrm>
            <a:off x="3946525" y="4050556"/>
            <a:ext cx="3540125" cy="6264696"/>
          </a:xfrm>
          <a:prstGeom prst="rect">
            <a:avLst/>
          </a:prstGeom>
          <a:solidFill>
            <a:schemeClr val="bg1"/>
          </a:solidFill>
          <a:ln w="9525">
            <a:solidFill>
              <a:schemeClr val="tx1"/>
            </a:solidFill>
            <a:miter lim="800000"/>
            <a:headEnd/>
            <a:tailEnd/>
          </a:ln>
        </p:spPr>
        <p:txBody>
          <a:bodyPr/>
          <a:lstStyle>
            <a:lvl1pPr eaLnBrk="0" hangingPunct="0">
              <a:defRPr sz="2900">
                <a:solidFill>
                  <a:schemeClr val="tx1"/>
                </a:solidFill>
                <a:latin typeface="Arial" charset="0"/>
              </a:defRPr>
            </a:lvl1pPr>
            <a:lvl2pPr marL="742950" indent="-285750" eaLnBrk="0" hangingPunct="0">
              <a:defRPr sz="2900">
                <a:solidFill>
                  <a:schemeClr val="tx1"/>
                </a:solidFill>
                <a:latin typeface="Arial" charset="0"/>
              </a:defRPr>
            </a:lvl2pPr>
            <a:lvl3pPr marL="1143000" indent="-228600" eaLnBrk="0" hangingPunct="0">
              <a:defRPr sz="2900">
                <a:solidFill>
                  <a:schemeClr val="tx1"/>
                </a:solidFill>
                <a:latin typeface="Arial" charset="0"/>
              </a:defRPr>
            </a:lvl3pPr>
            <a:lvl4pPr marL="1600200" indent="-228600" eaLnBrk="0" hangingPunct="0">
              <a:defRPr sz="2900">
                <a:solidFill>
                  <a:schemeClr val="tx1"/>
                </a:solidFill>
                <a:latin typeface="Arial" charset="0"/>
              </a:defRPr>
            </a:lvl4pPr>
            <a:lvl5pPr marL="2057400" indent="-228600" eaLnBrk="0" hangingPunct="0">
              <a:defRPr sz="2900">
                <a:solidFill>
                  <a:schemeClr val="tx1"/>
                </a:solidFill>
                <a:latin typeface="Arial" charset="0"/>
              </a:defRPr>
            </a:lvl5pPr>
            <a:lvl6pPr marL="2514600" indent="-228600" eaLnBrk="0" fontAlgn="base" hangingPunct="0">
              <a:spcBef>
                <a:spcPct val="0"/>
              </a:spcBef>
              <a:spcAft>
                <a:spcPct val="0"/>
              </a:spcAft>
              <a:defRPr sz="2900">
                <a:solidFill>
                  <a:schemeClr val="tx1"/>
                </a:solidFill>
                <a:latin typeface="Arial" charset="0"/>
              </a:defRPr>
            </a:lvl6pPr>
            <a:lvl7pPr marL="2971800" indent="-228600" eaLnBrk="0" fontAlgn="base" hangingPunct="0">
              <a:spcBef>
                <a:spcPct val="0"/>
              </a:spcBef>
              <a:spcAft>
                <a:spcPct val="0"/>
              </a:spcAft>
              <a:defRPr sz="2900">
                <a:solidFill>
                  <a:schemeClr val="tx1"/>
                </a:solidFill>
                <a:latin typeface="Arial" charset="0"/>
              </a:defRPr>
            </a:lvl7pPr>
            <a:lvl8pPr marL="3429000" indent="-228600" eaLnBrk="0" fontAlgn="base" hangingPunct="0">
              <a:spcBef>
                <a:spcPct val="0"/>
              </a:spcBef>
              <a:spcAft>
                <a:spcPct val="0"/>
              </a:spcAft>
              <a:defRPr sz="2900">
                <a:solidFill>
                  <a:schemeClr val="tx1"/>
                </a:solidFill>
                <a:latin typeface="Arial" charset="0"/>
              </a:defRPr>
            </a:lvl8pPr>
            <a:lvl9pPr marL="3886200" indent="-228600" eaLnBrk="0" fontAlgn="base" hangingPunct="0">
              <a:spcBef>
                <a:spcPct val="0"/>
              </a:spcBef>
              <a:spcAft>
                <a:spcPct val="0"/>
              </a:spcAft>
              <a:defRPr sz="2900">
                <a:solidFill>
                  <a:schemeClr val="tx1"/>
                </a:solidFill>
                <a:latin typeface="Arial" charset="0"/>
              </a:defRPr>
            </a:lvl9pPr>
          </a:lstStyle>
          <a:p>
            <a:pPr eaLnBrk="1" hangingPunct="1"/>
            <a:r>
              <a:rPr lang="en-GB" altLang="x-none" sz="1400" b="1" dirty="0"/>
              <a:t>The product:</a:t>
            </a:r>
          </a:p>
          <a:p>
            <a:pPr eaLnBrk="1" hangingPunct="1"/>
            <a:r>
              <a:rPr lang="en-GB" altLang="x-none" sz="1400" dirty="0"/>
              <a:t>    With the final result the user must first select which files (.csv or .xlsx) which contains the tables that the user would like to merge, these tables are then found from the spreadsheet and scanned for potential errors along with general expressions for each column summarising what is stored inside each column. Each table is also assigned a name to help the user when it comes to merging.</a:t>
            </a:r>
          </a:p>
          <a:p>
            <a:pPr eaLnBrk="1" hangingPunct="1"/>
            <a:r>
              <a:rPr lang="en-GB" altLang="x-none" sz="1400" dirty="0"/>
              <a:t>    Once the user has imported all the tables and is happy they have no serious errors they can then proceed to the merge where provided the program has detected the correct links the user can then save the resulting table as either .csv or .xlsx.</a:t>
            </a:r>
          </a:p>
          <a:p>
            <a:pPr eaLnBrk="1" hangingPunct="1"/>
            <a:r>
              <a:rPr lang="en-GB" altLang="x-none" sz="1400" dirty="0"/>
              <a:t>    However should a problem occur with tables being merged incorrectly then the user is presented a step by step view of how the tables where merged showing the output created and associated errors. From here the user is able to remove/ add links between tables and reorder the order in which they were merged. </a:t>
            </a:r>
          </a:p>
          <a:p>
            <a:pPr eaLnBrk="1" hangingPunct="1"/>
            <a:r>
              <a:rPr lang="en-GB" altLang="x-none" sz="1400" dirty="0"/>
              <a:t>    While this functionality goes against the aim of automation it still provides a more efficient method than </a:t>
            </a:r>
            <a:r>
              <a:rPr lang="en-GB" altLang="x-none" sz="1400"/>
              <a:t>alternative methods.</a:t>
            </a:r>
            <a:endParaRPr lang="en-GB" altLang="x-none" sz="1400" dirty="0"/>
          </a:p>
        </p:txBody>
      </p:sp>
      <p:sp>
        <p:nvSpPr>
          <p:cNvPr id="2057" name="Rectangle 9"/>
          <p:cNvSpPr>
            <a:spLocks noChangeArrowheads="1"/>
          </p:cNvSpPr>
          <p:nvPr/>
        </p:nvSpPr>
        <p:spPr bwMode="auto">
          <a:xfrm>
            <a:off x="7672388" y="2382838"/>
            <a:ext cx="7229474" cy="7953375"/>
          </a:xfrm>
          <a:prstGeom prst="rect">
            <a:avLst/>
          </a:prstGeom>
          <a:solidFill>
            <a:schemeClr val="bg1"/>
          </a:solidFill>
          <a:ln w="9525">
            <a:solidFill>
              <a:schemeClr val="tx1"/>
            </a:solidFill>
            <a:miter lim="800000"/>
            <a:headEnd/>
            <a:tailEnd/>
          </a:ln>
        </p:spPr>
        <p:txBody>
          <a:bodyPr/>
          <a:lstStyle>
            <a:lvl1pPr eaLnBrk="0" hangingPunct="0">
              <a:defRPr sz="2900">
                <a:solidFill>
                  <a:schemeClr val="tx1"/>
                </a:solidFill>
                <a:latin typeface="Arial" charset="0"/>
              </a:defRPr>
            </a:lvl1pPr>
            <a:lvl2pPr marL="742950" indent="-285750" eaLnBrk="0" hangingPunct="0">
              <a:defRPr sz="2900">
                <a:solidFill>
                  <a:schemeClr val="tx1"/>
                </a:solidFill>
                <a:latin typeface="Arial" charset="0"/>
              </a:defRPr>
            </a:lvl2pPr>
            <a:lvl3pPr marL="1143000" indent="-228600" eaLnBrk="0" hangingPunct="0">
              <a:defRPr sz="2900">
                <a:solidFill>
                  <a:schemeClr val="tx1"/>
                </a:solidFill>
                <a:latin typeface="Arial" charset="0"/>
              </a:defRPr>
            </a:lvl3pPr>
            <a:lvl4pPr marL="1600200" indent="-228600" eaLnBrk="0" hangingPunct="0">
              <a:defRPr sz="2900">
                <a:solidFill>
                  <a:schemeClr val="tx1"/>
                </a:solidFill>
                <a:latin typeface="Arial" charset="0"/>
              </a:defRPr>
            </a:lvl4pPr>
            <a:lvl5pPr marL="2057400" indent="-228600" eaLnBrk="0" hangingPunct="0">
              <a:defRPr sz="2900">
                <a:solidFill>
                  <a:schemeClr val="tx1"/>
                </a:solidFill>
                <a:latin typeface="Arial" charset="0"/>
              </a:defRPr>
            </a:lvl5pPr>
            <a:lvl6pPr marL="2514600" indent="-228600" eaLnBrk="0" fontAlgn="base" hangingPunct="0">
              <a:spcBef>
                <a:spcPct val="0"/>
              </a:spcBef>
              <a:spcAft>
                <a:spcPct val="0"/>
              </a:spcAft>
              <a:defRPr sz="2900">
                <a:solidFill>
                  <a:schemeClr val="tx1"/>
                </a:solidFill>
                <a:latin typeface="Arial" charset="0"/>
              </a:defRPr>
            </a:lvl6pPr>
            <a:lvl7pPr marL="2971800" indent="-228600" eaLnBrk="0" fontAlgn="base" hangingPunct="0">
              <a:spcBef>
                <a:spcPct val="0"/>
              </a:spcBef>
              <a:spcAft>
                <a:spcPct val="0"/>
              </a:spcAft>
              <a:defRPr sz="2900">
                <a:solidFill>
                  <a:schemeClr val="tx1"/>
                </a:solidFill>
                <a:latin typeface="Arial" charset="0"/>
              </a:defRPr>
            </a:lvl7pPr>
            <a:lvl8pPr marL="3429000" indent="-228600" eaLnBrk="0" fontAlgn="base" hangingPunct="0">
              <a:spcBef>
                <a:spcPct val="0"/>
              </a:spcBef>
              <a:spcAft>
                <a:spcPct val="0"/>
              </a:spcAft>
              <a:defRPr sz="2900">
                <a:solidFill>
                  <a:schemeClr val="tx1"/>
                </a:solidFill>
                <a:latin typeface="Arial" charset="0"/>
              </a:defRPr>
            </a:lvl8pPr>
            <a:lvl9pPr marL="3886200" indent="-228600" eaLnBrk="0" fontAlgn="base" hangingPunct="0">
              <a:spcBef>
                <a:spcPct val="0"/>
              </a:spcBef>
              <a:spcAft>
                <a:spcPct val="0"/>
              </a:spcAft>
              <a:defRPr sz="2900">
                <a:solidFill>
                  <a:schemeClr val="tx1"/>
                </a:solidFill>
                <a:latin typeface="Arial" charset="0"/>
              </a:defRPr>
            </a:lvl9pPr>
          </a:lstStyle>
          <a:p>
            <a:pPr eaLnBrk="1" hangingPunct="1"/>
            <a:endParaRPr lang="x-none" altLang="x-none" sz="2000"/>
          </a:p>
        </p:txBody>
      </p:sp>
      <p:sp>
        <p:nvSpPr>
          <p:cNvPr id="2059" name="TextBox 11"/>
          <p:cNvSpPr txBox="1">
            <a:spLocks noChangeArrowheads="1"/>
          </p:cNvSpPr>
          <p:nvPr/>
        </p:nvSpPr>
        <p:spPr bwMode="auto">
          <a:xfrm>
            <a:off x="4989513" y="346075"/>
            <a:ext cx="5286375" cy="53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900">
                <a:solidFill>
                  <a:schemeClr val="tx1"/>
                </a:solidFill>
                <a:latin typeface="Arial" charset="0"/>
              </a:defRPr>
            </a:lvl1pPr>
            <a:lvl2pPr marL="742950" indent="-285750" eaLnBrk="0" hangingPunct="0">
              <a:defRPr sz="2900">
                <a:solidFill>
                  <a:schemeClr val="tx1"/>
                </a:solidFill>
                <a:latin typeface="Arial" charset="0"/>
              </a:defRPr>
            </a:lvl2pPr>
            <a:lvl3pPr marL="1143000" indent="-228600" eaLnBrk="0" hangingPunct="0">
              <a:defRPr sz="2900">
                <a:solidFill>
                  <a:schemeClr val="tx1"/>
                </a:solidFill>
                <a:latin typeface="Arial" charset="0"/>
              </a:defRPr>
            </a:lvl3pPr>
            <a:lvl4pPr marL="1600200" indent="-228600" eaLnBrk="0" hangingPunct="0">
              <a:defRPr sz="2900">
                <a:solidFill>
                  <a:schemeClr val="tx1"/>
                </a:solidFill>
                <a:latin typeface="Arial" charset="0"/>
              </a:defRPr>
            </a:lvl4pPr>
            <a:lvl5pPr marL="2057400" indent="-228600" eaLnBrk="0" hangingPunct="0">
              <a:defRPr sz="2900">
                <a:solidFill>
                  <a:schemeClr val="tx1"/>
                </a:solidFill>
                <a:latin typeface="Arial" charset="0"/>
              </a:defRPr>
            </a:lvl5pPr>
            <a:lvl6pPr marL="2514600" indent="-228600" eaLnBrk="0" fontAlgn="base" hangingPunct="0">
              <a:spcBef>
                <a:spcPct val="0"/>
              </a:spcBef>
              <a:spcAft>
                <a:spcPct val="0"/>
              </a:spcAft>
              <a:defRPr sz="2900">
                <a:solidFill>
                  <a:schemeClr val="tx1"/>
                </a:solidFill>
                <a:latin typeface="Arial" charset="0"/>
              </a:defRPr>
            </a:lvl6pPr>
            <a:lvl7pPr marL="2971800" indent="-228600" eaLnBrk="0" fontAlgn="base" hangingPunct="0">
              <a:spcBef>
                <a:spcPct val="0"/>
              </a:spcBef>
              <a:spcAft>
                <a:spcPct val="0"/>
              </a:spcAft>
              <a:defRPr sz="2900">
                <a:solidFill>
                  <a:schemeClr val="tx1"/>
                </a:solidFill>
                <a:latin typeface="Arial" charset="0"/>
              </a:defRPr>
            </a:lvl7pPr>
            <a:lvl8pPr marL="3429000" indent="-228600" eaLnBrk="0" fontAlgn="base" hangingPunct="0">
              <a:spcBef>
                <a:spcPct val="0"/>
              </a:spcBef>
              <a:spcAft>
                <a:spcPct val="0"/>
              </a:spcAft>
              <a:defRPr sz="2900">
                <a:solidFill>
                  <a:schemeClr val="tx1"/>
                </a:solidFill>
                <a:latin typeface="Arial" charset="0"/>
              </a:defRPr>
            </a:lvl8pPr>
            <a:lvl9pPr marL="3886200" indent="-228600" eaLnBrk="0" fontAlgn="base" hangingPunct="0">
              <a:spcBef>
                <a:spcPct val="0"/>
              </a:spcBef>
              <a:spcAft>
                <a:spcPct val="0"/>
              </a:spcAft>
              <a:defRPr sz="2900">
                <a:solidFill>
                  <a:schemeClr val="tx1"/>
                </a:solidFill>
                <a:latin typeface="Arial" charset="0"/>
              </a:defRPr>
            </a:lvl9pPr>
          </a:lstStyle>
          <a:p>
            <a:pPr algn="ctr" eaLnBrk="1" hangingPunct="1"/>
            <a:r>
              <a:rPr lang="en-US" altLang="x-none" dirty="0"/>
              <a:t>Querying semi-structured data</a:t>
            </a:r>
          </a:p>
        </p:txBody>
      </p:sp>
      <p:graphicFrame>
        <p:nvGraphicFramePr>
          <p:cNvPr id="4" name="Table 4">
            <a:extLst>
              <a:ext uri="{FF2B5EF4-FFF2-40B4-BE49-F238E27FC236}">
                <a16:creationId xmlns:a16="http://schemas.microsoft.com/office/drawing/2014/main" id="{15011653-CA41-4428-9B92-D1BC0C67317B}"/>
              </a:ext>
            </a:extLst>
          </p:cNvPr>
          <p:cNvGraphicFramePr>
            <a:graphicFrameLocks noGrp="1"/>
          </p:cNvGraphicFramePr>
          <p:nvPr>
            <p:extLst>
              <p:ext uri="{D42A27DB-BD31-4B8C-83A1-F6EECF244321}">
                <p14:modId xmlns:p14="http://schemas.microsoft.com/office/powerpoint/2010/main" val="3486467929"/>
              </p:ext>
            </p:extLst>
          </p:nvPr>
        </p:nvGraphicFramePr>
        <p:xfrm>
          <a:off x="7830458" y="3003163"/>
          <a:ext cx="3979276" cy="2036440"/>
        </p:xfrm>
        <a:graphic>
          <a:graphicData uri="http://schemas.openxmlformats.org/drawingml/2006/table">
            <a:tbl>
              <a:tblPr firstRow="1" bandRow="1">
                <a:tableStyleId>{5C22544A-7EE6-4342-B048-85BDC9FD1C3A}</a:tableStyleId>
              </a:tblPr>
              <a:tblGrid>
                <a:gridCol w="450884">
                  <a:extLst>
                    <a:ext uri="{9D8B030D-6E8A-4147-A177-3AD203B41FA5}">
                      <a16:colId xmlns:a16="http://schemas.microsoft.com/office/drawing/2014/main" val="2191980910"/>
                    </a:ext>
                  </a:extLst>
                </a:gridCol>
                <a:gridCol w="936104">
                  <a:extLst>
                    <a:ext uri="{9D8B030D-6E8A-4147-A177-3AD203B41FA5}">
                      <a16:colId xmlns:a16="http://schemas.microsoft.com/office/drawing/2014/main" val="3903008719"/>
                    </a:ext>
                  </a:extLst>
                </a:gridCol>
                <a:gridCol w="1080120">
                  <a:extLst>
                    <a:ext uri="{9D8B030D-6E8A-4147-A177-3AD203B41FA5}">
                      <a16:colId xmlns:a16="http://schemas.microsoft.com/office/drawing/2014/main" val="2581848819"/>
                    </a:ext>
                  </a:extLst>
                </a:gridCol>
                <a:gridCol w="1512168">
                  <a:extLst>
                    <a:ext uri="{9D8B030D-6E8A-4147-A177-3AD203B41FA5}">
                      <a16:colId xmlns:a16="http://schemas.microsoft.com/office/drawing/2014/main" val="3731136313"/>
                    </a:ext>
                  </a:extLst>
                </a:gridCol>
              </a:tblGrid>
              <a:tr h="360040">
                <a:tc>
                  <a:txBody>
                    <a:bodyPr/>
                    <a:lstStyle/>
                    <a:p>
                      <a:pPr algn="ctr"/>
                      <a:r>
                        <a:rPr lang="en-GB" sz="1600" b="1" dirty="0">
                          <a:solidFill>
                            <a:schemeClr val="tx1"/>
                          </a:solidFill>
                        </a:rPr>
                        <a: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600" b="1" dirty="0">
                          <a:solidFill>
                            <a:schemeClr val="tx1"/>
                          </a:solidFill>
                        </a:rPr>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600" b="1" dirty="0">
                          <a:solidFill>
                            <a:schemeClr val="tx1"/>
                          </a:solidFill>
                        </a:rPr>
                        <a:t>Surname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600" b="1" dirty="0">
                          <a:solidFill>
                            <a:schemeClr val="tx1"/>
                          </a:solidFill>
                        </a:rPr>
                        <a:t>DepartmentId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18080557"/>
                  </a:ext>
                </a:extLst>
              </a:tr>
              <a:tr h="319562">
                <a:tc>
                  <a:txBody>
                    <a:bodyPr/>
                    <a:lstStyle/>
                    <a:p>
                      <a:pPr algn="ctr"/>
                      <a:r>
                        <a:rPr lang="en-GB" sz="160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sz="1600" dirty="0">
                          <a:solidFill>
                            <a:schemeClr val="tx1"/>
                          </a:solidFill>
                        </a:rPr>
                        <a:t>Freddie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sz="1600" dirty="0">
                          <a:solidFill>
                            <a:schemeClr val="tx1"/>
                          </a:solidFill>
                        </a:rPr>
                        <a:t>Jones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sz="160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07084774"/>
                  </a:ext>
                </a:extLst>
              </a:tr>
              <a:tr h="319562">
                <a:tc>
                  <a:txBody>
                    <a:bodyPr/>
                    <a:lstStyle/>
                    <a:p>
                      <a:pPr algn="ctr"/>
                      <a:r>
                        <a:rPr lang="en-GB" sz="160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sz="1600" dirty="0">
                          <a:solidFill>
                            <a:schemeClr val="tx1"/>
                          </a:solidFill>
                        </a:rPr>
                        <a:t>Tony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sz="1600" dirty="0">
                          <a:solidFill>
                            <a:schemeClr val="tx1"/>
                          </a:solidFill>
                        </a:rPr>
                        <a:t>Smith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sz="160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92096368"/>
                  </a:ext>
                </a:extLst>
              </a:tr>
              <a:tr h="319562">
                <a:tc>
                  <a:txBody>
                    <a:bodyPr/>
                    <a:lstStyle/>
                    <a:p>
                      <a:pPr algn="ctr"/>
                      <a:r>
                        <a:rPr lang="en-GB" sz="160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sz="1600" dirty="0">
                          <a:solidFill>
                            <a:schemeClr val="tx1"/>
                          </a:solidFill>
                        </a:rPr>
                        <a:t>Jordan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sz="1600" dirty="0">
                          <a:solidFill>
                            <a:schemeClr val="tx1"/>
                          </a:solidFill>
                        </a:rPr>
                        <a:t>Miller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sz="160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05650688"/>
                  </a:ext>
                </a:extLst>
              </a:tr>
              <a:tr h="319562">
                <a:tc>
                  <a:txBody>
                    <a:bodyPr/>
                    <a:lstStyle/>
                    <a:p>
                      <a:pPr algn="ctr"/>
                      <a:r>
                        <a:rPr lang="en-GB" sz="1600"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sz="1600" dirty="0">
                          <a:solidFill>
                            <a:schemeClr val="tx1"/>
                          </a:solidFill>
                        </a:rPr>
                        <a:t>Mike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sz="1600" dirty="0">
                          <a:solidFill>
                            <a:schemeClr val="tx1"/>
                          </a:solidFill>
                        </a:rPr>
                        <a:t>Davis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sz="1600"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05129482"/>
                  </a:ext>
                </a:extLst>
              </a:tr>
              <a:tr h="319562">
                <a:tc>
                  <a:txBody>
                    <a:bodyPr/>
                    <a:lstStyle/>
                    <a:p>
                      <a:pPr algn="ctr"/>
                      <a:r>
                        <a:rPr lang="en-GB" sz="1600"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sz="1600" dirty="0">
                          <a:solidFill>
                            <a:schemeClr val="tx1"/>
                          </a:solidFill>
                        </a:rPr>
                        <a:t>Will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sz="1600" dirty="0">
                          <a:solidFill>
                            <a:schemeClr val="tx1"/>
                          </a:solidFill>
                        </a:rPr>
                        <a:t>Johnson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sz="160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44246094"/>
                  </a:ext>
                </a:extLst>
              </a:tr>
            </a:tbl>
          </a:graphicData>
        </a:graphic>
      </p:graphicFrame>
      <p:graphicFrame>
        <p:nvGraphicFramePr>
          <p:cNvPr id="10" name="Table 10">
            <a:extLst>
              <a:ext uri="{FF2B5EF4-FFF2-40B4-BE49-F238E27FC236}">
                <a16:creationId xmlns:a16="http://schemas.microsoft.com/office/drawing/2014/main" id="{0945C5A8-E9E8-4638-A306-0A7B58450E28}"/>
              </a:ext>
            </a:extLst>
          </p:cNvPr>
          <p:cNvGraphicFramePr>
            <a:graphicFrameLocks noGrp="1"/>
          </p:cNvGraphicFramePr>
          <p:nvPr>
            <p:extLst>
              <p:ext uri="{D42A27DB-BD31-4B8C-83A1-F6EECF244321}">
                <p14:modId xmlns:p14="http://schemas.microsoft.com/office/powerpoint/2010/main" val="4256816526"/>
              </p:ext>
            </p:extLst>
          </p:nvPr>
        </p:nvGraphicFramePr>
        <p:xfrm>
          <a:off x="11891524" y="3585602"/>
          <a:ext cx="2877129" cy="1447800"/>
        </p:xfrm>
        <a:graphic>
          <a:graphicData uri="http://schemas.openxmlformats.org/drawingml/2006/table">
            <a:tbl>
              <a:tblPr firstRow="1" bandRow="1">
                <a:tableStyleId>{5C22544A-7EE6-4342-B048-85BDC9FD1C3A}</a:tableStyleId>
              </a:tblPr>
              <a:tblGrid>
                <a:gridCol w="1502386">
                  <a:extLst>
                    <a:ext uri="{9D8B030D-6E8A-4147-A177-3AD203B41FA5}">
                      <a16:colId xmlns:a16="http://schemas.microsoft.com/office/drawing/2014/main" val="2682512618"/>
                    </a:ext>
                  </a:extLst>
                </a:gridCol>
                <a:gridCol w="1374743">
                  <a:extLst>
                    <a:ext uri="{9D8B030D-6E8A-4147-A177-3AD203B41FA5}">
                      <a16:colId xmlns:a16="http://schemas.microsoft.com/office/drawing/2014/main" val="1186072262"/>
                    </a:ext>
                  </a:extLst>
                </a:gridCol>
              </a:tblGrid>
              <a:tr h="296315">
                <a:tc>
                  <a:txBody>
                    <a:bodyPr/>
                    <a:lstStyle/>
                    <a:p>
                      <a:pPr algn="ctr"/>
                      <a:r>
                        <a:rPr lang="en-GB" sz="1600" b="1" dirty="0">
                          <a:solidFill>
                            <a:schemeClr val="tx1"/>
                          </a:solidFill>
                        </a:rPr>
                        <a:t>DepartmentId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600" dirty="0">
                          <a:solidFill>
                            <a:schemeClr val="tx1"/>
                          </a:solidFill>
                        </a:rPr>
                        <a:t>Department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09612972"/>
                  </a:ext>
                </a:extLst>
              </a:tr>
              <a:tr h="370840">
                <a:tc>
                  <a:txBody>
                    <a:bodyPr/>
                    <a:lstStyle/>
                    <a:p>
                      <a:pPr algn="ctr"/>
                      <a:r>
                        <a:rPr lang="en-GB" sz="160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sz="1600" dirty="0">
                          <a:solidFill>
                            <a:schemeClr val="tx1"/>
                          </a:solidFill>
                        </a:rPr>
                        <a:t>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76489246"/>
                  </a:ext>
                </a:extLst>
              </a:tr>
              <a:tr h="370840">
                <a:tc>
                  <a:txBody>
                    <a:bodyPr/>
                    <a:lstStyle/>
                    <a:p>
                      <a:pPr algn="ctr"/>
                      <a:r>
                        <a:rPr lang="en-GB" sz="160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sz="1600" dirty="0">
                          <a:solidFill>
                            <a:schemeClr val="tx1"/>
                          </a:solidFill>
                        </a:rPr>
                        <a:t>Finance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01334311"/>
                  </a:ext>
                </a:extLst>
              </a:tr>
              <a:tr h="370840">
                <a:tc>
                  <a:txBody>
                    <a:bodyPr/>
                    <a:lstStyle/>
                    <a:p>
                      <a:pPr algn="ctr"/>
                      <a:r>
                        <a:rPr lang="en-GB" sz="160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sz="1600" dirty="0">
                          <a:solidFill>
                            <a:schemeClr val="tx1"/>
                          </a:solidFill>
                        </a:rPr>
                        <a:t>Design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06851977"/>
                  </a:ext>
                </a:extLst>
              </a:tr>
            </a:tbl>
          </a:graphicData>
        </a:graphic>
      </p:graphicFrame>
      <p:graphicFrame>
        <p:nvGraphicFramePr>
          <p:cNvPr id="12" name="Table 12">
            <a:extLst>
              <a:ext uri="{FF2B5EF4-FFF2-40B4-BE49-F238E27FC236}">
                <a16:creationId xmlns:a16="http://schemas.microsoft.com/office/drawing/2014/main" id="{ECA9957F-AFFE-4FC3-B946-26A76DA66402}"/>
              </a:ext>
            </a:extLst>
          </p:cNvPr>
          <p:cNvGraphicFramePr>
            <a:graphicFrameLocks noGrp="1"/>
          </p:cNvGraphicFramePr>
          <p:nvPr>
            <p:extLst>
              <p:ext uri="{D42A27DB-BD31-4B8C-83A1-F6EECF244321}">
                <p14:modId xmlns:p14="http://schemas.microsoft.com/office/powerpoint/2010/main" val="1220132701"/>
              </p:ext>
            </p:extLst>
          </p:nvPr>
        </p:nvGraphicFramePr>
        <p:xfrm>
          <a:off x="7830459" y="7218908"/>
          <a:ext cx="6913330" cy="2225040"/>
        </p:xfrm>
        <a:graphic>
          <a:graphicData uri="http://schemas.openxmlformats.org/drawingml/2006/table">
            <a:tbl>
              <a:tblPr firstRow="1" bandRow="1">
                <a:tableStyleId>{5C22544A-7EE6-4342-B048-85BDC9FD1C3A}</a:tableStyleId>
              </a:tblPr>
              <a:tblGrid>
                <a:gridCol w="1170963">
                  <a:extLst>
                    <a:ext uri="{9D8B030D-6E8A-4147-A177-3AD203B41FA5}">
                      <a16:colId xmlns:a16="http://schemas.microsoft.com/office/drawing/2014/main" val="3286391315"/>
                    </a:ext>
                  </a:extLst>
                </a:gridCol>
                <a:gridCol w="1296144">
                  <a:extLst>
                    <a:ext uri="{9D8B030D-6E8A-4147-A177-3AD203B41FA5}">
                      <a16:colId xmlns:a16="http://schemas.microsoft.com/office/drawing/2014/main" val="1975636932"/>
                    </a:ext>
                  </a:extLst>
                </a:gridCol>
                <a:gridCol w="1512168">
                  <a:extLst>
                    <a:ext uri="{9D8B030D-6E8A-4147-A177-3AD203B41FA5}">
                      <a16:colId xmlns:a16="http://schemas.microsoft.com/office/drawing/2014/main" val="2993073519"/>
                    </a:ext>
                  </a:extLst>
                </a:gridCol>
                <a:gridCol w="1551389">
                  <a:extLst>
                    <a:ext uri="{9D8B030D-6E8A-4147-A177-3AD203B41FA5}">
                      <a16:colId xmlns:a16="http://schemas.microsoft.com/office/drawing/2014/main" val="3766340899"/>
                    </a:ext>
                  </a:extLst>
                </a:gridCol>
                <a:gridCol w="1382666">
                  <a:extLst>
                    <a:ext uri="{9D8B030D-6E8A-4147-A177-3AD203B41FA5}">
                      <a16:colId xmlns:a16="http://schemas.microsoft.com/office/drawing/2014/main" val="1459820025"/>
                    </a:ext>
                  </a:extLst>
                </a:gridCol>
              </a:tblGrid>
              <a:tr h="370840">
                <a:tc>
                  <a:txBody>
                    <a:bodyPr/>
                    <a:lstStyle/>
                    <a:p>
                      <a:pPr algn="ctr"/>
                      <a:r>
                        <a:rPr lang="en-GB" sz="1600" b="1" dirty="0">
                          <a:solidFill>
                            <a:schemeClr val="tx1"/>
                          </a:solidFill>
                        </a:rPr>
                        <a: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600" b="1" dirty="0">
                          <a:solidFill>
                            <a:schemeClr val="tx1"/>
                          </a:solidFill>
                        </a:rPr>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600" b="1" dirty="0">
                          <a:solidFill>
                            <a:schemeClr val="tx1"/>
                          </a:solidFill>
                        </a:rPr>
                        <a:t>Surname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600" b="1" dirty="0">
                          <a:solidFill>
                            <a:schemeClr val="tx1"/>
                          </a:solidFill>
                        </a:rPr>
                        <a:t>DepartmentId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600" dirty="0">
                          <a:solidFill>
                            <a:schemeClr val="tx1"/>
                          </a:solidFill>
                        </a:rPr>
                        <a:t>Department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77628963"/>
                  </a:ext>
                </a:extLst>
              </a:tr>
              <a:tr h="370840">
                <a:tc>
                  <a:txBody>
                    <a:bodyPr/>
                    <a:lstStyle/>
                    <a:p>
                      <a:pPr algn="ctr"/>
                      <a:r>
                        <a:rPr lang="en-GB" sz="160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sz="1600" dirty="0">
                          <a:solidFill>
                            <a:schemeClr val="tx1"/>
                          </a:solidFill>
                        </a:rPr>
                        <a:t>Freddie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sz="1600" dirty="0">
                          <a:solidFill>
                            <a:schemeClr val="tx1"/>
                          </a:solidFill>
                        </a:rPr>
                        <a:t>Jones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sz="160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sz="1600" dirty="0">
                          <a:solidFill>
                            <a:schemeClr val="tx1"/>
                          </a:solidFill>
                        </a:rPr>
                        <a:t>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07069164"/>
                  </a:ext>
                </a:extLst>
              </a:tr>
              <a:tr h="370840">
                <a:tc>
                  <a:txBody>
                    <a:bodyPr/>
                    <a:lstStyle/>
                    <a:p>
                      <a:pPr algn="ctr"/>
                      <a:r>
                        <a:rPr lang="en-GB" sz="160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sz="1600" dirty="0">
                          <a:solidFill>
                            <a:schemeClr val="tx1"/>
                          </a:solidFill>
                        </a:rPr>
                        <a:t>Tony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sz="1600" dirty="0">
                          <a:solidFill>
                            <a:schemeClr val="tx1"/>
                          </a:solidFill>
                        </a:rPr>
                        <a:t>Smith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sz="160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sz="1600" dirty="0">
                          <a:solidFill>
                            <a:schemeClr val="tx1"/>
                          </a:solidFill>
                        </a:rPr>
                        <a:t>Finance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93029681"/>
                  </a:ext>
                </a:extLst>
              </a:tr>
              <a:tr h="370840">
                <a:tc>
                  <a:txBody>
                    <a:bodyPr/>
                    <a:lstStyle/>
                    <a:p>
                      <a:pPr algn="ctr"/>
                      <a:r>
                        <a:rPr lang="en-GB" sz="160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sz="1600" dirty="0">
                          <a:solidFill>
                            <a:schemeClr val="tx1"/>
                          </a:solidFill>
                        </a:rPr>
                        <a:t>Jordan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sz="1600" dirty="0">
                          <a:solidFill>
                            <a:schemeClr val="tx1"/>
                          </a:solidFill>
                        </a:rPr>
                        <a:t>Miller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sz="160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sz="1600" dirty="0">
                          <a:solidFill>
                            <a:schemeClr val="tx1"/>
                          </a:solidFill>
                        </a:rPr>
                        <a:t>Design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669447"/>
                  </a:ext>
                </a:extLst>
              </a:tr>
              <a:tr h="370840">
                <a:tc>
                  <a:txBody>
                    <a:bodyPr/>
                    <a:lstStyle/>
                    <a:p>
                      <a:pPr algn="ctr"/>
                      <a:r>
                        <a:rPr lang="en-GB" sz="1600"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sz="1600" dirty="0">
                          <a:solidFill>
                            <a:schemeClr val="tx1"/>
                          </a:solidFill>
                        </a:rPr>
                        <a:t>Mike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sz="1600" dirty="0">
                          <a:solidFill>
                            <a:schemeClr val="tx1"/>
                          </a:solidFill>
                        </a:rPr>
                        <a:t>Davis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sz="1600"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GB"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54557478"/>
                  </a:ext>
                </a:extLst>
              </a:tr>
              <a:tr h="370840">
                <a:tc>
                  <a:txBody>
                    <a:bodyPr/>
                    <a:lstStyle/>
                    <a:p>
                      <a:pPr algn="ctr"/>
                      <a:r>
                        <a:rPr lang="en-GB" sz="1600"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sz="1600" dirty="0">
                          <a:solidFill>
                            <a:schemeClr val="tx1"/>
                          </a:solidFill>
                        </a:rPr>
                        <a:t>Will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sz="1600" dirty="0">
                          <a:solidFill>
                            <a:schemeClr val="tx1"/>
                          </a:solidFill>
                        </a:rPr>
                        <a:t>Johnson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sz="160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sz="1600" dirty="0">
                          <a:solidFill>
                            <a:schemeClr val="tx1"/>
                          </a:solidFill>
                        </a:rPr>
                        <a:t>IT</a:t>
                      </a:r>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82636686"/>
                  </a:ext>
                </a:extLst>
              </a:tr>
            </a:tbl>
          </a:graphicData>
        </a:graphic>
      </p:graphicFrame>
      <p:cxnSp>
        <p:nvCxnSpPr>
          <p:cNvPr id="3" name="Straight Connector 2">
            <a:extLst>
              <a:ext uri="{FF2B5EF4-FFF2-40B4-BE49-F238E27FC236}">
                <a16:creationId xmlns:a16="http://schemas.microsoft.com/office/drawing/2014/main" id="{CF430B55-802F-47AD-9442-F0EA0CADE7DD}"/>
              </a:ext>
            </a:extLst>
          </p:cNvPr>
          <p:cNvCxnSpPr>
            <a:cxnSpLocks/>
          </p:cNvCxnSpPr>
          <p:nvPr/>
        </p:nvCxnSpPr>
        <p:spPr bwMode="auto">
          <a:xfrm>
            <a:off x="7993310" y="5033402"/>
            <a:ext cx="444434" cy="2175982"/>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 name="Straight Connector 5">
            <a:extLst>
              <a:ext uri="{FF2B5EF4-FFF2-40B4-BE49-F238E27FC236}">
                <a16:creationId xmlns:a16="http://schemas.microsoft.com/office/drawing/2014/main" id="{A85313D2-3778-481B-86B2-D8E8C9521A0F}"/>
              </a:ext>
            </a:extLst>
          </p:cNvPr>
          <p:cNvCxnSpPr>
            <a:cxnSpLocks/>
          </p:cNvCxnSpPr>
          <p:nvPr/>
        </p:nvCxnSpPr>
        <p:spPr bwMode="auto">
          <a:xfrm>
            <a:off x="8713390" y="5058652"/>
            <a:ext cx="903506" cy="2150732"/>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8" name="Straight Connector 7">
            <a:extLst>
              <a:ext uri="{FF2B5EF4-FFF2-40B4-BE49-F238E27FC236}">
                <a16:creationId xmlns:a16="http://schemas.microsoft.com/office/drawing/2014/main" id="{48D09A69-D196-4848-BAB2-AA180A2AF60A}"/>
              </a:ext>
            </a:extLst>
          </p:cNvPr>
          <p:cNvCxnSpPr>
            <a:cxnSpLocks/>
          </p:cNvCxnSpPr>
          <p:nvPr/>
        </p:nvCxnSpPr>
        <p:spPr bwMode="auto">
          <a:xfrm>
            <a:off x="9774969" y="5049127"/>
            <a:ext cx="1242959" cy="2175982"/>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1" name="Straight Connector 10">
            <a:extLst>
              <a:ext uri="{FF2B5EF4-FFF2-40B4-BE49-F238E27FC236}">
                <a16:creationId xmlns:a16="http://schemas.microsoft.com/office/drawing/2014/main" id="{39255F0A-94CB-4762-A6EE-A88A2E63B688}"/>
              </a:ext>
            </a:extLst>
          </p:cNvPr>
          <p:cNvCxnSpPr>
            <a:cxnSpLocks/>
          </p:cNvCxnSpPr>
          <p:nvPr/>
        </p:nvCxnSpPr>
        <p:spPr bwMode="auto">
          <a:xfrm>
            <a:off x="11052854" y="5044365"/>
            <a:ext cx="1536543" cy="2168342"/>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4" name="Straight Connector 13">
            <a:extLst>
              <a:ext uri="{FF2B5EF4-FFF2-40B4-BE49-F238E27FC236}">
                <a16:creationId xmlns:a16="http://schemas.microsoft.com/office/drawing/2014/main" id="{525D20A0-3822-4BAE-AE50-6E2722AFD3DE}"/>
              </a:ext>
            </a:extLst>
          </p:cNvPr>
          <p:cNvCxnSpPr>
            <a:cxnSpLocks/>
          </p:cNvCxnSpPr>
          <p:nvPr/>
        </p:nvCxnSpPr>
        <p:spPr bwMode="auto">
          <a:xfrm flipH="1">
            <a:off x="12596283" y="5033402"/>
            <a:ext cx="108474" cy="2179305"/>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6" name="Straight Connector 15">
            <a:extLst>
              <a:ext uri="{FF2B5EF4-FFF2-40B4-BE49-F238E27FC236}">
                <a16:creationId xmlns:a16="http://schemas.microsoft.com/office/drawing/2014/main" id="{12BA5BAE-53CD-4E44-A039-6C0FE5682F1B}"/>
              </a:ext>
            </a:extLst>
          </p:cNvPr>
          <p:cNvCxnSpPr>
            <a:cxnSpLocks/>
          </p:cNvCxnSpPr>
          <p:nvPr/>
        </p:nvCxnSpPr>
        <p:spPr bwMode="auto">
          <a:xfrm flipH="1">
            <a:off x="14041982" y="5033402"/>
            <a:ext cx="216024" cy="2179305"/>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21" name="Rectangle 7">
            <a:extLst>
              <a:ext uri="{FF2B5EF4-FFF2-40B4-BE49-F238E27FC236}">
                <a16:creationId xmlns:a16="http://schemas.microsoft.com/office/drawing/2014/main" id="{F5C58CA3-45F1-4D88-95F7-5415AAC39A45}"/>
              </a:ext>
            </a:extLst>
          </p:cNvPr>
          <p:cNvSpPr>
            <a:spLocks noChangeArrowheads="1"/>
          </p:cNvSpPr>
          <p:nvPr/>
        </p:nvSpPr>
        <p:spPr bwMode="auto">
          <a:xfrm>
            <a:off x="203199" y="2382661"/>
            <a:ext cx="3540125" cy="3540103"/>
          </a:xfrm>
          <a:prstGeom prst="rect">
            <a:avLst/>
          </a:prstGeom>
          <a:solidFill>
            <a:schemeClr val="bg1"/>
          </a:solidFill>
          <a:ln w="9525">
            <a:solidFill>
              <a:schemeClr val="tx1"/>
            </a:solidFill>
            <a:miter lim="800000"/>
            <a:headEnd/>
            <a:tailEnd/>
          </a:ln>
        </p:spPr>
        <p:txBody>
          <a:bodyPr/>
          <a:lstStyle>
            <a:lvl1pPr eaLnBrk="0" hangingPunct="0">
              <a:defRPr sz="2900">
                <a:solidFill>
                  <a:schemeClr val="tx1"/>
                </a:solidFill>
                <a:latin typeface="Arial" charset="0"/>
              </a:defRPr>
            </a:lvl1pPr>
            <a:lvl2pPr marL="742950" indent="-285750" eaLnBrk="0" hangingPunct="0">
              <a:defRPr sz="2900">
                <a:solidFill>
                  <a:schemeClr val="tx1"/>
                </a:solidFill>
                <a:latin typeface="Arial" charset="0"/>
              </a:defRPr>
            </a:lvl2pPr>
            <a:lvl3pPr marL="1143000" indent="-228600" eaLnBrk="0" hangingPunct="0">
              <a:defRPr sz="2900">
                <a:solidFill>
                  <a:schemeClr val="tx1"/>
                </a:solidFill>
                <a:latin typeface="Arial" charset="0"/>
              </a:defRPr>
            </a:lvl3pPr>
            <a:lvl4pPr marL="1600200" indent="-228600" eaLnBrk="0" hangingPunct="0">
              <a:defRPr sz="2900">
                <a:solidFill>
                  <a:schemeClr val="tx1"/>
                </a:solidFill>
                <a:latin typeface="Arial" charset="0"/>
              </a:defRPr>
            </a:lvl4pPr>
            <a:lvl5pPr marL="2057400" indent="-228600" eaLnBrk="0" hangingPunct="0">
              <a:defRPr sz="2900">
                <a:solidFill>
                  <a:schemeClr val="tx1"/>
                </a:solidFill>
                <a:latin typeface="Arial" charset="0"/>
              </a:defRPr>
            </a:lvl5pPr>
            <a:lvl6pPr marL="2514600" indent="-228600" eaLnBrk="0" fontAlgn="base" hangingPunct="0">
              <a:spcBef>
                <a:spcPct val="0"/>
              </a:spcBef>
              <a:spcAft>
                <a:spcPct val="0"/>
              </a:spcAft>
              <a:defRPr sz="2900">
                <a:solidFill>
                  <a:schemeClr val="tx1"/>
                </a:solidFill>
                <a:latin typeface="Arial" charset="0"/>
              </a:defRPr>
            </a:lvl6pPr>
            <a:lvl7pPr marL="2971800" indent="-228600" eaLnBrk="0" fontAlgn="base" hangingPunct="0">
              <a:spcBef>
                <a:spcPct val="0"/>
              </a:spcBef>
              <a:spcAft>
                <a:spcPct val="0"/>
              </a:spcAft>
              <a:defRPr sz="2900">
                <a:solidFill>
                  <a:schemeClr val="tx1"/>
                </a:solidFill>
                <a:latin typeface="Arial" charset="0"/>
              </a:defRPr>
            </a:lvl7pPr>
            <a:lvl8pPr marL="3429000" indent="-228600" eaLnBrk="0" fontAlgn="base" hangingPunct="0">
              <a:spcBef>
                <a:spcPct val="0"/>
              </a:spcBef>
              <a:spcAft>
                <a:spcPct val="0"/>
              </a:spcAft>
              <a:defRPr sz="2900">
                <a:solidFill>
                  <a:schemeClr val="tx1"/>
                </a:solidFill>
                <a:latin typeface="Arial" charset="0"/>
              </a:defRPr>
            </a:lvl8pPr>
            <a:lvl9pPr marL="3886200" indent="-228600" eaLnBrk="0" fontAlgn="base" hangingPunct="0">
              <a:spcBef>
                <a:spcPct val="0"/>
              </a:spcBef>
              <a:spcAft>
                <a:spcPct val="0"/>
              </a:spcAft>
              <a:defRPr sz="2900">
                <a:solidFill>
                  <a:schemeClr val="tx1"/>
                </a:solidFill>
                <a:latin typeface="Arial" charset="0"/>
              </a:defRPr>
            </a:lvl9pPr>
          </a:lstStyle>
          <a:p>
            <a:pPr eaLnBrk="1" hangingPunct="1"/>
            <a:r>
              <a:rPr lang="en-US" altLang="x-none" sz="1400" b="1" dirty="0"/>
              <a:t>The problem:</a:t>
            </a:r>
            <a:r>
              <a:rPr lang="en-US" altLang="x-none" sz="1400" dirty="0"/>
              <a:t>    </a:t>
            </a:r>
          </a:p>
          <a:p>
            <a:pPr eaLnBrk="1" hangingPunct="1"/>
            <a:r>
              <a:rPr lang="en-US" altLang="x-none" sz="1400" dirty="0"/>
              <a:t>    The large majority of office workers use Excel spreadsheets and other cell separated file formats to store a variety of data in tables and when these tables start becoming too complex to be held in a single file you may need to bring together those tables of data into a single or more readable format and with large tables this can become a long process to get correct and cause errors if merged incorrectly with the users options being to copy and paste or use available functionalities inside Excel which require the user to specify where the tables are and how they will merge.</a:t>
            </a:r>
          </a:p>
        </p:txBody>
      </p:sp>
      <p:sp>
        <p:nvSpPr>
          <p:cNvPr id="22" name="Rectangle 7">
            <a:extLst>
              <a:ext uri="{FF2B5EF4-FFF2-40B4-BE49-F238E27FC236}">
                <a16:creationId xmlns:a16="http://schemas.microsoft.com/office/drawing/2014/main" id="{C223D4B4-7B01-4D9E-9A79-528D714DD92E}"/>
              </a:ext>
            </a:extLst>
          </p:cNvPr>
          <p:cNvSpPr>
            <a:spLocks noChangeArrowheads="1"/>
          </p:cNvSpPr>
          <p:nvPr/>
        </p:nvSpPr>
        <p:spPr bwMode="auto">
          <a:xfrm>
            <a:off x="210443" y="6138788"/>
            <a:ext cx="3540125" cy="4176464"/>
          </a:xfrm>
          <a:prstGeom prst="rect">
            <a:avLst/>
          </a:prstGeom>
          <a:solidFill>
            <a:schemeClr val="bg1"/>
          </a:solidFill>
          <a:ln w="9525">
            <a:solidFill>
              <a:schemeClr val="tx1"/>
            </a:solidFill>
            <a:miter lim="800000"/>
            <a:headEnd/>
            <a:tailEnd/>
          </a:ln>
        </p:spPr>
        <p:txBody>
          <a:bodyPr/>
          <a:lstStyle>
            <a:lvl1pPr eaLnBrk="0" hangingPunct="0">
              <a:defRPr sz="2900">
                <a:solidFill>
                  <a:schemeClr val="tx1"/>
                </a:solidFill>
                <a:latin typeface="Arial" charset="0"/>
              </a:defRPr>
            </a:lvl1pPr>
            <a:lvl2pPr marL="742950" indent="-285750" eaLnBrk="0" hangingPunct="0">
              <a:defRPr sz="2900">
                <a:solidFill>
                  <a:schemeClr val="tx1"/>
                </a:solidFill>
                <a:latin typeface="Arial" charset="0"/>
              </a:defRPr>
            </a:lvl2pPr>
            <a:lvl3pPr marL="1143000" indent="-228600" eaLnBrk="0" hangingPunct="0">
              <a:defRPr sz="2900">
                <a:solidFill>
                  <a:schemeClr val="tx1"/>
                </a:solidFill>
                <a:latin typeface="Arial" charset="0"/>
              </a:defRPr>
            </a:lvl3pPr>
            <a:lvl4pPr marL="1600200" indent="-228600" eaLnBrk="0" hangingPunct="0">
              <a:defRPr sz="2900">
                <a:solidFill>
                  <a:schemeClr val="tx1"/>
                </a:solidFill>
                <a:latin typeface="Arial" charset="0"/>
              </a:defRPr>
            </a:lvl4pPr>
            <a:lvl5pPr marL="2057400" indent="-228600" eaLnBrk="0" hangingPunct="0">
              <a:defRPr sz="2900">
                <a:solidFill>
                  <a:schemeClr val="tx1"/>
                </a:solidFill>
                <a:latin typeface="Arial" charset="0"/>
              </a:defRPr>
            </a:lvl5pPr>
            <a:lvl6pPr marL="2514600" indent="-228600" eaLnBrk="0" fontAlgn="base" hangingPunct="0">
              <a:spcBef>
                <a:spcPct val="0"/>
              </a:spcBef>
              <a:spcAft>
                <a:spcPct val="0"/>
              </a:spcAft>
              <a:defRPr sz="2900">
                <a:solidFill>
                  <a:schemeClr val="tx1"/>
                </a:solidFill>
                <a:latin typeface="Arial" charset="0"/>
              </a:defRPr>
            </a:lvl6pPr>
            <a:lvl7pPr marL="2971800" indent="-228600" eaLnBrk="0" fontAlgn="base" hangingPunct="0">
              <a:spcBef>
                <a:spcPct val="0"/>
              </a:spcBef>
              <a:spcAft>
                <a:spcPct val="0"/>
              </a:spcAft>
              <a:defRPr sz="2900">
                <a:solidFill>
                  <a:schemeClr val="tx1"/>
                </a:solidFill>
                <a:latin typeface="Arial" charset="0"/>
              </a:defRPr>
            </a:lvl7pPr>
            <a:lvl8pPr marL="3429000" indent="-228600" eaLnBrk="0" fontAlgn="base" hangingPunct="0">
              <a:spcBef>
                <a:spcPct val="0"/>
              </a:spcBef>
              <a:spcAft>
                <a:spcPct val="0"/>
              </a:spcAft>
              <a:defRPr sz="2900">
                <a:solidFill>
                  <a:schemeClr val="tx1"/>
                </a:solidFill>
                <a:latin typeface="Arial" charset="0"/>
              </a:defRPr>
            </a:lvl8pPr>
            <a:lvl9pPr marL="3886200" indent="-228600" eaLnBrk="0" fontAlgn="base" hangingPunct="0">
              <a:spcBef>
                <a:spcPct val="0"/>
              </a:spcBef>
              <a:spcAft>
                <a:spcPct val="0"/>
              </a:spcAft>
              <a:defRPr sz="2900">
                <a:solidFill>
                  <a:schemeClr val="tx1"/>
                </a:solidFill>
                <a:latin typeface="Arial" charset="0"/>
              </a:defRPr>
            </a:lvl9pPr>
          </a:lstStyle>
          <a:p>
            <a:pPr eaLnBrk="1" hangingPunct="1"/>
            <a:r>
              <a:rPr lang="en-US" altLang="x-none" sz="1400" b="1" dirty="0"/>
              <a:t>The goal:</a:t>
            </a:r>
          </a:p>
          <a:p>
            <a:pPr eaLnBrk="1" hangingPunct="1"/>
            <a:r>
              <a:rPr lang="en-US" altLang="x-none" sz="1400" dirty="0"/>
              <a:t>    To create an easy to use program that will simplify this process and make is accessible for any user regardless of their technical expertise by automating as much of the process as possible. This involves not only merging the tables together correctly but to also detect the relations between tables.</a:t>
            </a:r>
          </a:p>
          <a:p>
            <a:pPr eaLnBrk="1" hangingPunct="1"/>
            <a:r>
              <a:rPr lang="en-US" altLang="x-none" sz="1400" dirty="0"/>
              <a:t>    On top of this the program should also help the user verify that the data they are importing is correct and valid through a combination of automated error detection and summary information collected from the tables the user has imported.</a:t>
            </a:r>
          </a:p>
          <a:p>
            <a:pPr eaLnBrk="1" hangingPunct="1"/>
            <a:r>
              <a:rPr lang="en-US" altLang="x-none" sz="1400" dirty="0"/>
              <a:t>    All this brought together should allow for users to merge tables more efficiently with the time spent merging and error checking reduced.</a:t>
            </a:r>
          </a:p>
        </p:txBody>
      </p:sp>
      <p:sp>
        <p:nvSpPr>
          <p:cNvPr id="5" name="TextBox 4">
            <a:extLst>
              <a:ext uri="{FF2B5EF4-FFF2-40B4-BE49-F238E27FC236}">
                <a16:creationId xmlns:a16="http://schemas.microsoft.com/office/drawing/2014/main" id="{A1C20F66-1CD8-48A2-94F2-C35AD05C5FCE}"/>
              </a:ext>
            </a:extLst>
          </p:cNvPr>
          <p:cNvSpPr txBox="1"/>
          <p:nvPr/>
        </p:nvSpPr>
        <p:spPr>
          <a:xfrm>
            <a:off x="7795533" y="9532357"/>
            <a:ext cx="6913330" cy="338554"/>
          </a:xfrm>
          <a:prstGeom prst="rect">
            <a:avLst/>
          </a:prstGeom>
          <a:noFill/>
        </p:spPr>
        <p:txBody>
          <a:bodyPr wrap="square" rtlCol="0">
            <a:spAutoFit/>
          </a:bodyPr>
          <a:lstStyle/>
          <a:p>
            <a:r>
              <a:rPr lang="en-GB" sz="1600" b="1" dirty="0"/>
              <a:t>WARNING:</a:t>
            </a:r>
            <a:r>
              <a:rPr lang="en-GB" sz="1600" dirty="0"/>
              <a:t> Value not found from merging table in Department</a:t>
            </a:r>
            <a:endParaRPr lang="en-GB" sz="1600" b="1" dirty="0"/>
          </a:p>
        </p:txBody>
      </p:sp>
      <p:sp>
        <p:nvSpPr>
          <p:cNvPr id="25" name="Rectangle 8">
            <a:extLst>
              <a:ext uri="{FF2B5EF4-FFF2-40B4-BE49-F238E27FC236}">
                <a16:creationId xmlns:a16="http://schemas.microsoft.com/office/drawing/2014/main" id="{B38063BF-9289-47ED-BE29-526E3EA0C85B}"/>
              </a:ext>
            </a:extLst>
          </p:cNvPr>
          <p:cNvSpPr>
            <a:spLocks noChangeArrowheads="1"/>
          </p:cNvSpPr>
          <p:nvPr/>
        </p:nvSpPr>
        <p:spPr bwMode="auto">
          <a:xfrm>
            <a:off x="3927320" y="2382661"/>
            <a:ext cx="3540125" cy="1451871"/>
          </a:xfrm>
          <a:prstGeom prst="rect">
            <a:avLst/>
          </a:prstGeom>
          <a:solidFill>
            <a:schemeClr val="bg1"/>
          </a:solidFill>
          <a:ln w="9525">
            <a:solidFill>
              <a:schemeClr val="tx1"/>
            </a:solidFill>
            <a:miter lim="800000"/>
            <a:headEnd/>
            <a:tailEnd/>
          </a:ln>
        </p:spPr>
        <p:txBody>
          <a:bodyPr/>
          <a:lstStyle>
            <a:lvl1pPr eaLnBrk="0" hangingPunct="0">
              <a:defRPr sz="2900">
                <a:solidFill>
                  <a:schemeClr val="tx1"/>
                </a:solidFill>
                <a:latin typeface="Arial" charset="0"/>
              </a:defRPr>
            </a:lvl1pPr>
            <a:lvl2pPr marL="742950" indent="-285750" eaLnBrk="0" hangingPunct="0">
              <a:defRPr sz="2900">
                <a:solidFill>
                  <a:schemeClr val="tx1"/>
                </a:solidFill>
                <a:latin typeface="Arial" charset="0"/>
              </a:defRPr>
            </a:lvl2pPr>
            <a:lvl3pPr marL="1143000" indent="-228600" eaLnBrk="0" hangingPunct="0">
              <a:defRPr sz="2900">
                <a:solidFill>
                  <a:schemeClr val="tx1"/>
                </a:solidFill>
                <a:latin typeface="Arial" charset="0"/>
              </a:defRPr>
            </a:lvl3pPr>
            <a:lvl4pPr marL="1600200" indent="-228600" eaLnBrk="0" hangingPunct="0">
              <a:defRPr sz="2900">
                <a:solidFill>
                  <a:schemeClr val="tx1"/>
                </a:solidFill>
                <a:latin typeface="Arial" charset="0"/>
              </a:defRPr>
            </a:lvl4pPr>
            <a:lvl5pPr marL="2057400" indent="-228600" eaLnBrk="0" hangingPunct="0">
              <a:defRPr sz="2900">
                <a:solidFill>
                  <a:schemeClr val="tx1"/>
                </a:solidFill>
                <a:latin typeface="Arial" charset="0"/>
              </a:defRPr>
            </a:lvl5pPr>
            <a:lvl6pPr marL="2514600" indent="-228600" eaLnBrk="0" fontAlgn="base" hangingPunct="0">
              <a:spcBef>
                <a:spcPct val="0"/>
              </a:spcBef>
              <a:spcAft>
                <a:spcPct val="0"/>
              </a:spcAft>
              <a:defRPr sz="2900">
                <a:solidFill>
                  <a:schemeClr val="tx1"/>
                </a:solidFill>
                <a:latin typeface="Arial" charset="0"/>
              </a:defRPr>
            </a:lvl6pPr>
            <a:lvl7pPr marL="2971800" indent="-228600" eaLnBrk="0" fontAlgn="base" hangingPunct="0">
              <a:spcBef>
                <a:spcPct val="0"/>
              </a:spcBef>
              <a:spcAft>
                <a:spcPct val="0"/>
              </a:spcAft>
              <a:defRPr sz="2900">
                <a:solidFill>
                  <a:schemeClr val="tx1"/>
                </a:solidFill>
                <a:latin typeface="Arial" charset="0"/>
              </a:defRPr>
            </a:lvl7pPr>
            <a:lvl8pPr marL="3429000" indent="-228600" eaLnBrk="0" fontAlgn="base" hangingPunct="0">
              <a:spcBef>
                <a:spcPct val="0"/>
              </a:spcBef>
              <a:spcAft>
                <a:spcPct val="0"/>
              </a:spcAft>
              <a:defRPr sz="2900">
                <a:solidFill>
                  <a:schemeClr val="tx1"/>
                </a:solidFill>
                <a:latin typeface="Arial" charset="0"/>
              </a:defRPr>
            </a:lvl8pPr>
            <a:lvl9pPr marL="3886200" indent="-228600" eaLnBrk="0" fontAlgn="base" hangingPunct="0">
              <a:spcBef>
                <a:spcPct val="0"/>
              </a:spcBef>
              <a:spcAft>
                <a:spcPct val="0"/>
              </a:spcAft>
              <a:defRPr sz="2900">
                <a:solidFill>
                  <a:schemeClr val="tx1"/>
                </a:solidFill>
                <a:latin typeface="Arial" charset="0"/>
              </a:defRPr>
            </a:lvl9pPr>
          </a:lstStyle>
          <a:p>
            <a:pPr eaLnBrk="1" hangingPunct="1"/>
            <a:r>
              <a:rPr lang="en-GB" altLang="x-none" sz="1400" b="1" dirty="0"/>
              <a:t>Created using:</a:t>
            </a:r>
            <a:r>
              <a:rPr lang="en-GB" altLang="x-none" sz="1400" dirty="0"/>
              <a:t>   </a:t>
            </a:r>
          </a:p>
          <a:p>
            <a:pPr eaLnBrk="1" hangingPunct="1"/>
            <a:r>
              <a:rPr lang="en-GB" altLang="x-none" sz="1400" dirty="0"/>
              <a:t>    This project has been created using Java due to its object orientated nature  and using the Apache POI module to help with reading and writing Excel spreadsheets.</a:t>
            </a:r>
            <a:endParaRPr lang="x-none" altLang="x-none" sz="1400" dirty="0"/>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2859088" rtl="0" eaLnBrk="1" fontAlgn="base" latinLnBrk="0" hangingPunct="1">
          <a:lnSpc>
            <a:spcPct val="100000"/>
          </a:lnSpc>
          <a:spcBef>
            <a:spcPct val="0"/>
          </a:spcBef>
          <a:spcAft>
            <a:spcPct val="0"/>
          </a:spcAft>
          <a:buClrTx/>
          <a:buSzTx/>
          <a:buFontTx/>
          <a:buNone/>
          <a:tabLst/>
          <a:defRPr kumimoji="0" lang="en-GB" sz="5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2859088" rtl="0" eaLnBrk="1" fontAlgn="base" latinLnBrk="0" hangingPunct="1">
          <a:lnSpc>
            <a:spcPct val="100000"/>
          </a:lnSpc>
          <a:spcBef>
            <a:spcPct val="0"/>
          </a:spcBef>
          <a:spcAft>
            <a:spcPct val="0"/>
          </a:spcAft>
          <a:buClrTx/>
          <a:buSzTx/>
          <a:buFontTx/>
          <a:buNone/>
          <a:tabLst/>
          <a:defRPr kumimoji="0" lang="en-GB" sz="56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97D40E6585C8784EB4F7A91A219ECB38" ma:contentTypeVersion="0" ma:contentTypeDescription="Create a new document." ma:contentTypeScope="" ma:versionID="225f1df7c0d1d866e72199d38b91779e">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54D0D3C5-34E4-4C50-AEF0-1975AC22AD53}">
  <ds:schemaRefs>
    <ds:schemaRef ds:uri="http://schemas.microsoft.com/sharepoint/v3/contenttype/forms"/>
  </ds:schemaRefs>
</ds:datastoreItem>
</file>

<file path=customXml/itemProps2.xml><?xml version="1.0" encoding="utf-8"?>
<ds:datastoreItem xmlns:ds="http://schemas.openxmlformats.org/officeDocument/2006/customXml" ds:itemID="{069E428E-B4E8-4A06-9EB6-04820EC0F3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CE301 Poster Template</Template>
  <TotalTime>665</TotalTime>
  <Words>549</Words>
  <Application>Microsoft Office PowerPoint</Application>
  <PresentationFormat>Custom</PresentationFormat>
  <Paragraphs>77</Paragraphs>
  <Slides>1</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vt:i4>
      </vt:variant>
    </vt:vector>
  </HeadingPairs>
  <TitlesOfParts>
    <vt:vector size="3" baseType="lpstr">
      <vt:lpstr>Arial</vt:lpstr>
      <vt:lpstr>Default Design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Vickers, Anthony J</dc:creator>
  <cp:lastModifiedBy>Ben R F</cp:lastModifiedBy>
  <cp:revision>45</cp:revision>
  <dcterms:created xsi:type="dcterms:W3CDTF">2017-01-16T10:10:48Z</dcterms:created>
  <dcterms:modified xsi:type="dcterms:W3CDTF">2020-03-09T23:52:33Z</dcterms:modified>
</cp:coreProperties>
</file>