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3"/>
  </p:notesMasterIdLst>
  <p:sldIdLst>
    <p:sldId id="256" r:id="rId2"/>
    <p:sldId id="258" r:id="rId3"/>
    <p:sldId id="260" r:id="rId4"/>
    <p:sldId id="261" r:id="rId5"/>
    <p:sldId id="322" r:id="rId6"/>
    <p:sldId id="321" r:id="rId7"/>
    <p:sldId id="298" r:id="rId8"/>
    <p:sldId id="319" r:id="rId9"/>
    <p:sldId id="378" r:id="rId10"/>
    <p:sldId id="320" r:id="rId11"/>
    <p:sldId id="379" r:id="rId12"/>
    <p:sldId id="394" r:id="rId13"/>
    <p:sldId id="370" r:id="rId14"/>
    <p:sldId id="380" r:id="rId15"/>
    <p:sldId id="381" r:id="rId16"/>
    <p:sldId id="382" r:id="rId17"/>
    <p:sldId id="383" r:id="rId18"/>
    <p:sldId id="384" r:id="rId19"/>
    <p:sldId id="385" r:id="rId20"/>
    <p:sldId id="388" r:id="rId21"/>
    <p:sldId id="389" r:id="rId22"/>
    <p:sldId id="371" r:id="rId23"/>
    <p:sldId id="390" r:id="rId24"/>
    <p:sldId id="391" r:id="rId25"/>
    <p:sldId id="392" r:id="rId26"/>
    <p:sldId id="393" r:id="rId27"/>
    <p:sldId id="395" r:id="rId28"/>
    <p:sldId id="396" r:id="rId29"/>
    <p:sldId id="397" r:id="rId30"/>
    <p:sldId id="398" r:id="rId31"/>
    <p:sldId id="399" r:id="rId32"/>
  </p:sldIdLst>
  <p:sldSz cx="9144000" cy="5143500" type="screen16x9"/>
  <p:notesSz cx="6858000" cy="9144000"/>
  <p:embeddedFontLst>
    <p:embeddedFont>
      <p:font typeface="barlow" panose="00000500000000000000" pitchFamily="2"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Sora"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6AF2D5-6C95-4928-A93C-3D1AA7E5AA36}">
  <a:tblStyle styleId="{7B6AF2D5-6C95-4928-A93C-3D1AA7E5AA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7DC7ED-75A8-4E08-8E1E-A3B042ECA54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88366" autoAdjust="0"/>
  </p:normalViewPr>
  <p:slideViewPr>
    <p:cSldViewPr snapToGrid="0">
      <p:cViewPr varScale="1">
        <p:scale>
          <a:sx n="96" d="100"/>
          <a:sy n="96" d="100"/>
        </p:scale>
        <p:origin x="1218"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D4F43748-8194-9EE0-D219-161FAB483B8A}"/>
            </a:ext>
          </a:extLst>
        </p:cNvPr>
        <p:cNvGrpSpPr/>
        <p:nvPr/>
      </p:nvGrpSpPr>
      <p:grpSpPr>
        <a:xfrm>
          <a:off x="0" y="0"/>
          <a:ext cx="0" cy="0"/>
          <a:chOff x="0" y="0"/>
          <a:chExt cx="0" cy="0"/>
        </a:xfrm>
      </p:grpSpPr>
      <p:sp>
        <p:nvSpPr>
          <p:cNvPr id="1496" name="Google Shape;1496;g54dda1946d_6_332:notes">
            <a:extLst>
              <a:ext uri="{FF2B5EF4-FFF2-40B4-BE49-F238E27FC236}">
                <a16:creationId xmlns:a16="http://schemas.microsoft.com/office/drawing/2014/main" id="{F7979540-D32D-3F16-479B-2C8CD57FBF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a:extLst>
              <a:ext uri="{FF2B5EF4-FFF2-40B4-BE49-F238E27FC236}">
                <a16:creationId xmlns:a16="http://schemas.microsoft.com/office/drawing/2014/main" id="{2501D20A-CCC1-65F2-8A64-CE899E8434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Ces mots doivent être éliminé avant de faire des </a:t>
            </a:r>
            <a:r>
              <a:rPr lang="fr-FR"/>
              <a:t>analyse avancés</a:t>
            </a:r>
            <a:endParaRPr dirty="0"/>
          </a:p>
        </p:txBody>
      </p:sp>
    </p:spTree>
    <p:extLst>
      <p:ext uri="{BB962C8B-B14F-4D97-AF65-F5344CB8AC3E}">
        <p14:creationId xmlns:p14="http://schemas.microsoft.com/office/powerpoint/2010/main" val="1894524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7E691256-BDD5-1D20-12D9-CD6A7E8ECDF4}"/>
            </a:ext>
          </a:extLst>
        </p:cNvPr>
        <p:cNvGrpSpPr/>
        <p:nvPr/>
      </p:nvGrpSpPr>
      <p:grpSpPr>
        <a:xfrm>
          <a:off x="0" y="0"/>
          <a:ext cx="0" cy="0"/>
          <a:chOff x="0" y="0"/>
          <a:chExt cx="0" cy="0"/>
        </a:xfrm>
      </p:grpSpPr>
      <p:sp>
        <p:nvSpPr>
          <p:cNvPr id="1496" name="Google Shape;1496;g54dda1946d_6_332:notes">
            <a:extLst>
              <a:ext uri="{FF2B5EF4-FFF2-40B4-BE49-F238E27FC236}">
                <a16:creationId xmlns:a16="http://schemas.microsoft.com/office/drawing/2014/main" id="{B7E9214D-A700-3AE9-E919-67A83A4A9F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a:extLst>
              <a:ext uri="{FF2B5EF4-FFF2-40B4-BE49-F238E27FC236}">
                <a16:creationId xmlns:a16="http://schemas.microsoft.com/office/drawing/2014/main" id="{764CE291-F008-DBE4-991B-8CAD0FC93F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Nltk.download</a:t>
            </a:r>
            <a:r>
              <a:rPr lang="fr-FR" dirty="0"/>
              <a:t>(‘</a:t>
            </a:r>
            <a:r>
              <a:rPr lang="fr-FR" dirty="0" err="1"/>
              <a:t>stopwords</a:t>
            </a:r>
            <a:r>
              <a:rPr lang="fr-FR" dirty="0"/>
              <a:t>’) Elle télécharge la liste des "</a:t>
            </a:r>
            <a:r>
              <a:rPr lang="fr-FR" dirty="0" err="1"/>
              <a:t>stopwords</a:t>
            </a:r>
            <a:r>
              <a:rPr lang="fr-FR" dirty="0"/>
              <a:t>"</a:t>
            </a:r>
            <a:endParaRPr dirty="0"/>
          </a:p>
        </p:txBody>
      </p:sp>
    </p:spTree>
    <p:extLst>
      <p:ext uri="{BB962C8B-B14F-4D97-AF65-F5344CB8AC3E}">
        <p14:creationId xmlns:p14="http://schemas.microsoft.com/office/powerpoint/2010/main" val="1032907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4180B37B-2B7A-060D-FB5D-A0F76490E9BF}"/>
            </a:ext>
          </a:extLst>
        </p:cNvPr>
        <p:cNvGrpSpPr/>
        <p:nvPr/>
      </p:nvGrpSpPr>
      <p:grpSpPr>
        <a:xfrm>
          <a:off x="0" y="0"/>
          <a:ext cx="0" cy="0"/>
          <a:chOff x="0" y="0"/>
          <a:chExt cx="0" cy="0"/>
        </a:xfrm>
      </p:grpSpPr>
      <p:sp>
        <p:nvSpPr>
          <p:cNvPr id="1496" name="Google Shape;1496;g54dda1946d_6_332:notes">
            <a:extLst>
              <a:ext uri="{FF2B5EF4-FFF2-40B4-BE49-F238E27FC236}">
                <a16:creationId xmlns:a16="http://schemas.microsoft.com/office/drawing/2014/main" id="{0DA0A739-D4DB-A89C-EE96-3CEF0F2049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a:extLst>
              <a:ext uri="{FF2B5EF4-FFF2-40B4-BE49-F238E27FC236}">
                <a16:creationId xmlns:a16="http://schemas.microsoft.com/office/drawing/2014/main" id="{4634436B-2C7A-9C6A-7143-7129EC7E87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2386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en-US" dirty="0" err="1"/>
              <a:t>texte</a:t>
            </a:r>
            <a:r>
              <a:rPr lang="en-US" dirty="0"/>
              <a:t> = ' '.join([mot for mot in </a:t>
            </a:r>
            <a:r>
              <a:rPr lang="en-US" dirty="0" err="1"/>
              <a:t>texte.split</a:t>
            </a:r>
            <a:r>
              <a:rPr lang="en-US" dirty="0"/>
              <a:t>() if mot not in </a:t>
            </a:r>
            <a:r>
              <a:rPr lang="en-US" dirty="0" err="1"/>
              <a:t>stopwords</a:t>
            </a:r>
            <a:r>
              <a:rPr lang="en-US" dirty="0"/>
              <a:t>])  (</a:t>
            </a:r>
            <a:r>
              <a:rPr lang="en-US" dirty="0" err="1"/>
              <a:t>c’est</a:t>
            </a:r>
            <a:r>
              <a:rPr lang="en-US" dirty="0"/>
              <a:t> pour </a:t>
            </a:r>
            <a:r>
              <a:rPr lang="en-US" dirty="0" err="1"/>
              <a:t>supprimer</a:t>
            </a:r>
            <a:r>
              <a:rPr lang="en-US" dirty="0"/>
              <a:t> le mots vides)</a:t>
            </a:r>
          </a:p>
        </p:txBody>
      </p:sp>
    </p:spTree>
    <p:extLst>
      <p:ext uri="{BB962C8B-B14F-4D97-AF65-F5344CB8AC3E}">
        <p14:creationId xmlns:p14="http://schemas.microsoft.com/office/powerpoint/2010/main" val="1946588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err="1"/>
              <a:t>From</a:t>
            </a:r>
            <a:r>
              <a:rPr lang="fr-FR" dirty="0"/>
              <a:t> , </a:t>
            </a:r>
            <a:r>
              <a:rPr lang="fr-FR" dirty="0" err="1"/>
              <a:t>we</a:t>
            </a:r>
            <a:r>
              <a:rPr lang="fr-FR" dirty="0"/>
              <a:t> et </a:t>
            </a:r>
            <a:r>
              <a:rPr lang="fr-FR" dirty="0" err="1"/>
              <a:t>that</a:t>
            </a:r>
            <a:r>
              <a:rPr lang="fr-FR" dirty="0"/>
              <a:t> ont été supprimé car il sont </a:t>
            </a:r>
            <a:r>
              <a:rPr lang="fr-FR" dirty="0" err="1"/>
              <a:t>considére</a:t>
            </a:r>
            <a:r>
              <a:rPr lang="fr-FR" dirty="0"/>
              <a:t> comme stop </a:t>
            </a:r>
            <a:r>
              <a:rPr lang="fr-FR" dirty="0" err="1"/>
              <a:t>words</a:t>
            </a:r>
            <a:br>
              <a:rPr lang="fr-FR" dirty="0"/>
            </a:br>
            <a:r>
              <a:rPr lang="fr-FR" dirty="0"/>
              <a:t>pour le </a:t>
            </a:r>
            <a:r>
              <a:rPr lang="fr-FR" dirty="0" err="1"/>
              <a:t>length</a:t>
            </a:r>
            <a:r>
              <a:rPr lang="fr-FR" dirty="0"/>
              <a:t> du </a:t>
            </a:r>
            <a:r>
              <a:rPr lang="fr-FR" dirty="0" err="1"/>
              <a:t>text</a:t>
            </a:r>
            <a:r>
              <a:rPr lang="fr-FR" dirty="0"/>
              <a:t> </a:t>
            </a:r>
            <a:r>
              <a:rPr lang="fr-FR" dirty="0" err="1"/>
              <a:t>nettoye</a:t>
            </a:r>
            <a:r>
              <a:rPr lang="fr-FR" dirty="0"/>
              <a:t> il est devenu 463848</a:t>
            </a:r>
            <a:endParaRPr lang="en-US" dirty="0"/>
          </a:p>
        </p:txBody>
      </p:sp>
    </p:spTree>
    <p:extLst>
      <p:ext uri="{BB962C8B-B14F-4D97-AF65-F5344CB8AC3E}">
        <p14:creationId xmlns:p14="http://schemas.microsoft.com/office/powerpoint/2010/main" val="1456922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10E3C7B6-CE81-4A5A-AEBA-22F033E004B5}"/>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5C825841-8E1C-2D35-AB14-661F57CAA6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82C49031-C60F-939A-A988-8B5BF91869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54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Il </a:t>
            </a:r>
            <a:r>
              <a:rPr lang="fr-FR" dirty="0" err="1"/>
              <a:t>ya</a:t>
            </a:r>
            <a:r>
              <a:rPr lang="fr-FR" dirty="0"/>
              <a:t> plusieurs méthodes qui calcule la fréquence des mots parmi ca en trouve </a:t>
            </a:r>
            <a:r>
              <a:rPr lang="fr-FR" dirty="0" err="1"/>
              <a:t>countvectorizer</a:t>
            </a:r>
            <a:endParaRPr lang="fr-FR"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Elle transforme le texte en vecteurs de fréquence</a:t>
            </a:r>
            <a:endParaRPr lang="en-US" dirty="0"/>
          </a:p>
        </p:txBody>
      </p:sp>
    </p:spTree>
    <p:extLst>
      <p:ext uri="{BB962C8B-B14F-4D97-AF65-F5344CB8AC3E}">
        <p14:creationId xmlns:p14="http://schemas.microsoft.com/office/powerpoint/2010/main" val="4127410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Mots = ….. :  séparer le texte en mots</a:t>
            </a:r>
            <a:endParaRPr lang="en-US" dirty="0"/>
          </a:p>
        </p:txBody>
      </p:sp>
    </p:spTree>
    <p:extLst>
      <p:ext uri="{BB962C8B-B14F-4D97-AF65-F5344CB8AC3E}">
        <p14:creationId xmlns:p14="http://schemas.microsoft.com/office/powerpoint/2010/main" val="2888975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err="1"/>
              <a:t>Worldcloud</a:t>
            </a:r>
            <a:r>
              <a:rPr lang="fr-FR" dirty="0"/>
              <a:t> prend en </a:t>
            </a:r>
            <a:r>
              <a:rPr lang="fr-FR" dirty="0" err="1"/>
              <a:t>paramétre</a:t>
            </a:r>
            <a:r>
              <a:rPr lang="fr-FR" dirty="0"/>
              <a:t> </a:t>
            </a:r>
            <a:r>
              <a:rPr lang="fr-FR" dirty="0" err="1"/>
              <a:t>width</a:t>
            </a:r>
            <a:r>
              <a:rPr lang="fr-FR" dirty="0"/>
              <a:t> , </a:t>
            </a:r>
            <a:r>
              <a:rPr lang="fr-FR" dirty="0" err="1"/>
              <a:t>height</a:t>
            </a:r>
            <a:r>
              <a:rPr lang="fr-FR" dirty="0"/>
              <a:t> , </a:t>
            </a:r>
            <a:r>
              <a:rPr lang="fr-FR" dirty="0" err="1"/>
              <a:t>backroung_color</a:t>
            </a:r>
            <a:r>
              <a:rPr lang="fr-FR" dirty="0"/>
              <a:t> et .</a:t>
            </a:r>
            <a:r>
              <a:rPr lang="fr-FR" dirty="0" err="1"/>
              <a:t>generate</a:t>
            </a:r>
            <a:endParaRPr lang="en-US" dirty="0"/>
          </a:p>
        </p:txBody>
      </p:sp>
    </p:spTree>
    <p:extLst>
      <p:ext uri="{BB962C8B-B14F-4D97-AF65-F5344CB8AC3E}">
        <p14:creationId xmlns:p14="http://schemas.microsoft.com/office/powerpoint/2010/main" val="3580377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Il </a:t>
            </a:r>
            <a:r>
              <a:rPr lang="fr-FR" dirty="0" err="1"/>
              <a:t>ya</a:t>
            </a:r>
            <a:r>
              <a:rPr lang="fr-FR" dirty="0"/>
              <a:t> des mots qu’on peut pas les voir donc il ont un poids plus faible dans le </a:t>
            </a:r>
            <a:r>
              <a:rPr lang="fr-FR" dirty="0" err="1"/>
              <a:t>text</a:t>
            </a:r>
            <a:endParaRPr lang="en-US" dirty="0"/>
          </a:p>
        </p:txBody>
      </p:sp>
    </p:spTree>
    <p:extLst>
      <p:ext uri="{BB962C8B-B14F-4D97-AF65-F5344CB8AC3E}">
        <p14:creationId xmlns:p14="http://schemas.microsoft.com/office/powerpoint/2010/main" val="2209483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Tableau des mots !</a:t>
            </a:r>
            <a:endParaRPr lang="en-US" dirty="0"/>
          </a:p>
        </p:txBody>
      </p:sp>
    </p:spTree>
    <p:extLst>
      <p:ext uri="{BB962C8B-B14F-4D97-AF65-F5344CB8AC3E}">
        <p14:creationId xmlns:p14="http://schemas.microsoft.com/office/powerpoint/2010/main" val="781202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8CA9A63D-4BCB-CCD0-366E-D1F38400E12E}"/>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E158B37E-6E53-5EBB-9E9A-CB27140C77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ED0045CB-2B92-A2F6-0E6E-4658425ADC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446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671C114C-EA9D-8B87-A649-74B89FA4A655}"/>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F28EAA3B-C23A-3519-E8DD-4E3CF13A8A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6533FFCD-11C7-F3AF-F775-519F1E8D01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43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F07BBF5D-86DD-7865-F16C-563EC9EB317E}"/>
            </a:ext>
          </a:extLst>
        </p:cNvPr>
        <p:cNvGrpSpPr/>
        <p:nvPr/>
      </p:nvGrpSpPr>
      <p:grpSpPr>
        <a:xfrm>
          <a:off x="0" y="0"/>
          <a:ext cx="0" cy="0"/>
          <a:chOff x="0" y="0"/>
          <a:chExt cx="0" cy="0"/>
        </a:xfrm>
      </p:grpSpPr>
      <p:sp>
        <p:nvSpPr>
          <p:cNvPr id="1496" name="Google Shape;1496;g54dda1946d_6_332:notes">
            <a:extLst>
              <a:ext uri="{FF2B5EF4-FFF2-40B4-BE49-F238E27FC236}">
                <a16:creationId xmlns:a16="http://schemas.microsoft.com/office/drawing/2014/main" id="{34A911A0-7E87-E544-36D5-F8AA4F8ACE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a:extLst>
              <a:ext uri="{FF2B5EF4-FFF2-40B4-BE49-F238E27FC236}">
                <a16:creationId xmlns:a16="http://schemas.microsoft.com/office/drawing/2014/main" id="{C3038883-154B-3488-F121-8FEE1D7BB1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Pourquoi l’analyse de texte est important</a:t>
            </a:r>
            <a:endParaRPr dirty="0"/>
          </a:p>
        </p:txBody>
      </p:sp>
    </p:spTree>
    <p:extLst>
      <p:ext uri="{BB962C8B-B14F-4D97-AF65-F5344CB8AC3E}">
        <p14:creationId xmlns:p14="http://schemas.microsoft.com/office/powerpoint/2010/main" val="186354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F7E4684B-FF89-7ADC-75D7-83C3D020CAB9}"/>
            </a:ext>
          </a:extLst>
        </p:cNvPr>
        <p:cNvGrpSpPr/>
        <p:nvPr/>
      </p:nvGrpSpPr>
      <p:grpSpPr>
        <a:xfrm>
          <a:off x="0" y="0"/>
          <a:ext cx="0" cy="0"/>
          <a:chOff x="0" y="0"/>
          <a:chExt cx="0" cy="0"/>
        </a:xfrm>
      </p:grpSpPr>
      <p:sp>
        <p:nvSpPr>
          <p:cNvPr id="1496" name="Google Shape;1496;g54dda1946d_6_332:notes">
            <a:extLst>
              <a:ext uri="{FF2B5EF4-FFF2-40B4-BE49-F238E27FC236}">
                <a16:creationId xmlns:a16="http://schemas.microsoft.com/office/drawing/2014/main" id="{D23821A0-E4FC-26B6-665C-F78FDE17D3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a:extLst>
              <a:ext uri="{FF2B5EF4-FFF2-40B4-BE49-F238E27FC236}">
                <a16:creationId xmlns:a16="http://schemas.microsoft.com/office/drawing/2014/main" id="{00F84E13-D0EA-8643-A3FE-3427513B7E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3455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a:extLst>
            <a:ext uri="{FF2B5EF4-FFF2-40B4-BE49-F238E27FC236}">
              <a16:creationId xmlns:a16="http://schemas.microsoft.com/office/drawing/2014/main" id="{2EF4441E-4297-0BFA-4273-21B57466AE53}"/>
            </a:ext>
          </a:extLst>
        </p:cNvPr>
        <p:cNvGrpSpPr/>
        <p:nvPr/>
      </p:nvGrpSpPr>
      <p:grpSpPr>
        <a:xfrm>
          <a:off x="0" y="0"/>
          <a:ext cx="0" cy="0"/>
          <a:chOff x="0" y="0"/>
          <a:chExt cx="0" cy="0"/>
        </a:xfrm>
      </p:grpSpPr>
      <p:sp>
        <p:nvSpPr>
          <p:cNvPr id="1286" name="Google Shape;1286;g54dda1946d_6_308:notes">
            <a:extLst>
              <a:ext uri="{FF2B5EF4-FFF2-40B4-BE49-F238E27FC236}">
                <a16:creationId xmlns:a16="http://schemas.microsoft.com/office/drawing/2014/main" id="{E5528CA9-8953-40ED-7D1C-B10F1A6965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54dda1946d_6_308:notes">
            <a:extLst>
              <a:ext uri="{FF2B5EF4-FFF2-40B4-BE49-F238E27FC236}">
                <a16:creationId xmlns:a16="http://schemas.microsoft.com/office/drawing/2014/main" id="{7BE9DA53-8596-8B48-6532-10F8230662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28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EDA62C8D-C8F8-5833-BCAB-8F7FD9896DED}"/>
            </a:ext>
          </a:extLst>
        </p:cNvPr>
        <p:cNvGrpSpPr/>
        <p:nvPr/>
      </p:nvGrpSpPr>
      <p:grpSpPr>
        <a:xfrm>
          <a:off x="0" y="0"/>
          <a:ext cx="0" cy="0"/>
          <a:chOff x="0" y="0"/>
          <a:chExt cx="0" cy="0"/>
        </a:xfrm>
      </p:grpSpPr>
      <p:sp>
        <p:nvSpPr>
          <p:cNvPr id="1496" name="Google Shape;1496;g54dda1946d_6_332:notes">
            <a:extLst>
              <a:ext uri="{FF2B5EF4-FFF2-40B4-BE49-F238E27FC236}">
                <a16:creationId xmlns:a16="http://schemas.microsoft.com/office/drawing/2014/main" id="{E129817E-AC69-E7A3-FEC7-340DE11329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a:extLst>
              <a:ext uri="{FF2B5EF4-FFF2-40B4-BE49-F238E27FC236}">
                <a16:creationId xmlns:a16="http://schemas.microsoft.com/office/drawing/2014/main" id="{E6D86C08-7D0D-902F-EACB-98BDD27050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413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4DA16BD9-4146-A50B-CD8A-6074CBA44D12}"/>
            </a:ext>
          </a:extLst>
        </p:cNvPr>
        <p:cNvGrpSpPr/>
        <p:nvPr/>
      </p:nvGrpSpPr>
      <p:grpSpPr>
        <a:xfrm>
          <a:off x="0" y="0"/>
          <a:ext cx="0" cy="0"/>
          <a:chOff x="0" y="0"/>
          <a:chExt cx="0" cy="0"/>
        </a:xfrm>
      </p:grpSpPr>
      <p:sp>
        <p:nvSpPr>
          <p:cNvPr id="1496" name="Google Shape;1496;g54dda1946d_6_332:notes">
            <a:extLst>
              <a:ext uri="{FF2B5EF4-FFF2-40B4-BE49-F238E27FC236}">
                <a16:creationId xmlns:a16="http://schemas.microsoft.com/office/drawing/2014/main" id="{9243D43E-E4DA-E852-F1F5-CD4014DCA1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54dda1946d_6_332:notes">
            <a:extLst>
              <a:ext uri="{FF2B5EF4-FFF2-40B4-BE49-F238E27FC236}">
                <a16:creationId xmlns:a16="http://schemas.microsoft.com/office/drawing/2014/main" id="{30947A4E-DB3B-7342-6747-32F6646A29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02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4130550" y="1678250"/>
            <a:ext cx="43002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a:off x="518850" y="392550"/>
            <a:ext cx="8106300" cy="4358400"/>
            <a:chOff x="518850" y="392550"/>
            <a:chExt cx="8106300" cy="4358400"/>
          </a:xfrm>
        </p:grpSpPr>
        <p:grpSp>
          <p:nvGrpSpPr>
            <p:cNvPr id="24" name="Google Shape;24;p3"/>
            <p:cNvGrpSpPr/>
            <p:nvPr/>
          </p:nvGrpSpPr>
          <p:grpSpPr>
            <a:xfrm>
              <a:off x="518850" y="392550"/>
              <a:ext cx="8106300" cy="396000"/>
              <a:chOff x="518850" y="385283"/>
              <a:chExt cx="8106300" cy="396000"/>
            </a:xfrm>
          </p:grpSpPr>
          <p:cxnSp>
            <p:nvCxnSpPr>
              <p:cNvPr id="25" name="Google Shape;25;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7" name="Google Shape;27;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8" name="Google Shape;28;p3"/>
            <p:cNvGrpSpPr/>
            <p:nvPr/>
          </p:nvGrpSpPr>
          <p:grpSpPr>
            <a:xfrm rot="10800000">
              <a:off x="518850" y="4354950"/>
              <a:ext cx="8106300" cy="396000"/>
              <a:chOff x="518850" y="385283"/>
              <a:chExt cx="8106300" cy="396000"/>
            </a:xfrm>
          </p:grpSpPr>
          <p:cxnSp>
            <p:nvCxnSpPr>
              <p:cNvPr id="29" name="Google Shape;29;p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1" name="Google Shape;31;p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subTitle" idx="1"/>
          </p:nvPr>
        </p:nvSpPr>
        <p:spPr>
          <a:xfrm>
            <a:off x="3672296"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5"/>
          <p:cNvSpPr txBox="1">
            <a:spLocks noGrp="1"/>
          </p:cNvSpPr>
          <p:nvPr>
            <p:ph type="subTitle" idx="2"/>
          </p:nvPr>
        </p:nvSpPr>
        <p:spPr>
          <a:xfrm>
            <a:off x="720000" y="2477450"/>
            <a:ext cx="2742000" cy="16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3"/>
          </p:nvPr>
        </p:nvSpPr>
        <p:spPr>
          <a:xfrm>
            <a:off x="720000"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8" name="Google Shape;48;p5"/>
          <p:cNvSpPr txBox="1">
            <a:spLocks noGrp="1"/>
          </p:cNvSpPr>
          <p:nvPr>
            <p:ph type="subTitle" idx="4"/>
          </p:nvPr>
        </p:nvSpPr>
        <p:spPr>
          <a:xfrm>
            <a:off x="3672293" y="1827600"/>
            <a:ext cx="27420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9" name="Google Shape;49;p5"/>
          <p:cNvGrpSpPr/>
          <p:nvPr/>
        </p:nvGrpSpPr>
        <p:grpSpPr>
          <a:xfrm>
            <a:off x="518850" y="392550"/>
            <a:ext cx="8106300" cy="4358400"/>
            <a:chOff x="518850" y="392550"/>
            <a:chExt cx="8106300" cy="4358400"/>
          </a:xfrm>
        </p:grpSpPr>
        <p:grpSp>
          <p:nvGrpSpPr>
            <p:cNvPr id="50" name="Google Shape;50;p5"/>
            <p:cNvGrpSpPr/>
            <p:nvPr/>
          </p:nvGrpSpPr>
          <p:grpSpPr>
            <a:xfrm>
              <a:off x="518850" y="392550"/>
              <a:ext cx="8106300" cy="396000"/>
              <a:chOff x="518850" y="385283"/>
              <a:chExt cx="8106300" cy="396000"/>
            </a:xfrm>
          </p:grpSpPr>
          <p:cxnSp>
            <p:nvCxnSpPr>
              <p:cNvPr id="51" name="Google Shape;51;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3" name="Google Shape;53;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4" name="Google Shape;54;p5"/>
            <p:cNvGrpSpPr/>
            <p:nvPr/>
          </p:nvGrpSpPr>
          <p:grpSpPr>
            <a:xfrm rot="10800000">
              <a:off x="518850" y="4354950"/>
              <a:ext cx="8106300" cy="396000"/>
              <a:chOff x="518850" y="385283"/>
              <a:chExt cx="8106300" cy="396000"/>
            </a:xfrm>
          </p:grpSpPr>
          <p:cxnSp>
            <p:nvCxnSpPr>
              <p:cNvPr id="55" name="Google Shape;55;p5"/>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5"/>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7" name="Google Shape;57;p5"/>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58" name="Google Shape;58;p5"/>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2"/>
        <p:cNvGrpSpPr/>
        <p:nvPr/>
      </p:nvGrpSpPr>
      <p:grpSpPr>
        <a:xfrm>
          <a:off x="0" y="0"/>
          <a:ext cx="0" cy="0"/>
          <a:chOff x="0" y="0"/>
          <a:chExt cx="0" cy="0"/>
        </a:xfrm>
      </p:grpSpPr>
      <p:sp>
        <p:nvSpPr>
          <p:cNvPr id="123" name="Google Shape;123;p13"/>
          <p:cNvSpPr txBox="1">
            <a:spLocks noGrp="1"/>
          </p:cNvSpPr>
          <p:nvPr>
            <p:ph type="title" hasCustomPrompt="1"/>
          </p:nvPr>
        </p:nvSpPr>
        <p:spPr>
          <a:xfrm>
            <a:off x="720000"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2" hasCustomPrompt="1"/>
          </p:nvPr>
        </p:nvSpPr>
        <p:spPr>
          <a:xfrm>
            <a:off x="720000"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title" idx="3" hasCustomPrompt="1"/>
          </p:nvPr>
        </p:nvSpPr>
        <p:spPr>
          <a:xfrm>
            <a:off x="2709178"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2709178"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title" idx="5" hasCustomPrompt="1"/>
          </p:nvPr>
        </p:nvSpPr>
        <p:spPr>
          <a:xfrm>
            <a:off x="4698355" y="1404675"/>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3"/>
          <p:cNvSpPr txBox="1">
            <a:spLocks noGrp="1"/>
          </p:cNvSpPr>
          <p:nvPr>
            <p:ph type="title" idx="6" hasCustomPrompt="1"/>
          </p:nvPr>
        </p:nvSpPr>
        <p:spPr>
          <a:xfrm>
            <a:off x="4698355" y="3066688"/>
            <a:ext cx="761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1"/>
          </p:nvPr>
        </p:nvSpPr>
        <p:spPr>
          <a:xfrm>
            <a:off x="720000"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0" name="Google Shape;130;p13"/>
          <p:cNvSpPr txBox="1">
            <a:spLocks noGrp="1"/>
          </p:cNvSpPr>
          <p:nvPr>
            <p:ph type="subTitle" idx="7"/>
          </p:nvPr>
        </p:nvSpPr>
        <p:spPr>
          <a:xfrm>
            <a:off x="2709178"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1" name="Google Shape;131;p13"/>
          <p:cNvSpPr txBox="1">
            <a:spLocks noGrp="1"/>
          </p:cNvSpPr>
          <p:nvPr>
            <p:ph type="subTitle" idx="8"/>
          </p:nvPr>
        </p:nvSpPr>
        <p:spPr>
          <a:xfrm>
            <a:off x="4698355" y="185226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2" name="Google Shape;132;p13"/>
          <p:cNvSpPr txBox="1">
            <a:spLocks noGrp="1"/>
          </p:cNvSpPr>
          <p:nvPr>
            <p:ph type="subTitle" idx="9"/>
          </p:nvPr>
        </p:nvSpPr>
        <p:spPr>
          <a:xfrm>
            <a:off x="720000"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3" name="Google Shape;133;p13"/>
          <p:cNvSpPr txBox="1">
            <a:spLocks noGrp="1"/>
          </p:cNvSpPr>
          <p:nvPr>
            <p:ph type="subTitle" idx="13"/>
          </p:nvPr>
        </p:nvSpPr>
        <p:spPr>
          <a:xfrm>
            <a:off x="2709178"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34" name="Google Shape;134;p13"/>
          <p:cNvSpPr txBox="1">
            <a:spLocks noGrp="1"/>
          </p:cNvSpPr>
          <p:nvPr>
            <p:ph type="subTitle" idx="14"/>
          </p:nvPr>
        </p:nvSpPr>
        <p:spPr>
          <a:xfrm>
            <a:off x="4698355" y="3514248"/>
            <a:ext cx="15939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135" name="Google Shape;135;p13"/>
          <p:cNvGrpSpPr/>
          <p:nvPr/>
        </p:nvGrpSpPr>
        <p:grpSpPr>
          <a:xfrm>
            <a:off x="518850" y="392550"/>
            <a:ext cx="8106300" cy="4358400"/>
            <a:chOff x="518850" y="392550"/>
            <a:chExt cx="8106300" cy="4358400"/>
          </a:xfrm>
        </p:grpSpPr>
        <p:grpSp>
          <p:nvGrpSpPr>
            <p:cNvPr id="136" name="Google Shape;136;p13"/>
            <p:cNvGrpSpPr/>
            <p:nvPr/>
          </p:nvGrpSpPr>
          <p:grpSpPr>
            <a:xfrm>
              <a:off x="518850" y="392550"/>
              <a:ext cx="8106300" cy="396000"/>
              <a:chOff x="518850" y="385283"/>
              <a:chExt cx="8106300" cy="396000"/>
            </a:xfrm>
          </p:grpSpPr>
          <p:cxnSp>
            <p:nvCxnSpPr>
              <p:cNvPr id="137" name="Google Shape;137;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38" name="Google Shape;138;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9" name="Google Shape;139;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0" name="Google Shape;140;p13"/>
            <p:cNvGrpSpPr/>
            <p:nvPr/>
          </p:nvGrpSpPr>
          <p:grpSpPr>
            <a:xfrm rot="10800000">
              <a:off x="518850" y="4354950"/>
              <a:ext cx="8106300" cy="396000"/>
              <a:chOff x="518850" y="385283"/>
              <a:chExt cx="8106300" cy="396000"/>
            </a:xfrm>
          </p:grpSpPr>
          <p:cxnSp>
            <p:nvCxnSpPr>
              <p:cNvPr id="141" name="Google Shape;141;p13"/>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42" name="Google Shape;142;p13"/>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43" name="Google Shape;143;p13"/>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44" name="Google Shape;144;p13"/>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59" r:id="rId8"/>
    <p:sldLayoutId id="2147483665" r:id="rId9"/>
    <p:sldLayoutId id="2147483666"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370708" y="1783263"/>
            <a:ext cx="8028611" cy="540838"/>
          </a:xfrm>
          <a:prstGeom prst="rect">
            <a:avLst/>
          </a:prstGeom>
        </p:spPr>
        <p:txBody>
          <a:bodyPr spcFirstLastPara="1" wrap="square" lIns="91425" tIns="91425" rIns="91425" bIns="91425" anchor="b" anchorCtr="0">
            <a:noAutofit/>
          </a:bodyPr>
          <a:lstStyle/>
          <a:p>
            <a:pPr algn="ctr"/>
            <a:r>
              <a:rPr lang="fr-FR" sz="2000" b="1" dirty="0"/>
              <a:t>Analyse d’un texte à l’aide de Python</a:t>
            </a:r>
            <a:endParaRPr lang="fr-FR" sz="2000" dirty="0"/>
          </a:p>
        </p:txBody>
      </p:sp>
      <p:sp>
        <p:nvSpPr>
          <p:cNvPr id="4" name="ZoneTexte 3">
            <a:extLst>
              <a:ext uri="{FF2B5EF4-FFF2-40B4-BE49-F238E27FC236}">
                <a16:creationId xmlns:a16="http://schemas.microsoft.com/office/drawing/2014/main" id="{B7F98B8F-8BEA-BAE2-7676-E0CF7BE679F8}"/>
              </a:ext>
            </a:extLst>
          </p:cNvPr>
          <p:cNvSpPr txBox="1"/>
          <p:nvPr/>
        </p:nvSpPr>
        <p:spPr>
          <a:xfrm>
            <a:off x="2789211" y="3467736"/>
            <a:ext cx="3191607" cy="338554"/>
          </a:xfrm>
          <a:prstGeom prst="rect">
            <a:avLst/>
          </a:prstGeom>
          <a:noFill/>
        </p:spPr>
        <p:txBody>
          <a:bodyPr wrap="square" rtlCol="0">
            <a:spAutoFit/>
          </a:bodyPr>
          <a:lstStyle/>
          <a:p>
            <a:pPr algn="ctr"/>
            <a:r>
              <a:rPr lang="fr-FR" sz="1600" dirty="0"/>
              <a:t>Elaboré par : Ben </a:t>
            </a:r>
            <a:r>
              <a:rPr lang="fr-FR" sz="1600" dirty="0" err="1"/>
              <a:t>Rbiha</a:t>
            </a:r>
            <a:r>
              <a:rPr lang="fr-FR" sz="1600" dirty="0"/>
              <a:t> Yassine</a:t>
            </a:r>
            <a:endParaRPr lang="en-US" sz="1600" dirty="0"/>
          </a:p>
        </p:txBody>
      </p:sp>
      <p:pic>
        <p:nvPicPr>
          <p:cNvPr id="1036" name="Picture 12" descr="ISG Tunis">
            <a:extLst>
              <a:ext uri="{FF2B5EF4-FFF2-40B4-BE49-F238E27FC236}">
                <a16:creationId xmlns:a16="http://schemas.microsoft.com/office/drawing/2014/main" id="{282AFD21-8221-5038-EABE-6FA11B8DB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8064" y="455344"/>
            <a:ext cx="1513263" cy="614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F9D1774C-0E19-CE2F-DA94-ADD762A9616C}"/>
            </a:ext>
          </a:extLst>
        </p:cNvPr>
        <p:cNvGrpSpPr/>
        <p:nvPr/>
      </p:nvGrpSpPr>
      <p:grpSpPr>
        <a:xfrm>
          <a:off x="0" y="0"/>
          <a:ext cx="0" cy="0"/>
          <a:chOff x="0" y="0"/>
          <a:chExt cx="0" cy="0"/>
        </a:xfrm>
      </p:grpSpPr>
      <p:sp>
        <p:nvSpPr>
          <p:cNvPr id="9" name="ZoneTexte 8">
            <a:extLst>
              <a:ext uri="{FF2B5EF4-FFF2-40B4-BE49-F238E27FC236}">
                <a16:creationId xmlns:a16="http://schemas.microsoft.com/office/drawing/2014/main" id="{7808A801-9C6E-AA81-3D9A-DB65809044FB}"/>
              </a:ext>
            </a:extLst>
          </p:cNvPr>
          <p:cNvSpPr txBox="1"/>
          <p:nvPr/>
        </p:nvSpPr>
        <p:spPr>
          <a:xfrm>
            <a:off x="956961" y="1728527"/>
            <a:ext cx="7719646" cy="307777"/>
          </a:xfrm>
          <a:prstGeom prst="rect">
            <a:avLst/>
          </a:prstGeom>
          <a:noFill/>
        </p:spPr>
        <p:txBody>
          <a:bodyPr wrap="square" rtlCol="0">
            <a:spAutoFit/>
          </a:bodyPr>
          <a:lstStyle/>
          <a:p>
            <a:pPr>
              <a:buNone/>
            </a:pPr>
            <a:r>
              <a:rPr lang="fr-FR" dirty="0"/>
              <a:t>Ce code permet de lire le contenu complet du fichier texte nommé shakespeare.txt.</a:t>
            </a:r>
          </a:p>
        </p:txBody>
      </p:sp>
      <p:sp>
        <p:nvSpPr>
          <p:cNvPr id="10" name="Google Shape;1289;p28">
            <a:extLst>
              <a:ext uri="{FF2B5EF4-FFF2-40B4-BE49-F238E27FC236}">
                <a16:creationId xmlns:a16="http://schemas.microsoft.com/office/drawing/2014/main" id="{58B75B57-B4FE-8923-A9DF-9F54B82D2A2B}"/>
              </a:ext>
            </a:extLst>
          </p:cNvPr>
          <p:cNvSpPr txBox="1">
            <a:spLocks noGrp="1"/>
          </p:cNvSpPr>
          <p:nvPr>
            <p:ph type="title"/>
          </p:nvPr>
        </p:nvSpPr>
        <p:spPr>
          <a:xfrm>
            <a:off x="1599008" y="614432"/>
            <a:ext cx="5945984" cy="841800"/>
          </a:xfrm>
          <a:prstGeom prst="rect">
            <a:avLst/>
          </a:prstGeom>
        </p:spPr>
        <p:txBody>
          <a:bodyPr spcFirstLastPara="1" wrap="square" lIns="91425" tIns="91425" rIns="91425" bIns="91425" anchor="t" anchorCtr="0">
            <a:noAutofit/>
          </a:bodyPr>
          <a:lstStyle/>
          <a:p>
            <a:pPr>
              <a:buNone/>
            </a:pPr>
            <a:r>
              <a:rPr lang="en-US" sz="1800" dirty="0" err="1"/>
              <a:t>Présentation</a:t>
            </a:r>
            <a:r>
              <a:rPr lang="en-US" sz="1800" dirty="0"/>
              <a:t> du </a:t>
            </a:r>
            <a:r>
              <a:rPr lang="en-US" sz="1800" dirty="0" err="1"/>
              <a:t>texte</a:t>
            </a:r>
            <a:r>
              <a:rPr lang="en-US" sz="1800" dirty="0"/>
              <a:t> </a:t>
            </a:r>
            <a:r>
              <a:rPr lang="en-US" sz="1800" dirty="0" err="1"/>
              <a:t>utilisé</a:t>
            </a:r>
            <a:r>
              <a:rPr lang="en-US" sz="1800" dirty="0"/>
              <a:t> : Shakespeare.txt</a:t>
            </a:r>
            <a:endParaRPr lang="fr-FR" sz="1800" dirty="0"/>
          </a:p>
        </p:txBody>
      </p:sp>
      <p:pic>
        <p:nvPicPr>
          <p:cNvPr id="3" name="Image 2">
            <a:extLst>
              <a:ext uri="{FF2B5EF4-FFF2-40B4-BE49-F238E27FC236}">
                <a16:creationId xmlns:a16="http://schemas.microsoft.com/office/drawing/2014/main" id="{2D3DA317-792D-0B8C-4429-B6741668C6FD}"/>
              </a:ext>
            </a:extLst>
          </p:cNvPr>
          <p:cNvPicPr>
            <a:picLocks noChangeAspect="1"/>
          </p:cNvPicPr>
          <p:nvPr/>
        </p:nvPicPr>
        <p:blipFill>
          <a:blip r:embed="rId3"/>
          <a:stretch>
            <a:fillRect/>
          </a:stretch>
        </p:blipFill>
        <p:spPr>
          <a:xfrm>
            <a:off x="956961" y="1213749"/>
            <a:ext cx="4315427" cy="381053"/>
          </a:xfrm>
          <a:prstGeom prst="rect">
            <a:avLst/>
          </a:prstGeom>
        </p:spPr>
      </p:pic>
      <p:pic>
        <p:nvPicPr>
          <p:cNvPr id="6" name="Image 5">
            <a:extLst>
              <a:ext uri="{FF2B5EF4-FFF2-40B4-BE49-F238E27FC236}">
                <a16:creationId xmlns:a16="http://schemas.microsoft.com/office/drawing/2014/main" id="{15EAC4CF-6B36-FA98-CDF4-7B36D82B1561}"/>
              </a:ext>
            </a:extLst>
          </p:cNvPr>
          <p:cNvPicPr>
            <a:picLocks noChangeAspect="1"/>
          </p:cNvPicPr>
          <p:nvPr/>
        </p:nvPicPr>
        <p:blipFill>
          <a:blip r:embed="rId4"/>
          <a:stretch>
            <a:fillRect/>
          </a:stretch>
        </p:blipFill>
        <p:spPr>
          <a:xfrm>
            <a:off x="956961" y="2605933"/>
            <a:ext cx="2057687" cy="743054"/>
          </a:xfrm>
          <a:prstGeom prst="rect">
            <a:avLst/>
          </a:prstGeom>
        </p:spPr>
      </p:pic>
      <p:pic>
        <p:nvPicPr>
          <p:cNvPr id="12" name="Image 11">
            <a:extLst>
              <a:ext uri="{FF2B5EF4-FFF2-40B4-BE49-F238E27FC236}">
                <a16:creationId xmlns:a16="http://schemas.microsoft.com/office/drawing/2014/main" id="{6BD0873B-27FD-9316-2D25-8C3318A0AA2D}"/>
              </a:ext>
            </a:extLst>
          </p:cNvPr>
          <p:cNvPicPr>
            <a:picLocks noChangeAspect="1"/>
          </p:cNvPicPr>
          <p:nvPr/>
        </p:nvPicPr>
        <p:blipFill>
          <a:blip r:embed="rId5"/>
          <a:stretch>
            <a:fillRect/>
          </a:stretch>
        </p:blipFill>
        <p:spPr>
          <a:xfrm>
            <a:off x="4027987" y="2308599"/>
            <a:ext cx="688771" cy="1456009"/>
          </a:xfrm>
          <a:prstGeom prst="rect">
            <a:avLst/>
          </a:prstGeom>
        </p:spPr>
      </p:pic>
      <p:pic>
        <p:nvPicPr>
          <p:cNvPr id="4099" name="Picture 3" descr="Arrow ">
            <a:extLst>
              <a:ext uri="{FF2B5EF4-FFF2-40B4-BE49-F238E27FC236}">
                <a16:creationId xmlns:a16="http://schemas.microsoft.com/office/drawing/2014/main" id="{9309CC70-D085-2AE5-45E4-9628FE1E5F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4617" y="2675354"/>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a:extLst>
              <a:ext uri="{FF2B5EF4-FFF2-40B4-BE49-F238E27FC236}">
                <a16:creationId xmlns:a16="http://schemas.microsoft.com/office/drawing/2014/main" id="{CE04B8A7-ACA8-C34A-58A4-4C0815031C56}"/>
              </a:ext>
            </a:extLst>
          </p:cNvPr>
          <p:cNvPicPr>
            <a:picLocks noChangeAspect="1"/>
          </p:cNvPicPr>
          <p:nvPr/>
        </p:nvPicPr>
        <p:blipFill>
          <a:blip r:embed="rId7"/>
          <a:stretch>
            <a:fillRect/>
          </a:stretch>
        </p:blipFill>
        <p:spPr>
          <a:xfrm>
            <a:off x="956961" y="4094815"/>
            <a:ext cx="1295581" cy="181000"/>
          </a:xfrm>
          <a:prstGeom prst="rect">
            <a:avLst/>
          </a:prstGeom>
        </p:spPr>
      </p:pic>
      <p:pic>
        <p:nvPicPr>
          <p:cNvPr id="16" name="Image 15">
            <a:extLst>
              <a:ext uri="{FF2B5EF4-FFF2-40B4-BE49-F238E27FC236}">
                <a16:creationId xmlns:a16="http://schemas.microsoft.com/office/drawing/2014/main" id="{48B29E94-4616-9DEA-5D84-8549DC3A806C}"/>
              </a:ext>
            </a:extLst>
          </p:cNvPr>
          <p:cNvPicPr>
            <a:picLocks noChangeAspect="1"/>
          </p:cNvPicPr>
          <p:nvPr/>
        </p:nvPicPr>
        <p:blipFill>
          <a:blip r:embed="rId8"/>
          <a:stretch>
            <a:fillRect/>
          </a:stretch>
        </p:blipFill>
        <p:spPr>
          <a:xfrm>
            <a:off x="2975387" y="4147210"/>
            <a:ext cx="514422" cy="76211"/>
          </a:xfrm>
          <a:prstGeom prst="rect">
            <a:avLst/>
          </a:prstGeom>
        </p:spPr>
      </p:pic>
      <p:pic>
        <p:nvPicPr>
          <p:cNvPr id="17" name="Picture 3" descr="Arrow ">
            <a:extLst>
              <a:ext uri="{FF2B5EF4-FFF2-40B4-BE49-F238E27FC236}">
                <a16:creationId xmlns:a16="http://schemas.microsoft.com/office/drawing/2014/main" id="{C1D2E554-FF0E-CAA3-7EDD-7DE74A5BC1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6798" y="3918616"/>
            <a:ext cx="533400" cy="5334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B5212CAF-486E-DABD-BF96-CA453679390F}"/>
              </a:ext>
            </a:extLst>
          </p:cNvPr>
          <p:cNvSpPr txBox="1"/>
          <p:nvPr/>
        </p:nvSpPr>
        <p:spPr>
          <a:xfrm>
            <a:off x="4027987" y="3906483"/>
            <a:ext cx="4502041" cy="738664"/>
          </a:xfrm>
          <a:prstGeom prst="rect">
            <a:avLst/>
          </a:prstGeom>
          <a:noFill/>
        </p:spPr>
        <p:txBody>
          <a:bodyPr wrap="square" rtlCol="0">
            <a:spAutoFit/>
          </a:bodyPr>
          <a:lstStyle/>
          <a:p>
            <a:r>
              <a:rPr lang="fr-FR" dirty="0"/>
              <a:t>La méthode split() permet de séparer un texte en mots, en utilisant l’espace comme séparateur par défaut.</a:t>
            </a:r>
            <a:endParaRPr lang="en-US" dirty="0"/>
          </a:p>
        </p:txBody>
      </p:sp>
    </p:spTree>
    <p:extLst>
      <p:ext uri="{BB962C8B-B14F-4D97-AF65-F5344CB8AC3E}">
        <p14:creationId xmlns:p14="http://schemas.microsoft.com/office/powerpoint/2010/main" val="96499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ED3D9E6E-C296-F249-CBF7-BAA3AF32B2BF}"/>
            </a:ext>
          </a:extLst>
        </p:cNvPr>
        <p:cNvGrpSpPr/>
        <p:nvPr/>
      </p:nvGrpSpPr>
      <p:grpSpPr>
        <a:xfrm>
          <a:off x="0" y="0"/>
          <a:ext cx="0" cy="0"/>
          <a:chOff x="0" y="0"/>
          <a:chExt cx="0" cy="0"/>
        </a:xfrm>
      </p:grpSpPr>
      <p:sp>
        <p:nvSpPr>
          <p:cNvPr id="9" name="ZoneTexte 8">
            <a:extLst>
              <a:ext uri="{FF2B5EF4-FFF2-40B4-BE49-F238E27FC236}">
                <a16:creationId xmlns:a16="http://schemas.microsoft.com/office/drawing/2014/main" id="{FC222508-CF09-F9CA-F29D-D98A1D41B097}"/>
              </a:ext>
            </a:extLst>
          </p:cNvPr>
          <p:cNvSpPr txBox="1"/>
          <p:nvPr/>
        </p:nvSpPr>
        <p:spPr>
          <a:xfrm>
            <a:off x="602001" y="2946389"/>
            <a:ext cx="7719646" cy="738664"/>
          </a:xfrm>
          <a:prstGeom prst="rect">
            <a:avLst/>
          </a:prstGeom>
          <a:noFill/>
        </p:spPr>
        <p:txBody>
          <a:bodyPr wrap="square" rtlCol="0">
            <a:spAutoFit/>
          </a:bodyPr>
          <a:lstStyle/>
          <a:p>
            <a:pPr>
              <a:buNone/>
            </a:pPr>
            <a:r>
              <a:rPr lang="fr-FR" b="1" dirty="0"/>
              <a:t>import re </a:t>
            </a:r>
            <a:r>
              <a:rPr lang="fr-FR" dirty="0"/>
              <a:t>: re est utilisée pour les expressions régulières. Elle permet de rechercher, remplacer ou supprimer des motifs spécifiques dans du texte (comme les chiffres, les caractères spéciaux, etc.).</a:t>
            </a:r>
          </a:p>
        </p:txBody>
      </p:sp>
      <p:sp>
        <p:nvSpPr>
          <p:cNvPr id="10" name="Google Shape;1289;p28">
            <a:extLst>
              <a:ext uri="{FF2B5EF4-FFF2-40B4-BE49-F238E27FC236}">
                <a16:creationId xmlns:a16="http://schemas.microsoft.com/office/drawing/2014/main" id="{53A4AC91-0042-2CD6-2AD0-BAF4B1576E36}"/>
              </a:ext>
            </a:extLst>
          </p:cNvPr>
          <p:cNvSpPr txBox="1">
            <a:spLocks noGrp="1"/>
          </p:cNvSpPr>
          <p:nvPr>
            <p:ph type="title"/>
          </p:nvPr>
        </p:nvSpPr>
        <p:spPr>
          <a:xfrm>
            <a:off x="1399380" y="616648"/>
            <a:ext cx="5945984" cy="841800"/>
          </a:xfrm>
          <a:prstGeom prst="rect">
            <a:avLst/>
          </a:prstGeom>
        </p:spPr>
        <p:txBody>
          <a:bodyPr spcFirstLastPara="1" wrap="square" lIns="91425" tIns="91425" rIns="91425" bIns="91425" anchor="t" anchorCtr="0">
            <a:noAutofit/>
          </a:bodyPr>
          <a:lstStyle/>
          <a:p>
            <a:pPr algn="ctr">
              <a:buNone/>
            </a:pPr>
            <a:r>
              <a:rPr lang="en-US" sz="1800" dirty="0" err="1"/>
              <a:t>Nettoyage</a:t>
            </a:r>
            <a:r>
              <a:rPr lang="en-US" sz="1800" dirty="0"/>
              <a:t> du </a:t>
            </a:r>
            <a:r>
              <a:rPr lang="en-US" sz="1800" dirty="0" err="1"/>
              <a:t>texte</a:t>
            </a:r>
            <a:endParaRPr lang="fr-FR" sz="1800" dirty="0"/>
          </a:p>
        </p:txBody>
      </p:sp>
      <p:pic>
        <p:nvPicPr>
          <p:cNvPr id="4" name="Image 3">
            <a:extLst>
              <a:ext uri="{FF2B5EF4-FFF2-40B4-BE49-F238E27FC236}">
                <a16:creationId xmlns:a16="http://schemas.microsoft.com/office/drawing/2014/main" id="{A8E80DA3-0FB1-F3B3-B232-D62F1848E968}"/>
              </a:ext>
            </a:extLst>
          </p:cNvPr>
          <p:cNvPicPr>
            <a:picLocks noChangeAspect="1"/>
          </p:cNvPicPr>
          <p:nvPr/>
        </p:nvPicPr>
        <p:blipFill>
          <a:blip r:embed="rId3"/>
          <a:stretch>
            <a:fillRect/>
          </a:stretch>
        </p:blipFill>
        <p:spPr>
          <a:xfrm>
            <a:off x="827880" y="1037548"/>
            <a:ext cx="5744377" cy="1505160"/>
          </a:xfrm>
          <a:prstGeom prst="rect">
            <a:avLst/>
          </a:prstGeom>
        </p:spPr>
      </p:pic>
      <p:pic>
        <p:nvPicPr>
          <p:cNvPr id="15" name="Image 14">
            <a:extLst>
              <a:ext uri="{FF2B5EF4-FFF2-40B4-BE49-F238E27FC236}">
                <a16:creationId xmlns:a16="http://schemas.microsoft.com/office/drawing/2014/main" id="{F0DD7A55-17E7-6593-C457-644C5E3DE121}"/>
              </a:ext>
            </a:extLst>
          </p:cNvPr>
          <p:cNvPicPr>
            <a:picLocks noChangeAspect="1"/>
          </p:cNvPicPr>
          <p:nvPr/>
        </p:nvPicPr>
        <p:blipFill>
          <a:blip r:embed="rId4"/>
          <a:stretch>
            <a:fillRect/>
          </a:stretch>
        </p:blipFill>
        <p:spPr>
          <a:xfrm>
            <a:off x="7559616" y="1037548"/>
            <a:ext cx="866896" cy="1448002"/>
          </a:xfrm>
          <a:prstGeom prst="rect">
            <a:avLst/>
          </a:prstGeom>
        </p:spPr>
      </p:pic>
    </p:spTree>
    <p:extLst>
      <p:ext uri="{BB962C8B-B14F-4D97-AF65-F5344CB8AC3E}">
        <p14:creationId xmlns:p14="http://schemas.microsoft.com/office/powerpoint/2010/main" val="3580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A0554218-A14D-79BB-A8EA-8A22038C724C}"/>
            </a:ext>
          </a:extLst>
        </p:cNvPr>
        <p:cNvGrpSpPr/>
        <p:nvPr/>
      </p:nvGrpSpPr>
      <p:grpSpPr>
        <a:xfrm>
          <a:off x="0" y="0"/>
          <a:ext cx="0" cy="0"/>
          <a:chOff x="0" y="0"/>
          <a:chExt cx="0" cy="0"/>
        </a:xfrm>
      </p:grpSpPr>
      <p:sp>
        <p:nvSpPr>
          <p:cNvPr id="10" name="Google Shape;1289;p28">
            <a:extLst>
              <a:ext uri="{FF2B5EF4-FFF2-40B4-BE49-F238E27FC236}">
                <a16:creationId xmlns:a16="http://schemas.microsoft.com/office/drawing/2014/main" id="{24C122D7-B192-D387-6A10-EFBE66419651}"/>
              </a:ext>
            </a:extLst>
          </p:cNvPr>
          <p:cNvSpPr txBox="1">
            <a:spLocks noGrp="1"/>
          </p:cNvSpPr>
          <p:nvPr>
            <p:ph type="title"/>
          </p:nvPr>
        </p:nvSpPr>
        <p:spPr>
          <a:xfrm>
            <a:off x="1399380" y="616648"/>
            <a:ext cx="5945984" cy="841800"/>
          </a:xfrm>
          <a:prstGeom prst="rect">
            <a:avLst/>
          </a:prstGeom>
        </p:spPr>
        <p:txBody>
          <a:bodyPr spcFirstLastPara="1" wrap="square" lIns="91425" tIns="91425" rIns="91425" bIns="91425" anchor="t" anchorCtr="0">
            <a:noAutofit/>
          </a:bodyPr>
          <a:lstStyle/>
          <a:p>
            <a:pPr algn="ctr">
              <a:buNone/>
            </a:pPr>
            <a:r>
              <a:rPr lang="en-US" sz="1800" dirty="0" err="1"/>
              <a:t>Nettoyage</a:t>
            </a:r>
            <a:r>
              <a:rPr lang="en-US" sz="1800" dirty="0"/>
              <a:t> du </a:t>
            </a:r>
            <a:r>
              <a:rPr lang="en-US" sz="1800" dirty="0" err="1"/>
              <a:t>texte</a:t>
            </a:r>
            <a:endParaRPr lang="fr-FR" sz="1800" dirty="0"/>
          </a:p>
        </p:txBody>
      </p:sp>
      <p:pic>
        <p:nvPicPr>
          <p:cNvPr id="6" name="Image 5">
            <a:extLst>
              <a:ext uri="{FF2B5EF4-FFF2-40B4-BE49-F238E27FC236}">
                <a16:creationId xmlns:a16="http://schemas.microsoft.com/office/drawing/2014/main" id="{F84DF7A7-6374-CBE2-0C70-B29B3A3C5C59}"/>
              </a:ext>
            </a:extLst>
          </p:cNvPr>
          <p:cNvPicPr>
            <a:picLocks noChangeAspect="1"/>
          </p:cNvPicPr>
          <p:nvPr/>
        </p:nvPicPr>
        <p:blipFill>
          <a:blip r:embed="rId3"/>
          <a:stretch>
            <a:fillRect/>
          </a:stretch>
        </p:blipFill>
        <p:spPr>
          <a:xfrm>
            <a:off x="1109179" y="2044977"/>
            <a:ext cx="6925642" cy="895475"/>
          </a:xfrm>
          <a:prstGeom prst="rect">
            <a:avLst/>
          </a:prstGeom>
        </p:spPr>
      </p:pic>
    </p:spTree>
    <p:extLst>
      <p:ext uri="{BB962C8B-B14F-4D97-AF65-F5344CB8AC3E}">
        <p14:creationId xmlns:p14="http://schemas.microsoft.com/office/powerpoint/2010/main" val="1487549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E797A94-6E2A-037D-0A3B-E5675B4B589F}"/>
              </a:ext>
            </a:extLst>
          </p:cNvPr>
          <p:cNvPicPr>
            <a:picLocks noChangeAspect="1"/>
          </p:cNvPicPr>
          <p:nvPr/>
        </p:nvPicPr>
        <p:blipFill>
          <a:blip r:embed="rId3"/>
          <a:stretch>
            <a:fillRect/>
          </a:stretch>
        </p:blipFill>
        <p:spPr>
          <a:xfrm>
            <a:off x="1066421" y="1239373"/>
            <a:ext cx="5430008" cy="1943371"/>
          </a:xfrm>
          <a:prstGeom prst="rect">
            <a:avLst/>
          </a:prstGeom>
        </p:spPr>
      </p:pic>
      <p:sp>
        <p:nvSpPr>
          <p:cNvPr id="7" name="Google Shape;1289;p28">
            <a:extLst>
              <a:ext uri="{FF2B5EF4-FFF2-40B4-BE49-F238E27FC236}">
                <a16:creationId xmlns:a16="http://schemas.microsoft.com/office/drawing/2014/main" id="{36D80E50-A906-AAD3-691A-120BA6B52FA0}"/>
              </a:ext>
            </a:extLst>
          </p:cNvPr>
          <p:cNvSpPr txBox="1">
            <a:spLocks noGrp="1"/>
          </p:cNvSpPr>
          <p:nvPr>
            <p:ph type="title"/>
          </p:nvPr>
        </p:nvSpPr>
        <p:spPr>
          <a:xfrm>
            <a:off x="1399380" y="616648"/>
            <a:ext cx="5945984" cy="841800"/>
          </a:xfrm>
          <a:prstGeom prst="rect">
            <a:avLst/>
          </a:prstGeom>
        </p:spPr>
        <p:txBody>
          <a:bodyPr spcFirstLastPara="1" wrap="square" lIns="91425" tIns="91425" rIns="91425" bIns="91425" anchor="t" anchorCtr="0">
            <a:noAutofit/>
          </a:bodyPr>
          <a:lstStyle/>
          <a:p>
            <a:pPr algn="ctr">
              <a:buNone/>
            </a:pPr>
            <a:r>
              <a:rPr lang="en-US" sz="1800" dirty="0" err="1"/>
              <a:t>Nettoyage</a:t>
            </a:r>
            <a:r>
              <a:rPr lang="en-US" sz="1800" dirty="0"/>
              <a:t> du </a:t>
            </a:r>
            <a:r>
              <a:rPr lang="en-US" sz="1800" dirty="0" err="1"/>
              <a:t>texte</a:t>
            </a:r>
            <a:endParaRPr lang="fr-FR" sz="1800" dirty="0"/>
          </a:p>
        </p:txBody>
      </p:sp>
      <p:sp>
        <p:nvSpPr>
          <p:cNvPr id="8" name="ZoneTexte 7">
            <a:extLst>
              <a:ext uri="{FF2B5EF4-FFF2-40B4-BE49-F238E27FC236}">
                <a16:creationId xmlns:a16="http://schemas.microsoft.com/office/drawing/2014/main" id="{4AF9F453-3146-C94B-0F90-D450270DD44C}"/>
              </a:ext>
            </a:extLst>
          </p:cNvPr>
          <p:cNvSpPr txBox="1"/>
          <p:nvPr/>
        </p:nvSpPr>
        <p:spPr>
          <a:xfrm>
            <a:off x="1066421" y="3423443"/>
            <a:ext cx="6934579" cy="738664"/>
          </a:xfrm>
          <a:prstGeom prst="rect">
            <a:avLst/>
          </a:prstGeom>
          <a:noFill/>
        </p:spPr>
        <p:txBody>
          <a:bodyPr wrap="square" rtlCol="0">
            <a:spAutoFit/>
          </a:bodyPr>
          <a:lstStyle/>
          <a:p>
            <a:pPr>
              <a:buNone/>
            </a:pPr>
            <a:r>
              <a:rPr lang="fr-FR" b="1" dirty="0"/>
              <a:t>Cette ligne de code filtre les mots vides (comme "le", "la", "et", etc.) et les supprime du texte. Elle renvoie une version nettoyée du texte, prête pour une analyse plus poussée.</a:t>
            </a:r>
            <a:endParaRPr lang="fr-FR" dirty="0"/>
          </a:p>
        </p:txBody>
      </p:sp>
    </p:spTree>
    <p:extLst>
      <p:ext uri="{BB962C8B-B14F-4D97-AF65-F5344CB8AC3E}">
        <p14:creationId xmlns:p14="http://schemas.microsoft.com/office/powerpoint/2010/main" val="221286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4926E-5851-A737-DD53-11EA99C6E5C4}"/>
            </a:ext>
          </a:extLst>
        </p:cNvPr>
        <p:cNvGrpSpPr/>
        <p:nvPr/>
      </p:nvGrpSpPr>
      <p:grpSpPr>
        <a:xfrm>
          <a:off x="0" y="0"/>
          <a:ext cx="0" cy="0"/>
          <a:chOff x="0" y="0"/>
          <a:chExt cx="0" cy="0"/>
        </a:xfrm>
      </p:grpSpPr>
      <p:sp>
        <p:nvSpPr>
          <p:cNvPr id="7" name="Google Shape;1289;p28">
            <a:extLst>
              <a:ext uri="{FF2B5EF4-FFF2-40B4-BE49-F238E27FC236}">
                <a16:creationId xmlns:a16="http://schemas.microsoft.com/office/drawing/2014/main" id="{B22FD56F-A93D-12E7-D6BA-BE197056B806}"/>
              </a:ext>
            </a:extLst>
          </p:cNvPr>
          <p:cNvSpPr txBox="1">
            <a:spLocks noGrp="1"/>
          </p:cNvSpPr>
          <p:nvPr>
            <p:ph type="title"/>
          </p:nvPr>
        </p:nvSpPr>
        <p:spPr>
          <a:xfrm>
            <a:off x="1399380" y="499268"/>
            <a:ext cx="5945984" cy="841800"/>
          </a:xfrm>
          <a:prstGeom prst="rect">
            <a:avLst/>
          </a:prstGeom>
        </p:spPr>
        <p:txBody>
          <a:bodyPr spcFirstLastPara="1" wrap="square" lIns="91425" tIns="91425" rIns="91425" bIns="91425" anchor="t" anchorCtr="0">
            <a:noAutofit/>
          </a:bodyPr>
          <a:lstStyle/>
          <a:p>
            <a:pPr algn="ctr">
              <a:buNone/>
            </a:pPr>
            <a:r>
              <a:rPr lang="en-US" sz="1800" dirty="0" err="1"/>
              <a:t>Nettoyage</a:t>
            </a:r>
            <a:r>
              <a:rPr lang="en-US" sz="1800" dirty="0"/>
              <a:t> du </a:t>
            </a:r>
            <a:r>
              <a:rPr lang="en-US" sz="1800" dirty="0" err="1"/>
              <a:t>texte</a:t>
            </a:r>
            <a:endParaRPr lang="fr-FR" sz="1800" dirty="0"/>
          </a:p>
        </p:txBody>
      </p:sp>
      <p:pic>
        <p:nvPicPr>
          <p:cNvPr id="10" name="Image 9">
            <a:extLst>
              <a:ext uri="{FF2B5EF4-FFF2-40B4-BE49-F238E27FC236}">
                <a16:creationId xmlns:a16="http://schemas.microsoft.com/office/drawing/2014/main" id="{A519CBBA-5FE7-92FF-2A7B-9BD1829DB190}"/>
              </a:ext>
            </a:extLst>
          </p:cNvPr>
          <p:cNvPicPr>
            <a:picLocks noChangeAspect="1"/>
          </p:cNvPicPr>
          <p:nvPr/>
        </p:nvPicPr>
        <p:blipFill>
          <a:blip r:embed="rId3"/>
          <a:stretch>
            <a:fillRect/>
          </a:stretch>
        </p:blipFill>
        <p:spPr>
          <a:xfrm>
            <a:off x="1014269" y="1341068"/>
            <a:ext cx="2048161" cy="714475"/>
          </a:xfrm>
          <a:prstGeom prst="rect">
            <a:avLst/>
          </a:prstGeom>
        </p:spPr>
      </p:pic>
      <p:pic>
        <p:nvPicPr>
          <p:cNvPr id="11" name="Picture 3" descr="Arrow ">
            <a:extLst>
              <a:ext uri="{FF2B5EF4-FFF2-40B4-BE49-F238E27FC236}">
                <a16:creationId xmlns:a16="http://schemas.microsoft.com/office/drawing/2014/main" id="{08F1E564-845C-CE9E-BC62-45872AAA9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541" y="1431605"/>
            <a:ext cx="5334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0F385329-86B4-3453-8556-4F64E32F2802}"/>
              </a:ext>
            </a:extLst>
          </p:cNvPr>
          <p:cNvPicPr>
            <a:picLocks noChangeAspect="1"/>
          </p:cNvPicPr>
          <p:nvPr/>
        </p:nvPicPr>
        <p:blipFill>
          <a:blip r:embed="rId5"/>
          <a:stretch>
            <a:fillRect/>
          </a:stretch>
        </p:blipFill>
        <p:spPr>
          <a:xfrm>
            <a:off x="4508475" y="1026679"/>
            <a:ext cx="695422" cy="1629002"/>
          </a:xfrm>
          <a:prstGeom prst="rect">
            <a:avLst/>
          </a:prstGeom>
        </p:spPr>
      </p:pic>
      <p:pic>
        <p:nvPicPr>
          <p:cNvPr id="14" name="Image 13">
            <a:extLst>
              <a:ext uri="{FF2B5EF4-FFF2-40B4-BE49-F238E27FC236}">
                <a16:creationId xmlns:a16="http://schemas.microsoft.com/office/drawing/2014/main" id="{18D3848D-75AA-2B3B-1842-3D0AA5A1143C}"/>
              </a:ext>
            </a:extLst>
          </p:cNvPr>
          <p:cNvPicPr>
            <a:picLocks noChangeAspect="1"/>
          </p:cNvPicPr>
          <p:nvPr/>
        </p:nvPicPr>
        <p:blipFill>
          <a:blip r:embed="rId6"/>
          <a:stretch>
            <a:fillRect/>
          </a:stretch>
        </p:blipFill>
        <p:spPr>
          <a:xfrm>
            <a:off x="7208877" y="1115741"/>
            <a:ext cx="688771" cy="1456009"/>
          </a:xfrm>
          <a:prstGeom prst="rect">
            <a:avLst/>
          </a:prstGeom>
        </p:spPr>
      </p:pic>
      <p:pic>
        <p:nvPicPr>
          <p:cNvPr id="6146" name="Picture 2" descr="Close ">
            <a:extLst>
              <a:ext uri="{FF2B5EF4-FFF2-40B4-BE49-F238E27FC236}">
                <a16:creationId xmlns:a16="http://schemas.microsoft.com/office/drawing/2014/main" id="{7067568E-8215-98AC-5A7C-F5AABBA9B9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7065419" y="1144362"/>
            <a:ext cx="102733" cy="10273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lose ">
            <a:extLst>
              <a:ext uri="{FF2B5EF4-FFF2-40B4-BE49-F238E27FC236}">
                <a16:creationId xmlns:a16="http://schemas.microsoft.com/office/drawing/2014/main" id="{2CB49382-963C-D3ED-E119-E5E31F0FD6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7065419" y="1583468"/>
            <a:ext cx="102733" cy="10273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lose ">
            <a:extLst>
              <a:ext uri="{FF2B5EF4-FFF2-40B4-BE49-F238E27FC236}">
                <a16:creationId xmlns:a16="http://schemas.microsoft.com/office/drawing/2014/main" id="{0FCD16B2-3160-C92D-3AAF-8AF5F91404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7058942" y="2009746"/>
            <a:ext cx="102733" cy="102733"/>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 17">
            <a:extLst>
              <a:ext uri="{FF2B5EF4-FFF2-40B4-BE49-F238E27FC236}">
                <a16:creationId xmlns:a16="http://schemas.microsoft.com/office/drawing/2014/main" id="{D5489B7D-7750-6D9D-DA84-9DDF531EC5F0}"/>
              </a:ext>
            </a:extLst>
          </p:cNvPr>
          <p:cNvPicPr>
            <a:picLocks noChangeAspect="1"/>
          </p:cNvPicPr>
          <p:nvPr/>
        </p:nvPicPr>
        <p:blipFill>
          <a:blip r:embed="rId8"/>
          <a:stretch>
            <a:fillRect/>
          </a:stretch>
        </p:blipFill>
        <p:spPr>
          <a:xfrm>
            <a:off x="1138111" y="3362307"/>
            <a:ext cx="1924319" cy="247685"/>
          </a:xfrm>
          <a:prstGeom prst="rect">
            <a:avLst/>
          </a:prstGeom>
        </p:spPr>
      </p:pic>
      <p:pic>
        <p:nvPicPr>
          <p:cNvPr id="20" name="Image 19">
            <a:extLst>
              <a:ext uri="{FF2B5EF4-FFF2-40B4-BE49-F238E27FC236}">
                <a16:creationId xmlns:a16="http://schemas.microsoft.com/office/drawing/2014/main" id="{F2363F24-0985-B27A-2622-58BF3B354B71}"/>
              </a:ext>
            </a:extLst>
          </p:cNvPr>
          <p:cNvPicPr>
            <a:picLocks noChangeAspect="1"/>
          </p:cNvPicPr>
          <p:nvPr/>
        </p:nvPicPr>
        <p:blipFill>
          <a:blip r:embed="rId9"/>
          <a:stretch>
            <a:fillRect/>
          </a:stretch>
        </p:blipFill>
        <p:spPr>
          <a:xfrm>
            <a:off x="3595830" y="3362307"/>
            <a:ext cx="590632" cy="228632"/>
          </a:xfrm>
          <a:prstGeom prst="rect">
            <a:avLst/>
          </a:prstGeom>
        </p:spPr>
      </p:pic>
      <p:pic>
        <p:nvPicPr>
          <p:cNvPr id="21" name="Picture 3" descr="Arrow ">
            <a:extLst>
              <a:ext uri="{FF2B5EF4-FFF2-40B4-BE49-F238E27FC236}">
                <a16:creationId xmlns:a16="http://schemas.microsoft.com/office/drawing/2014/main" id="{1790183E-B126-C119-2343-839410C99B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2430" y="3219449"/>
            <a:ext cx="5334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888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D02D54F9-C000-6F33-A62F-6EBC54891D52}"/>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AEC5F877-A95B-3A23-A540-C568A208157F}"/>
              </a:ext>
            </a:extLst>
          </p:cNvPr>
          <p:cNvSpPr txBox="1">
            <a:spLocks noGrp="1"/>
          </p:cNvSpPr>
          <p:nvPr>
            <p:ph type="title"/>
          </p:nvPr>
        </p:nvSpPr>
        <p:spPr>
          <a:xfrm>
            <a:off x="4130550" y="2571750"/>
            <a:ext cx="3923204"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err="1"/>
              <a:t>Analyse</a:t>
            </a:r>
            <a:r>
              <a:rPr lang="en-US" sz="2400" dirty="0"/>
              <a:t> </a:t>
            </a:r>
            <a:r>
              <a:rPr lang="en-US" sz="2400" dirty="0" err="1"/>
              <a:t>exploratoire</a:t>
            </a:r>
            <a:r>
              <a:rPr lang="en-US" sz="2400" dirty="0"/>
              <a:t> </a:t>
            </a:r>
            <a:br>
              <a:rPr lang="en-US" sz="2400" dirty="0"/>
            </a:br>
            <a:r>
              <a:rPr lang="en-US" sz="2400" dirty="0"/>
              <a:t>et </a:t>
            </a:r>
            <a:r>
              <a:rPr lang="en-US" sz="2400" dirty="0" err="1"/>
              <a:t>statistique</a:t>
            </a:r>
            <a:endParaRPr lang="en-US" sz="2400" dirty="0"/>
          </a:p>
        </p:txBody>
      </p:sp>
      <p:sp>
        <p:nvSpPr>
          <p:cNvPr id="1290" name="Google Shape;1290;p28">
            <a:extLst>
              <a:ext uri="{FF2B5EF4-FFF2-40B4-BE49-F238E27FC236}">
                <a16:creationId xmlns:a16="http://schemas.microsoft.com/office/drawing/2014/main" id="{F2D797DE-56D6-A469-DC22-4A392F7EC62D}"/>
              </a:ext>
            </a:extLst>
          </p:cNvPr>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1291" name="Google Shape;1291;p28">
            <a:extLst>
              <a:ext uri="{FF2B5EF4-FFF2-40B4-BE49-F238E27FC236}">
                <a16:creationId xmlns:a16="http://schemas.microsoft.com/office/drawing/2014/main" id="{A364E37A-6F63-4572-2057-64B7F2069FCE}"/>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F32A3CCF-3CB4-A172-8C09-F706AA1E1BE1}"/>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a:extLst>
                <a:ext uri="{FF2B5EF4-FFF2-40B4-BE49-F238E27FC236}">
                  <a16:creationId xmlns:a16="http://schemas.microsoft.com/office/drawing/2014/main" id="{68AFCE8B-BB3B-5C39-6F25-11D26D90DAC4}"/>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a:extLst>
                <a:ext uri="{FF2B5EF4-FFF2-40B4-BE49-F238E27FC236}">
                  <a16:creationId xmlns:a16="http://schemas.microsoft.com/office/drawing/2014/main" id="{53347F58-9D39-2CF6-8918-DB9AB70FC93F}"/>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a:extLst>
                <a:ext uri="{FF2B5EF4-FFF2-40B4-BE49-F238E27FC236}">
                  <a16:creationId xmlns:a16="http://schemas.microsoft.com/office/drawing/2014/main" id="{C3C24DFE-1958-01A7-C07D-61A34285C710}"/>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a:extLst>
                <a:ext uri="{FF2B5EF4-FFF2-40B4-BE49-F238E27FC236}">
                  <a16:creationId xmlns:a16="http://schemas.microsoft.com/office/drawing/2014/main" id="{97D602C8-00AF-9D39-03B4-E204882E3D22}"/>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a:extLst>
                <a:ext uri="{FF2B5EF4-FFF2-40B4-BE49-F238E27FC236}">
                  <a16:creationId xmlns:a16="http://schemas.microsoft.com/office/drawing/2014/main" id="{9D00B664-7800-FF1F-96ED-3E4EBFAFFC3C}"/>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a:extLst>
                <a:ext uri="{FF2B5EF4-FFF2-40B4-BE49-F238E27FC236}">
                  <a16:creationId xmlns:a16="http://schemas.microsoft.com/office/drawing/2014/main" id="{4CB13398-EC8F-1C63-CCEB-7F5C4634F097}"/>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a:extLst>
                <a:ext uri="{FF2B5EF4-FFF2-40B4-BE49-F238E27FC236}">
                  <a16:creationId xmlns:a16="http://schemas.microsoft.com/office/drawing/2014/main" id="{66E1C80F-E1EE-F3D4-7999-C345DFD0AB3B}"/>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a:extLst>
                <a:ext uri="{FF2B5EF4-FFF2-40B4-BE49-F238E27FC236}">
                  <a16:creationId xmlns:a16="http://schemas.microsoft.com/office/drawing/2014/main" id="{AE1E2BDB-CDB9-D101-70BC-87A9E4F14B68}"/>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a:extLst>
                <a:ext uri="{FF2B5EF4-FFF2-40B4-BE49-F238E27FC236}">
                  <a16:creationId xmlns:a16="http://schemas.microsoft.com/office/drawing/2014/main" id="{2DEE91F1-2D26-6018-5275-B904B4E011D2}"/>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a:extLst>
                <a:ext uri="{FF2B5EF4-FFF2-40B4-BE49-F238E27FC236}">
                  <a16:creationId xmlns:a16="http://schemas.microsoft.com/office/drawing/2014/main" id="{57A08819-BFAA-1951-D21F-63976777BEA0}"/>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a:extLst>
                <a:ext uri="{FF2B5EF4-FFF2-40B4-BE49-F238E27FC236}">
                  <a16:creationId xmlns:a16="http://schemas.microsoft.com/office/drawing/2014/main" id="{6BFE795B-0F1C-8AB4-3990-6770DBE53CDB}"/>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a:extLst>
                <a:ext uri="{FF2B5EF4-FFF2-40B4-BE49-F238E27FC236}">
                  <a16:creationId xmlns:a16="http://schemas.microsoft.com/office/drawing/2014/main" id="{C5A9AB85-BC1E-C1EB-DDFF-6D324F8C600F}"/>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a:extLst>
                <a:ext uri="{FF2B5EF4-FFF2-40B4-BE49-F238E27FC236}">
                  <a16:creationId xmlns:a16="http://schemas.microsoft.com/office/drawing/2014/main" id="{0AC4DFD6-E290-5A16-DF05-543160A56A24}"/>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a:extLst>
                <a:ext uri="{FF2B5EF4-FFF2-40B4-BE49-F238E27FC236}">
                  <a16:creationId xmlns:a16="http://schemas.microsoft.com/office/drawing/2014/main" id="{A26A9DD7-8FDA-4AD4-D51A-3F9754073BD9}"/>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a:extLst>
                <a:ext uri="{FF2B5EF4-FFF2-40B4-BE49-F238E27FC236}">
                  <a16:creationId xmlns:a16="http://schemas.microsoft.com/office/drawing/2014/main" id="{3FD07A3A-28C7-C3FF-B164-4C59BDBF79EA}"/>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a:extLst>
                <a:ext uri="{FF2B5EF4-FFF2-40B4-BE49-F238E27FC236}">
                  <a16:creationId xmlns:a16="http://schemas.microsoft.com/office/drawing/2014/main" id="{BB070023-2522-15A6-0F3E-DF4E4A42E4C4}"/>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a:extLst>
                <a:ext uri="{FF2B5EF4-FFF2-40B4-BE49-F238E27FC236}">
                  <a16:creationId xmlns:a16="http://schemas.microsoft.com/office/drawing/2014/main" id="{B4406C13-6678-8971-C978-52CC2AB482E4}"/>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a:extLst>
                <a:ext uri="{FF2B5EF4-FFF2-40B4-BE49-F238E27FC236}">
                  <a16:creationId xmlns:a16="http://schemas.microsoft.com/office/drawing/2014/main" id="{100A247F-F31D-ECFD-1B57-A9317788C69F}"/>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a:extLst>
                <a:ext uri="{FF2B5EF4-FFF2-40B4-BE49-F238E27FC236}">
                  <a16:creationId xmlns:a16="http://schemas.microsoft.com/office/drawing/2014/main" id="{CF775DDA-0DEC-6088-4192-DFC7E932A7BD}"/>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a:extLst>
                <a:ext uri="{FF2B5EF4-FFF2-40B4-BE49-F238E27FC236}">
                  <a16:creationId xmlns:a16="http://schemas.microsoft.com/office/drawing/2014/main" id="{F2CD1208-C12A-D8CB-E2E8-4F3CA338A142}"/>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a:extLst>
                <a:ext uri="{FF2B5EF4-FFF2-40B4-BE49-F238E27FC236}">
                  <a16:creationId xmlns:a16="http://schemas.microsoft.com/office/drawing/2014/main" id="{8A578C61-38A1-AB9A-85EE-05921504B1EA}"/>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a:extLst>
                <a:ext uri="{FF2B5EF4-FFF2-40B4-BE49-F238E27FC236}">
                  <a16:creationId xmlns:a16="http://schemas.microsoft.com/office/drawing/2014/main" id="{75C53A04-FBAC-D36B-41C7-FCAC50D60029}"/>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a:extLst>
                <a:ext uri="{FF2B5EF4-FFF2-40B4-BE49-F238E27FC236}">
                  <a16:creationId xmlns:a16="http://schemas.microsoft.com/office/drawing/2014/main" id="{9B788091-AB0E-FD90-9B0B-3E86A8EB0998}"/>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a:extLst>
                <a:ext uri="{FF2B5EF4-FFF2-40B4-BE49-F238E27FC236}">
                  <a16:creationId xmlns:a16="http://schemas.microsoft.com/office/drawing/2014/main" id="{D907DD5E-B9B8-A1CD-3985-B3D65B4F1A02}"/>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a:extLst>
                <a:ext uri="{FF2B5EF4-FFF2-40B4-BE49-F238E27FC236}">
                  <a16:creationId xmlns:a16="http://schemas.microsoft.com/office/drawing/2014/main" id="{DEC308CE-E929-CA93-BBA7-2A677CEE2319}"/>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a:extLst>
                <a:ext uri="{FF2B5EF4-FFF2-40B4-BE49-F238E27FC236}">
                  <a16:creationId xmlns:a16="http://schemas.microsoft.com/office/drawing/2014/main" id="{383A7369-BF4D-BBF8-BCD7-3F52ECD4AE73}"/>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a:extLst>
                <a:ext uri="{FF2B5EF4-FFF2-40B4-BE49-F238E27FC236}">
                  <a16:creationId xmlns:a16="http://schemas.microsoft.com/office/drawing/2014/main" id="{266A04AA-3601-35E5-85AF-6BC88F9C3DEB}"/>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a:extLst>
                <a:ext uri="{FF2B5EF4-FFF2-40B4-BE49-F238E27FC236}">
                  <a16:creationId xmlns:a16="http://schemas.microsoft.com/office/drawing/2014/main" id="{4BA4B272-94FC-2A0E-A8F5-3B7A43091A38}"/>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a:extLst>
                <a:ext uri="{FF2B5EF4-FFF2-40B4-BE49-F238E27FC236}">
                  <a16:creationId xmlns:a16="http://schemas.microsoft.com/office/drawing/2014/main" id="{49AF3A43-2D48-47F7-1931-33DEDFEB722E}"/>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a:extLst>
                <a:ext uri="{FF2B5EF4-FFF2-40B4-BE49-F238E27FC236}">
                  <a16:creationId xmlns:a16="http://schemas.microsoft.com/office/drawing/2014/main" id="{F8E52B5C-404E-8AED-1304-232180FE10A4}"/>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a:extLst>
                <a:ext uri="{FF2B5EF4-FFF2-40B4-BE49-F238E27FC236}">
                  <a16:creationId xmlns:a16="http://schemas.microsoft.com/office/drawing/2014/main" id="{AC528966-1A8A-498D-03D6-5A0D2FD26894}"/>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a:extLst>
                <a:ext uri="{FF2B5EF4-FFF2-40B4-BE49-F238E27FC236}">
                  <a16:creationId xmlns:a16="http://schemas.microsoft.com/office/drawing/2014/main" id="{336E254B-B4C9-B588-CA8D-B77FBDEB257A}"/>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a:extLst>
                <a:ext uri="{FF2B5EF4-FFF2-40B4-BE49-F238E27FC236}">
                  <a16:creationId xmlns:a16="http://schemas.microsoft.com/office/drawing/2014/main" id="{CAAD0B3E-09B2-171B-57F3-87AE9A652267}"/>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a:extLst>
                <a:ext uri="{FF2B5EF4-FFF2-40B4-BE49-F238E27FC236}">
                  <a16:creationId xmlns:a16="http://schemas.microsoft.com/office/drawing/2014/main" id="{20585810-9B03-EDA9-061E-224110DAA569}"/>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a:extLst>
                <a:ext uri="{FF2B5EF4-FFF2-40B4-BE49-F238E27FC236}">
                  <a16:creationId xmlns:a16="http://schemas.microsoft.com/office/drawing/2014/main" id="{17D931BF-F611-4318-7B27-F39EA05FA63B}"/>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a:extLst>
                <a:ext uri="{FF2B5EF4-FFF2-40B4-BE49-F238E27FC236}">
                  <a16:creationId xmlns:a16="http://schemas.microsoft.com/office/drawing/2014/main" id="{A75050FD-14C9-0474-4BA1-332F869F7B1A}"/>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a:extLst>
                <a:ext uri="{FF2B5EF4-FFF2-40B4-BE49-F238E27FC236}">
                  <a16:creationId xmlns:a16="http://schemas.microsoft.com/office/drawing/2014/main" id="{B9523EFB-F9E6-E805-E0C1-034FF9AC5F53}"/>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a:extLst>
                <a:ext uri="{FF2B5EF4-FFF2-40B4-BE49-F238E27FC236}">
                  <a16:creationId xmlns:a16="http://schemas.microsoft.com/office/drawing/2014/main" id="{BD5DD440-F004-B9AB-B74D-384BA09B2590}"/>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a:extLst>
                <a:ext uri="{FF2B5EF4-FFF2-40B4-BE49-F238E27FC236}">
                  <a16:creationId xmlns:a16="http://schemas.microsoft.com/office/drawing/2014/main" id="{BB1B12E1-03C5-BD3D-F223-F333B18728DB}"/>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a:extLst>
                <a:ext uri="{FF2B5EF4-FFF2-40B4-BE49-F238E27FC236}">
                  <a16:creationId xmlns:a16="http://schemas.microsoft.com/office/drawing/2014/main" id="{0B9B78FB-CEE9-EE12-C03D-EA864EB43943}"/>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a:extLst>
                <a:ext uri="{FF2B5EF4-FFF2-40B4-BE49-F238E27FC236}">
                  <a16:creationId xmlns:a16="http://schemas.microsoft.com/office/drawing/2014/main" id="{0DA03D81-E1BD-C639-D586-0EEDEDF53023}"/>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a:extLst>
                <a:ext uri="{FF2B5EF4-FFF2-40B4-BE49-F238E27FC236}">
                  <a16:creationId xmlns:a16="http://schemas.microsoft.com/office/drawing/2014/main" id="{1C741535-F1FF-0BC1-163E-D517208FEAB7}"/>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a:extLst>
                <a:ext uri="{FF2B5EF4-FFF2-40B4-BE49-F238E27FC236}">
                  <a16:creationId xmlns:a16="http://schemas.microsoft.com/office/drawing/2014/main" id="{465C34C9-D446-79D5-529B-1FE949456CB2}"/>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a:extLst>
                <a:ext uri="{FF2B5EF4-FFF2-40B4-BE49-F238E27FC236}">
                  <a16:creationId xmlns:a16="http://schemas.microsoft.com/office/drawing/2014/main" id="{CF9F82CD-8EE8-D91E-7E20-35BD2E5A8CD2}"/>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a:extLst>
                <a:ext uri="{FF2B5EF4-FFF2-40B4-BE49-F238E27FC236}">
                  <a16:creationId xmlns:a16="http://schemas.microsoft.com/office/drawing/2014/main" id="{A28A90F0-76F0-C880-CAC3-FD5CBA924E66}"/>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a:extLst>
                <a:ext uri="{FF2B5EF4-FFF2-40B4-BE49-F238E27FC236}">
                  <a16:creationId xmlns:a16="http://schemas.microsoft.com/office/drawing/2014/main" id="{81F2098F-68D3-2104-15D8-60BBB131A955}"/>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a:extLst>
                <a:ext uri="{FF2B5EF4-FFF2-40B4-BE49-F238E27FC236}">
                  <a16:creationId xmlns:a16="http://schemas.microsoft.com/office/drawing/2014/main" id="{84819C36-A11A-5A5D-CA28-CE0B06292EE3}"/>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a:extLst>
                <a:ext uri="{FF2B5EF4-FFF2-40B4-BE49-F238E27FC236}">
                  <a16:creationId xmlns:a16="http://schemas.microsoft.com/office/drawing/2014/main" id="{3A1ACAD8-81AA-50B1-175D-1D2BCA94941F}"/>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a:extLst>
                <a:ext uri="{FF2B5EF4-FFF2-40B4-BE49-F238E27FC236}">
                  <a16:creationId xmlns:a16="http://schemas.microsoft.com/office/drawing/2014/main" id="{864520B5-22FD-C5B4-75EB-513315CD5358}"/>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a:extLst>
                <a:ext uri="{FF2B5EF4-FFF2-40B4-BE49-F238E27FC236}">
                  <a16:creationId xmlns:a16="http://schemas.microsoft.com/office/drawing/2014/main" id="{91D3C29A-A54F-3736-AAAC-B357985A1FA4}"/>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a:extLst>
                <a:ext uri="{FF2B5EF4-FFF2-40B4-BE49-F238E27FC236}">
                  <a16:creationId xmlns:a16="http://schemas.microsoft.com/office/drawing/2014/main" id="{49E11CAA-0E74-404D-F9BD-2A53EA744890}"/>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a:extLst>
                <a:ext uri="{FF2B5EF4-FFF2-40B4-BE49-F238E27FC236}">
                  <a16:creationId xmlns:a16="http://schemas.microsoft.com/office/drawing/2014/main" id="{1C676020-D9D4-2CF6-56B3-002545AA16A0}"/>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a:extLst>
                <a:ext uri="{FF2B5EF4-FFF2-40B4-BE49-F238E27FC236}">
                  <a16:creationId xmlns:a16="http://schemas.microsoft.com/office/drawing/2014/main" id="{121D11BB-DAC5-B0C0-E32C-F24FFFC2FA9F}"/>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a:extLst>
                <a:ext uri="{FF2B5EF4-FFF2-40B4-BE49-F238E27FC236}">
                  <a16:creationId xmlns:a16="http://schemas.microsoft.com/office/drawing/2014/main" id="{273A7854-4F8D-1428-2DC6-ADF332E14460}"/>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a:extLst>
                <a:ext uri="{FF2B5EF4-FFF2-40B4-BE49-F238E27FC236}">
                  <a16:creationId xmlns:a16="http://schemas.microsoft.com/office/drawing/2014/main" id="{36EB3F6A-D67A-79A8-9A98-BB85FC31D692}"/>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a:extLst>
                <a:ext uri="{FF2B5EF4-FFF2-40B4-BE49-F238E27FC236}">
                  <a16:creationId xmlns:a16="http://schemas.microsoft.com/office/drawing/2014/main" id="{87290D32-6EA1-CC91-55A9-D1F121169BF9}"/>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a:extLst>
                <a:ext uri="{FF2B5EF4-FFF2-40B4-BE49-F238E27FC236}">
                  <a16:creationId xmlns:a16="http://schemas.microsoft.com/office/drawing/2014/main" id="{C9285BE7-13A8-1BC8-1191-92F403B7D40E}"/>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a:extLst>
                <a:ext uri="{FF2B5EF4-FFF2-40B4-BE49-F238E27FC236}">
                  <a16:creationId xmlns:a16="http://schemas.microsoft.com/office/drawing/2014/main" id="{6E859D6F-E22D-FA6A-4AB4-8DB667E6951C}"/>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a:extLst>
                <a:ext uri="{FF2B5EF4-FFF2-40B4-BE49-F238E27FC236}">
                  <a16:creationId xmlns:a16="http://schemas.microsoft.com/office/drawing/2014/main" id="{80FB99DA-9AD4-9396-BE50-91E94568C07D}"/>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a:extLst>
                <a:ext uri="{FF2B5EF4-FFF2-40B4-BE49-F238E27FC236}">
                  <a16:creationId xmlns:a16="http://schemas.microsoft.com/office/drawing/2014/main" id="{FCD8C212-6EB7-F925-66EE-2EB0209FAA72}"/>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a:extLst>
                <a:ext uri="{FF2B5EF4-FFF2-40B4-BE49-F238E27FC236}">
                  <a16:creationId xmlns:a16="http://schemas.microsoft.com/office/drawing/2014/main" id="{A50FEC8A-359D-90E1-0B32-32C41B7685E7}"/>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a:extLst>
                <a:ext uri="{FF2B5EF4-FFF2-40B4-BE49-F238E27FC236}">
                  <a16:creationId xmlns:a16="http://schemas.microsoft.com/office/drawing/2014/main" id="{283EC5BB-CDC5-8ED2-FFA0-C776F6FCF513}"/>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a:extLst>
                <a:ext uri="{FF2B5EF4-FFF2-40B4-BE49-F238E27FC236}">
                  <a16:creationId xmlns:a16="http://schemas.microsoft.com/office/drawing/2014/main" id="{3CAD63FC-791C-F331-E082-5B4E82FAED08}"/>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a:extLst>
                <a:ext uri="{FF2B5EF4-FFF2-40B4-BE49-F238E27FC236}">
                  <a16:creationId xmlns:a16="http://schemas.microsoft.com/office/drawing/2014/main" id="{D1C5F640-2591-F07C-C0ED-06D07B5540FF}"/>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a:extLst>
                <a:ext uri="{FF2B5EF4-FFF2-40B4-BE49-F238E27FC236}">
                  <a16:creationId xmlns:a16="http://schemas.microsoft.com/office/drawing/2014/main" id="{1924663B-C7E4-3469-3478-0B4B728D7877}"/>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a:extLst>
                <a:ext uri="{FF2B5EF4-FFF2-40B4-BE49-F238E27FC236}">
                  <a16:creationId xmlns:a16="http://schemas.microsoft.com/office/drawing/2014/main" id="{1D25311B-E6CF-3F31-08AD-00AE6349926D}"/>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a:extLst>
                <a:ext uri="{FF2B5EF4-FFF2-40B4-BE49-F238E27FC236}">
                  <a16:creationId xmlns:a16="http://schemas.microsoft.com/office/drawing/2014/main" id="{7DE0BE94-AFEC-EB16-7C9E-DCEF010EB06C}"/>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a:extLst>
                <a:ext uri="{FF2B5EF4-FFF2-40B4-BE49-F238E27FC236}">
                  <a16:creationId xmlns:a16="http://schemas.microsoft.com/office/drawing/2014/main" id="{8CCA1B58-7690-A4D9-814C-BF8B06A88325}"/>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a:extLst>
                <a:ext uri="{FF2B5EF4-FFF2-40B4-BE49-F238E27FC236}">
                  <a16:creationId xmlns:a16="http://schemas.microsoft.com/office/drawing/2014/main" id="{BCD28F42-B86F-6026-D231-9B21EE3632B4}"/>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a:extLst>
                <a:ext uri="{FF2B5EF4-FFF2-40B4-BE49-F238E27FC236}">
                  <a16:creationId xmlns:a16="http://schemas.microsoft.com/office/drawing/2014/main" id="{98B106EC-F59D-FC7A-190A-471E141D402B}"/>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a:extLst>
                <a:ext uri="{FF2B5EF4-FFF2-40B4-BE49-F238E27FC236}">
                  <a16:creationId xmlns:a16="http://schemas.microsoft.com/office/drawing/2014/main" id="{E9574AD0-7D11-8FC4-5B51-449A40FC0AC6}"/>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a:extLst>
                <a:ext uri="{FF2B5EF4-FFF2-40B4-BE49-F238E27FC236}">
                  <a16:creationId xmlns:a16="http://schemas.microsoft.com/office/drawing/2014/main" id="{D62A8A5E-B093-EA3A-EEA7-39755C6A0EB9}"/>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a:extLst>
                <a:ext uri="{FF2B5EF4-FFF2-40B4-BE49-F238E27FC236}">
                  <a16:creationId xmlns:a16="http://schemas.microsoft.com/office/drawing/2014/main" id="{0DFBABFD-ACC9-942A-A0EB-BFEA9DA6F27D}"/>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a:extLst>
                <a:ext uri="{FF2B5EF4-FFF2-40B4-BE49-F238E27FC236}">
                  <a16:creationId xmlns:a16="http://schemas.microsoft.com/office/drawing/2014/main" id="{B568C96C-41B4-FB04-0911-7AFB27E2A709}"/>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a:extLst>
                <a:ext uri="{FF2B5EF4-FFF2-40B4-BE49-F238E27FC236}">
                  <a16:creationId xmlns:a16="http://schemas.microsoft.com/office/drawing/2014/main" id="{301DB360-303B-FFFB-4474-DF15F952917D}"/>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a:extLst>
                <a:ext uri="{FF2B5EF4-FFF2-40B4-BE49-F238E27FC236}">
                  <a16:creationId xmlns:a16="http://schemas.microsoft.com/office/drawing/2014/main" id="{F7EB09ED-1A05-F208-CA43-D2226A271022}"/>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a:extLst>
                <a:ext uri="{FF2B5EF4-FFF2-40B4-BE49-F238E27FC236}">
                  <a16:creationId xmlns:a16="http://schemas.microsoft.com/office/drawing/2014/main" id="{3BFE0636-C149-C973-289D-39D996F7E90B}"/>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a:extLst>
                <a:ext uri="{FF2B5EF4-FFF2-40B4-BE49-F238E27FC236}">
                  <a16:creationId xmlns:a16="http://schemas.microsoft.com/office/drawing/2014/main" id="{EC7D0436-A412-71C1-168E-223B6A45DF9D}"/>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a:extLst>
                <a:ext uri="{FF2B5EF4-FFF2-40B4-BE49-F238E27FC236}">
                  <a16:creationId xmlns:a16="http://schemas.microsoft.com/office/drawing/2014/main" id="{1C41B6AE-2CCE-C9DC-C270-034AE6060DF5}"/>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a:extLst>
                <a:ext uri="{FF2B5EF4-FFF2-40B4-BE49-F238E27FC236}">
                  <a16:creationId xmlns:a16="http://schemas.microsoft.com/office/drawing/2014/main" id="{3D2F15AD-FD18-7A4B-A3FD-EB9683B024FB}"/>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a:extLst>
                <a:ext uri="{FF2B5EF4-FFF2-40B4-BE49-F238E27FC236}">
                  <a16:creationId xmlns:a16="http://schemas.microsoft.com/office/drawing/2014/main" id="{BB894C46-45C6-AE8C-CA1B-6B6A04C44ADC}"/>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a:extLst>
                <a:ext uri="{FF2B5EF4-FFF2-40B4-BE49-F238E27FC236}">
                  <a16:creationId xmlns:a16="http://schemas.microsoft.com/office/drawing/2014/main" id="{2CC00090-B176-B111-8F03-159FDF8C5A73}"/>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a:extLst>
                <a:ext uri="{FF2B5EF4-FFF2-40B4-BE49-F238E27FC236}">
                  <a16:creationId xmlns:a16="http://schemas.microsoft.com/office/drawing/2014/main" id="{A2437550-0974-AA73-B33A-2CDBEB8B8CC8}"/>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a:extLst>
                <a:ext uri="{FF2B5EF4-FFF2-40B4-BE49-F238E27FC236}">
                  <a16:creationId xmlns:a16="http://schemas.microsoft.com/office/drawing/2014/main" id="{0212DBE2-68DD-737E-604B-040289F68A57}"/>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a:extLst>
                <a:ext uri="{FF2B5EF4-FFF2-40B4-BE49-F238E27FC236}">
                  <a16:creationId xmlns:a16="http://schemas.microsoft.com/office/drawing/2014/main" id="{380B3B24-B4A8-4492-4218-1EF122738254}"/>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a:extLst>
                <a:ext uri="{FF2B5EF4-FFF2-40B4-BE49-F238E27FC236}">
                  <a16:creationId xmlns:a16="http://schemas.microsoft.com/office/drawing/2014/main" id="{0572AC58-83EC-14C1-4F4E-072212BD23C7}"/>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a:extLst>
                <a:ext uri="{FF2B5EF4-FFF2-40B4-BE49-F238E27FC236}">
                  <a16:creationId xmlns:a16="http://schemas.microsoft.com/office/drawing/2014/main" id="{EFDDBF79-A469-CC94-952E-59B9E527844C}"/>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a:extLst>
                <a:ext uri="{FF2B5EF4-FFF2-40B4-BE49-F238E27FC236}">
                  <a16:creationId xmlns:a16="http://schemas.microsoft.com/office/drawing/2014/main" id="{19C17D62-75F0-C55B-37DE-AFC0D2AF35D1}"/>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a:extLst>
                <a:ext uri="{FF2B5EF4-FFF2-40B4-BE49-F238E27FC236}">
                  <a16:creationId xmlns:a16="http://schemas.microsoft.com/office/drawing/2014/main" id="{639CB5BF-6D5E-7746-2108-A47C0B12AFE4}"/>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a:extLst>
                <a:ext uri="{FF2B5EF4-FFF2-40B4-BE49-F238E27FC236}">
                  <a16:creationId xmlns:a16="http://schemas.microsoft.com/office/drawing/2014/main" id="{65B5CC50-4977-944E-6651-827CD30CAA52}"/>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a:extLst>
                <a:ext uri="{FF2B5EF4-FFF2-40B4-BE49-F238E27FC236}">
                  <a16:creationId xmlns:a16="http://schemas.microsoft.com/office/drawing/2014/main" id="{4FE299CB-CD13-C184-FF28-E4A2BF975447}"/>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a:extLst>
                <a:ext uri="{FF2B5EF4-FFF2-40B4-BE49-F238E27FC236}">
                  <a16:creationId xmlns:a16="http://schemas.microsoft.com/office/drawing/2014/main" id="{DECB04BA-9971-75A2-BFF0-1F2571268436}"/>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a:extLst>
                <a:ext uri="{FF2B5EF4-FFF2-40B4-BE49-F238E27FC236}">
                  <a16:creationId xmlns:a16="http://schemas.microsoft.com/office/drawing/2014/main" id="{FA2B7D6D-4B6C-D8B3-D68B-24BFC6181AA2}"/>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a:extLst>
                <a:ext uri="{FF2B5EF4-FFF2-40B4-BE49-F238E27FC236}">
                  <a16:creationId xmlns:a16="http://schemas.microsoft.com/office/drawing/2014/main" id="{A40DDB63-EA30-C21E-DD75-F51DC875C09B}"/>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a:extLst>
                <a:ext uri="{FF2B5EF4-FFF2-40B4-BE49-F238E27FC236}">
                  <a16:creationId xmlns:a16="http://schemas.microsoft.com/office/drawing/2014/main" id="{134F3ED6-CD49-2CD0-E467-E0B21C53E94B}"/>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a:extLst>
                <a:ext uri="{FF2B5EF4-FFF2-40B4-BE49-F238E27FC236}">
                  <a16:creationId xmlns:a16="http://schemas.microsoft.com/office/drawing/2014/main" id="{90F21500-0C64-D0A8-D4E0-BABC49DF3203}"/>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a:extLst>
                <a:ext uri="{FF2B5EF4-FFF2-40B4-BE49-F238E27FC236}">
                  <a16:creationId xmlns:a16="http://schemas.microsoft.com/office/drawing/2014/main" id="{FAED6B87-CA02-6F95-1EBB-FE64127F0645}"/>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a:extLst>
                <a:ext uri="{FF2B5EF4-FFF2-40B4-BE49-F238E27FC236}">
                  <a16:creationId xmlns:a16="http://schemas.microsoft.com/office/drawing/2014/main" id="{001A0E82-00B1-07AC-F5AE-88576783F7E1}"/>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a:extLst>
                <a:ext uri="{FF2B5EF4-FFF2-40B4-BE49-F238E27FC236}">
                  <a16:creationId xmlns:a16="http://schemas.microsoft.com/office/drawing/2014/main" id="{B8AD6B37-38E0-9B5F-6679-0206EE86CD82}"/>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a:extLst>
                <a:ext uri="{FF2B5EF4-FFF2-40B4-BE49-F238E27FC236}">
                  <a16:creationId xmlns:a16="http://schemas.microsoft.com/office/drawing/2014/main" id="{FF37B830-FF20-5968-E95B-E26DF321D817}"/>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a:extLst>
                <a:ext uri="{FF2B5EF4-FFF2-40B4-BE49-F238E27FC236}">
                  <a16:creationId xmlns:a16="http://schemas.microsoft.com/office/drawing/2014/main" id="{3C53D659-8D3E-C867-B0B0-6E86B3B211EB}"/>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a:extLst>
                <a:ext uri="{FF2B5EF4-FFF2-40B4-BE49-F238E27FC236}">
                  <a16:creationId xmlns:a16="http://schemas.microsoft.com/office/drawing/2014/main" id="{5AB0178F-97DB-957B-4239-11E735BC051B}"/>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a:extLst>
                <a:ext uri="{FF2B5EF4-FFF2-40B4-BE49-F238E27FC236}">
                  <a16:creationId xmlns:a16="http://schemas.microsoft.com/office/drawing/2014/main" id="{1BFDE413-77BB-61FC-D788-04303CF6DA23}"/>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a:extLst>
                <a:ext uri="{FF2B5EF4-FFF2-40B4-BE49-F238E27FC236}">
                  <a16:creationId xmlns:a16="http://schemas.microsoft.com/office/drawing/2014/main" id="{04C8915D-193D-3EDB-F22A-445593AAC3AE}"/>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a:extLst>
                <a:ext uri="{FF2B5EF4-FFF2-40B4-BE49-F238E27FC236}">
                  <a16:creationId xmlns:a16="http://schemas.microsoft.com/office/drawing/2014/main" id="{F7593B0B-2C0F-AA8F-30E9-A2711858D820}"/>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a:extLst>
                <a:ext uri="{FF2B5EF4-FFF2-40B4-BE49-F238E27FC236}">
                  <a16:creationId xmlns:a16="http://schemas.microsoft.com/office/drawing/2014/main" id="{11F0F411-2BFE-B19A-01F6-BB77A026339B}"/>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a:extLst>
                <a:ext uri="{FF2B5EF4-FFF2-40B4-BE49-F238E27FC236}">
                  <a16:creationId xmlns:a16="http://schemas.microsoft.com/office/drawing/2014/main" id="{48ABF806-3F41-6C61-4057-634EEFF4284D}"/>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a:extLst>
                <a:ext uri="{FF2B5EF4-FFF2-40B4-BE49-F238E27FC236}">
                  <a16:creationId xmlns:a16="http://schemas.microsoft.com/office/drawing/2014/main" id="{49030C7C-A3D6-5FB6-BE24-895AB9785DDC}"/>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a:extLst>
                <a:ext uri="{FF2B5EF4-FFF2-40B4-BE49-F238E27FC236}">
                  <a16:creationId xmlns:a16="http://schemas.microsoft.com/office/drawing/2014/main" id="{E9F22645-90DF-68D1-3F43-C3DDEEDF9ECD}"/>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a:extLst>
                <a:ext uri="{FF2B5EF4-FFF2-40B4-BE49-F238E27FC236}">
                  <a16:creationId xmlns:a16="http://schemas.microsoft.com/office/drawing/2014/main" id="{BEEA692B-48D1-704F-6D5B-B8CF989B42A4}"/>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a:extLst>
                <a:ext uri="{FF2B5EF4-FFF2-40B4-BE49-F238E27FC236}">
                  <a16:creationId xmlns:a16="http://schemas.microsoft.com/office/drawing/2014/main" id="{E4D80161-767A-62EC-8C76-ABFC5F80278C}"/>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a:extLst>
                <a:ext uri="{FF2B5EF4-FFF2-40B4-BE49-F238E27FC236}">
                  <a16:creationId xmlns:a16="http://schemas.microsoft.com/office/drawing/2014/main" id="{BE6746D7-EB55-7E82-8CD9-C8CEDBE32CFB}"/>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a:extLst>
                <a:ext uri="{FF2B5EF4-FFF2-40B4-BE49-F238E27FC236}">
                  <a16:creationId xmlns:a16="http://schemas.microsoft.com/office/drawing/2014/main" id="{60252064-6A3E-D429-DD10-66DA5B472EC8}"/>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a:extLst>
                <a:ext uri="{FF2B5EF4-FFF2-40B4-BE49-F238E27FC236}">
                  <a16:creationId xmlns:a16="http://schemas.microsoft.com/office/drawing/2014/main" id="{9A5CD81D-F81E-222B-6C0B-5402166859B3}"/>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a:extLst>
                <a:ext uri="{FF2B5EF4-FFF2-40B4-BE49-F238E27FC236}">
                  <a16:creationId xmlns:a16="http://schemas.microsoft.com/office/drawing/2014/main" id="{CEAD5329-07C9-3CFA-316A-CBD8E0C21146}"/>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a:extLst>
                <a:ext uri="{FF2B5EF4-FFF2-40B4-BE49-F238E27FC236}">
                  <a16:creationId xmlns:a16="http://schemas.microsoft.com/office/drawing/2014/main" id="{634AEA26-617D-0533-0946-11CEE9B9EA7F}"/>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a:extLst>
                <a:ext uri="{FF2B5EF4-FFF2-40B4-BE49-F238E27FC236}">
                  <a16:creationId xmlns:a16="http://schemas.microsoft.com/office/drawing/2014/main" id="{C7AC6338-5371-EF6F-D70E-3A13B13F7569}"/>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a:extLst>
                <a:ext uri="{FF2B5EF4-FFF2-40B4-BE49-F238E27FC236}">
                  <a16:creationId xmlns:a16="http://schemas.microsoft.com/office/drawing/2014/main" id="{5D84488D-0C6A-34DC-70B1-3E84911F5D77}"/>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a:extLst>
                <a:ext uri="{FF2B5EF4-FFF2-40B4-BE49-F238E27FC236}">
                  <a16:creationId xmlns:a16="http://schemas.microsoft.com/office/drawing/2014/main" id="{385ACF57-34E4-1E3C-FBB3-81E67F306429}"/>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a:extLst>
                <a:ext uri="{FF2B5EF4-FFF2-40B4-BE49-F238E27FC236}">
                  <a16:creationId xmlns:a16="http://schemas.microsoft.com/office/drawing/2014/main" id="{1DB5EAAC-512F-1D5E-BF3F-692A5D8CCA60}"/>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a:extLst>
                <a:ext uri="{FF2B5EF4-FFF2-40B4-BE49-F238E27FC236}">
                  <a16:creationId xmlns:a16="http://schemas.microsoft.com/office/drawing/2014/main" id="{C71786D0-9EF7-7929-114F-7FD76763F4C6}"/>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a:extLst>
                <a:ext uri="{FF2B5EF4-FFF2-40B4-BE49-F238E27FC236}">
                  <a16:creationId xmlns:a16="http://schemas.microsoft.com/office/drawing/2014/main" id="{A46ADE4C-3D98-0F1C-A03A-6F1A7E055F1F}"/>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a:extLst>
                <a:ext uri="{FF2B5EF4-FFF2-40B4-BE49-F238E27FC236}">
                  <a16:creationId xmlns:a16="http://schemas.microsoft.com/office/drawing/2014/main" id="{E0975A1F-8EC8-2220-DE38-8DC5F7518019}"/>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a:extLst>
                <a:ext uri="{FF2B5EF4-FFF2-40B4-BE49-F238E27FC236}">
                  <a16:creationId xmlns:a16="http://schemas.microsoft.com/office/drawing/2014/main" id="{F8DA37CD-FBDC-764A-D2EE-FBB2AAFCE909}"/>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a:extLst>
                <a:ext uri="{FF2B5EF4-FFF2-40B4-BE49-F238E27FC236}">
                  <a16:creationId xmlns:a16="http://schemas.microsoft.com/office/drawing/2014/main" id="{C0E9880F-C580-BD52-F647-E41DF00DD9E9}"/>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a:extLst>
                <a:ext uri="{FF2B5EF4-FFF2-40B4-BE49-F238E27FC236}">
                  <a16:creationId xmlns:a16="http://schemas.microsoft.com/office/drawing/2014/main" id="{7A0749AC-C0CB-1EF9-9FF7-C745F8F421B2}"/>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a:extLst>
                <a:ext uri="{FF2B5EF4-FFF2-40B4-BE49-F238E27FC236}">
                  <a16:creationId xmlns:a16="http://schemas.microsoft.com/office/drawing/2014/main" id="{D0D25E7A-2B6E-0A9B-E795-9B0897172988}"/>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a:extLst>
                <a:ext uri="{FF2B5EF4-FFF2-40B4-BE49-F238E27FC236}">
                  <a16:creationId xmlns:a16="http://schemas.microsoft.com/office/drawing/2014/main" id="{93466334-95CE-E14C-957A-ECFEEB7267BD}"/>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a:extLst>
                <a:ext uri="{FF2B5EF4-FFF2-40B4-BE49-F238E27FC236}">
                  <a16:creationId xmlns:a16="http://schemas.microsoft.com/office/drawing/2014/main" id="{12BAE4E2-4EDD-D874-448E-40F86E4D46F5}"/>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a:extLst>
                <a:ext uri="{FF2B5EF4-FFF2-40B4-BE49-F238E27FC236}">
                  <a16:creationId xmlns:a16="http://schemas.microsoft.com/office/drawing/2014/main" id="{2269F1C8-6401-4108-8E95-0109283DFC4D}"/>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a:extLst>
                <a:ext uri="{FF2B5EF4-FFF2-40B4-BE49-F238E27FC236}">
                  <a16:creationId xmlns:a16="http://schemas.microsoft.com/office/drawing/2014/main" id="{50544F1F-4C43-2855-1EAC-3A0A5E469D6C}"/>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a:extLst>
                <a:ext uri="{FF2B5EF4-FFF2-40B4-BE49-F238E27FC236}">
                  <a16:creationId xmlns:a16="http://schemas.microsoft.com/office/drawing/2014/main" id="{D87690CE-7368-7C4E-6983-B18C4E809CDA}"/>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a:extLst>
                <a:ext uri="{FF2B5EF4-FFF2-40B4-BE49-F238E27FC236}">
                  <a16:creationId xmlns:a16="http://schemas.microsoft.com/office/drawing/2014/main" id="{ABDF45C3-6F65-C2ED-F63D-F4E4EB2A0F1E}"/>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a:extLst>
                <a:ext uri="{FF2B5EF4-FFF2-40B4-BE49-F238E27FC236}">
                  <a16:creationId xmlns:a16="http://schemas.microsoft.com/office/drawing/2014/main" id="{D2E34DB7-AFCD-0F1E-6998-305AF5DDA6D4}"/>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a:extLst>
                <a:ext uri="{FF2B5EF4-FFF2-40B4-BE49-F238E27FC236}">
                  <a16:creationId xmlns:a16="http://schemas.microsoft.com/office/drawing/2014/main" id="{5AE1AF38-CF17-85C4-34B8-6440960DB9FB}"/>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a:extLst>
                <a:ext uri="{FF2B5EF4-FFF2-40B4-BE49-F238E27FC236}">
                  <a16:creationId xmlns:a16="http://schemas.microsoft.com/office/drawing/2014/main" id="{A9A46817-747F-F1D8-1AA9-7DB5D4BA23B8}"/>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a:extLst>
                <a:ext uri="{FF2B5EF4-FFF2-40B4-BE49-F238E27FC236}">
                  <a16:creationId xmlns:a16="http://schemas.microsoft.com/office/drawing/2014/main" id="{6FD2139A-E8BF-5FA0-39ED-285243AEF1ED}"/>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a:extLst>
                <a:ext uri="{FF2B5EF4-FFF2-40B4-BE49-F238E27FC236}">
                  <a16:creationId xmlns:a16="http://schemas.microsoft.com/office/drawing/2014/main" id="{B310F314-213C-5927-9797-D1A494E2C8DA}"/>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a:extLst>
                <a:ext uri="{FF2B5EF4-FFF2-40B4-BE49-F238E27FC236}">
                  <a16:creationId xmlns:a16="http://schemas.microsoft.com/office/drawing/2014/main" id="{7B00CF8D-905E-5578-BC21-41810F09D067}"/>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a:extLst>
                <a:ext uri="{FF2B5EF4-FFF2-40B4-BE49-F238E27FC236}">
                  <a16:creationId xmlns:a16="http://schemas.microsoft.com/office/drawing/2014/main" id="{DD323618-285A-400D-6F1C-2137049914C6}"/>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a:extLst>
                <a:ext uri="{FF2B5EF4-FFF2-40B4-BE49-F238E27FC236}">
                  <a16:creationId xmlns:a16="http://schemas.microsoft.com/office/drawing/2014/main" id="{AC6B7789-FF09-461E-78E0-10CD40C3D195}"/>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a:extLst>
                <a:ext uri="{FF2B5EF4-FFF2-40B4-BE49-F238E27FC236}">
                  <a16:creationId xmlns:a16="http://schemas.microsoft.com/office/drawing/2014/main" id="{55418E08-B0B7-6708-B10D-DFEE544C1ED9}"/>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a:extLst>
                <a:ext uri="{FF2B5EF4-FFF2-40B4-BE49-F238E27FC236}">
                  <a16:creationId xmlns:a16="http://schemas.microsoft.com/office/drawing/2014/main" id="{804B90C8-C7C7-7B66-AB00-43D395E07AC9}"/>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a:extLst>
                <a:ext uri="{FF2B5EF4-FFF2-40B4-BE49-F238E27FC236}">
                  <a16:creationId xmlns:a16="http://schemas.microsoft.com/office/drawing/2014/main" id="{2B37672A-8ECD-B1CA-3EAC-9712ACDCE5B8}"/>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a:extLst>
                <a:ext uri="{FF2B5EF4-FFF2-40B4-BE49-F238E27FC236}">
                  <a16:creationId xmlns:a16="http://schemas.microsoft.com/office/drawing/2014/main" id="{CC486367-1D74-0703-A16F-3742AE5A9836}"/>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a:extLst>
                <a:ext uri="{FF2B5EF4-FFF2-40B4-BE49-F238E27FC236}">
                  <a16:creationId xmlns:a16="http://schemas.microsoft.com/office/drawing/2014/main" id="{286D7744-2F56-7BF3-2BD7-0D8659BAD2C6}"/>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a:extLst>
                <a:ext uri="{FF2B5EF4-FFF2-40B4-BE49-F238E27FC236}">
                  <a16:creationId xmlns:a16="http://schemas.microsoft.com/office/drawing/2014/main" id="{0A71EF01-40A5-8647-4CBF-FD6B83EDF1BA}"/>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a:extLst>
                <a:ext uri="{FF2B5EF4-FFF2-40B4-BE49-F238E27FC236}">
                  <a16:creationId xmlns:a16="http://schemas.microsoft.com/office/drawing/2014/main" id="{9D42F31E-25E1-9017-EFE4-F3E9E3500189}"/>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a:extLst>
                <a:ext uri="{FF2B5EF4-FFF2-40B4-BE49-F238E27FC236}">
                  <a16:creationId xmlns:a16="http://schemas.microsoft.com/office/drawing/2014/main" id="{68EDEDFA-5E79-D3A6-231E-9B8E35F1C86C}"/>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a:extLst>
                <a:ext uri="{FF2B5EF4-FFF2-40B4-BE49-F238E27FC236}">
                  <a16:creationId xmlns:a16="http://schemas.microsoft.com/office/drawing/2014/main" id="{043B8FAE-5485-696A-321B-40237786EC46}"/>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a:extLst>
                <a:ext uri="{FF2B5EF4-FFF2-40B4-BE49-F238E27FC236}">
                  <a16:creationId xmlns:a16="http://schemas.microsoft.com/office/drawing/2014/main" id="{5F5FE320-E4A7-3535-37FD-989C4C922C15}"/>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a:extLst>
                <a:ext uri="{FF2B5EF4-FFF2-40B4-BE49-F238E27FC236}">
                  <a16:creationId xmlns:a16="http://schemas.microsoft.com/office/drawing/2014/main" id="{01B477AC-7019-2501-90EC-99F242226770}"/>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a:extLst>
                <a:ext uri="{FF2B5EF4-FFF2-40B4-BE49-F238E27FC236}">
                  <a16:creationId xmlns:a16="http://schemas.microsoft.com/office/drawing/2014/main" id="{4502D5F6-8521-CFA4-5E82-83BC19A06FDB}"/>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a:extLst>
                <a:ext uri="{FF2B5EF4-FFF2-40B4-BE49-F238E27FC236}">
                  <a16:creationId xmlns:a16="http://schemas.microsoft.com/office/drawing/2014/main" id="{1A100B55-077F-11A7-8A2F-CED5771F9AE3}"/>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a:extLst>
                <a:ext uri="{FF2B5EF4-FFF2-40B4-BE49-F238E27FC236}">
                  <a16:creationId xmlns:a16="http://schemas.microsoft.com/office/drawing/2014/main" id="{D0CB3007-6680-4DF3-5490-3A4B3F1C863A}"/>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a:extLst>
                <a:ext uri="{FF2B5EF4-FFF2-40B4-BE49-F238E27FC236}">
                  <a16:creationId xmlns:a16="http://schemas.microsoft.com/office/drawing/2014/main" id="{615A0FAD-9E66-8033-C6BD-73305FF9D9A5}"/>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a:extLst>
                <a:ext uri="{FF2B5EF4-FFF2-40B4-BE49-F238E27FC236}">
                  <a16:creationId xmlns:a16="http://schemas.microsoft.com/office/drawing/2014/main" id="{950FAE0F-7220-2106-C433-73C4FA32696C}"/>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a:extLst>
                <a:ext uri="{FF2B5EF4-FFF2-40B4-BE49-F238E27FC236}">
                  <a16:creationId xmlns:a16="http://schemas.microsoft.com/office/drawing/2014/main" id="{72D67265-F4B0-B165-D936-F0E9E6DA320E}"/>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a:extLst>
                <a:ext uri="{FF2B5EF4-FFF2-40B4-BE49-F238E27FC236}">
                  <a16:creationId xmlns:a16="http://schemas.microsoft.com/office/drawing/2014/main" id="{A5186327-DDD2-81C7-60B5-2A227A4FDB6A}"/>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a:extLst>
                <a:ext uri="{FF2B5EF4-FFF2-40B4-BE49-F238E27FC236}">
                  <a16:creationId xmlns:a16="http://schemas.microsoft.com/office/drawing/2014/main" id="{DD6A67D1-04EC-2237-D7E3-353100C00438}"/>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a:extLst>
                <a:ext uri="{FF2B5EF4-FFF2-40B4-BE49-F238E27FC236}">
                  <a16:creationId xmlns:a16="http://schemas.microsoft.com/office/drawing/2014/main" id="{FA68479E-5F33-FCCC-DF1D-5D4626AF40D5}"/>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a:extLst>
                <a:ext uri="{FF2B5EF4-FFF2-40B4-BE49-F238E27FC236}">
                  <a16:creationId xmlns:a16="http://schemas.microsoft.com/office/drawing/2014/main" id="{8CE97014-470F-A3E7-6985-C6E03882551E}"/>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a:extLst>
                <a:ext uri="{FF2B5EF4-FFF2-40B4-BE49-F238E27FC236}">
                  <a16:creationId xmlns:a16="http://schemas.microsoft.com/office/drawing/2014/main" id="{F89862E4-9AF0-2FEF-C5DA-956C69BBE0C3}"/>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a:extLst>
                <a:ext uri="{FF2B5EF4-FFF2-40B4-BE49-F238E27FC236}">
                  <a16:creationId xmlns:a16="http://schemas.microsoft.com/office/drawing/2014/main" id="{E2466452-C651-09AB-1A2E-1FB475E37A47}"/>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a:extLst>
                <a:ext uri="{FF2B5EF4-FFF2-40B4-BE49-F238E27FC236}">
                  <a16:creationId xmlns:a16="http://schemas.microsoft.com/office/drawing/2014/main" id="{9884E80F-7428-FAFF-CCEA-9057A3ED431A}"/>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a:extLst>
                <a:ext uri="{FF2B5EF4-FFF2-40B4-BE49-F238E27FC236}">
                  <a16:creationId xmlns:a16="http://schemas.microsoft.com/office/drawing/2014/main" id="{B028F542-7390-A387-A770-D97C24A713F4}"/>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a:extLst>
                <a:ext uri="{FF2B5EF4-FFF2-40B4-BE49-F238E27FC236}">
                  <a16:creationId xmlns:a16="http://schemas.microsoft.com/office/drawing/2014/main" id="{15ACD80C-A72C-114A-AE3C-FB38CC417DB7}"/>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a:extLst>
                <a:ext uri="{FF2B5EF4-FFF2-40B4-BE49-F238E27FC236}">
                  <a16:creationId xmlns:a16="http://schemas.microsoft.com/office/drawing/2014/main" id="{480013F1-31DA-82FD-0136-9F647C9B75E1}"/>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a:extLst>
                <a:ext uri="{FF2B5EF4-FFF2-40B4-BE49-F238E27FC236}">
                  <a16:creationId xmlns:a16="http://schemas.microsoft.com/office/drawing/2014/main" id="{7578BB02-65C0-7165-91CB-DF53FFB7BD01}"/>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a:extLst>
                <a:ext uri="{FF2B5EF4-FFF2-40B4-BE49-F238E27FC236}">
                  <a16:creationId xmlns:a16="http://schemas.microsoft.com/office/drawing/2014/main" id="{D69A1AD0-7A76-C054-D6AA-4FAB8B80251C}"/>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a:extLst>
                <a:ext uri="{FF2B5EF4-FFF2-40B4-BE49-F238E27FC236}">
                  <a16:creationId xmlns:a16="http://schemas.microsoft.com/office/drawing/2014/main" id="{AAC975BA-D822-D139-C1D9-EF4EDFB5E66E}"/>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a:extLst>
                <a:ext uri="{FF2B5EF4-FFF2-40B4-BE49-F238E27FC236}">
                  <a16:creationId xmlns:a16="http://schemas.microsoft.com/office/drawing/2014/main" id="{B01939EC-3E89-410F-6F54-E6CF5910C4FB}"/>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a:extLst>
                <a:ext uri="{FF2B5EF4-FFF2-40B4-BE49-F238E27FC236}">
                  <a16:creationId xmlns:a16="http://schemas.microsoft.com/office/drawing/2014/main" id="{7550190D-D7DE-A545-712D-56429868AD8E}"/>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a:extLst>
                <a:ext uri="{FF2B5EF4-FFF2-40B4-BE49-F238E27FC236}">
                  <a16:creationId xmlns:a16="http://schemas.microsoft.com/office/drawing/2014/main" id="{BBF56806-DD6C-BA6E-38EE-671B4BF12655}"/>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a:extLst>
                <a:ext uri="{FF2B5EF4-FFF2-40B4-BE49-F238E27FC236}">
                  <a16:creationId xmlns:a16="http://schemas.microsoft.com/office/drawing/2014/main" id="{E73BE9A5-3CDF-A0C2-B0FF-87B0F01C2E6F}"/>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a:extLst>
                <a:ext uri="{FF2B5EF4-FFF2-40B4-BE49-F238E27FC236}">
                  <a16:creationId xmlns:a16="http://schemas.microsoft.com/office/drawing/2014/main" id="{0FC87E68-C502-14BC-9B08-054CEFA6BB5F}"/>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a:extLst>
                <a:ext uri="{FF2B5EF4-FFF2-40B4-BE49-F238E27FC236}">
                  <a16:creationId xmlns:a16="http://schemas.microsoft.com/office/drawing/2014/main" id="{1651F652-1BA5-1CDA-E178-543ECD04ED43}"/>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a:extLst>
                <a:ext uri="{FF2B5EF4-FFF2-40B4-BE49-F238E27FC236}">
                  <a16:creationId xmlns:a16="http://schemas.microsoft.com/office/drawing/2014/main" id="{42E183D2-07A0-C362-536E-A25977E39377}"/>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a:extLst>
                <a:ext uri="{FF2B5EF4-FFF2-40B4-BE49-F238E27FC236}">
                  <a16:creationId xmlns:a16="http://schemas.microsoft.com/office/drawing/2014/main" id="{776E8C16-6B06-C135-BB1E-1F7518EAED7B}"/>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a:extLst>
                <a:ext uri="{FF2B5EF4-FFF2-40B4-BE49-F238E27FC236}">
                  <a16:creationId xmlns:a16="http://schemas.microsoft.com/office/drawing/2014/main" id="{66E6C01D-CD46-343A-C4E1-91BABC20DE2C}"/>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a:extLst>
                <a:ext uri="{FF2B5EF4-FFF2-40B4-BE49-F238E27FC236}">
                  <a16:creationId xmlns:a16="http://schemas.microsoft.com/office/drawing/2014/main" id="{9128B48B-E1A7-1700-F8BC-A5D83009C330}"/>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a:extLst>
                <a:ext uri="{FF2B5EF4-FFF2-40B4-BE49-F238E27FC236}">
                  <a16:creationId xmlns:a16="http://schemas.microsoft.com/office/drawing/2014/main" id="{1864F329-EE88-FDE5-EBB5-AD5F82EED0DB}"/>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a:extLst>
                <a:ext uri="{FF2B5EF4-FFF2-40B4-BE49-F238E27FC236}">
                  <a16:creationId xmlns:a16="http://schemas.microsoft.com/office/drawing/2014/main" id="{D41ED0CE-9132-3B9A-E725-94AE04CCFD58}"/>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a:extLst>
                <a:ext uri="{FF2B5EF4-FFF2-40B4-BE49-F238E27FC236}">
                  <a16:creationId xmlns:a16="http://schemas.microsoft.com/office/drawing/2014/main" id="{34110113-54E1-C0D4-1921-D5742FAA40CA}"/>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a:extLst>
                <a:ext uri="{FF2B5EF4-FFF2-40B4-BE49-F238E27FC236}">
                  <a16:creationId xmlns:a16="http://schemas.microsoft.com/office/drawing/2014/main" id="{6BEF82E2-37BC-C09B-22F9-FD7C97C7C0ED}"/>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a:extLst>
                <a:ext uri="{FF2B5EF4-FFF2-40B4-BE49-F238E27FC236}">
                  <a16:creationId xmlns:a16="http://schemas.microsoft.com/office/drawing/2014/main" id="{B57E77E2-56A7-DD57-8937-966F864A7D49}"/>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a:extLst>
                <a:ext uri="{FF2B5EF4-FFF2-40B4-BE49-F238E27FC236}">
                  <a16:creationId xmlns:a16="http://schemas.microsoft.com/office/drawing/2014/main" id="{217C608B-2273-1EF8-5D59-90AAADE76047}"/>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a:extLst>
                <a:ext uri="{FF2B5EF4-FFF2-40B4-BE49-F238E27FC236}">
                  <a16:creationId xmlns:a16="http://schemas.microsoft.com/office/drawing/2014/main" id="{BF580BC5-4484-1BBC-9524-10551483BDE8}"/>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a:extLst>
                <a:ext uri="{FF2B5EF4-FFF2-40B4-BE49-F238E27FC236}">
                  <a16:creationId xmlns:a16="http://schemas.microsoft.com/office/drawing/2014/main" id="{FB257186-59D0-DB61-0837-5A9B9A0BC1B4}"/>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a:extLst>
                <a:ext uri="{FF2B5EF4-FFF2-40B4-BE49-F238E27FC236}">
                  <a16:creationId xmlns:a16="http://schemas.microsoft.com/office/drawing/2014/main" id="{9DE5EBAD-517D-A8DA-5464-DC6574A25366}"/>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a:extLst>
                <a:ext uri="{FF2B5EF4-FFF2-40B4-BE49-F238E27FC236}">
                  <a16:creationId xmlns:a16="http://schemas.microsoft.com/office/drawing/2014/main" id="{7B20F032-F798-260B-7FC2-608635814E9F}"/>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a:extLst>
                <a:ext uri="{FF2B5EF4-FFF2-40B4-BE49-F238E27FC236}">
                  <a16:creationId xmlns:a16="http://schemas.microsoft.com/office/drawing/2014/main" id="{9335369A-5359-2636-EFF1-0D6EACB44DF2}"/>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a:extLst>
                <a:ext uri="{FF2B5EF4-FFF2-40B4-BE49-F238E27FC236}">
                  <a16:creationId xmlns:a16="http://schemas.microsoft.com/office/drawing/2014/main" id="{CBDA9D11-4E4C-C97B-9073-A2F223B794EC}"/>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a:extLst>
                <a:ext uri="{FF2B5EF4-FFF2-40B4-BE49-F238E27FC236}">
                  <a16:creationId xmlns:a16="http://schemas.microsoft.com/office/drawing/2014/main" id="{0E92557A-6080-06C7-A303-BCCAE07F08C8}"/>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a:extLst>
                <a:ext uri="{FF2B5EF4-FFF2-40B4-BE49-F238E27FC236}">
                  <a16:creationId xmlns:a16="http://schemas.microsoft.com/office/drawing/2014/main" id="{7E09BD7D-6DF8-572B-0F5F-AE0C676E3841}"/>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a:extLst>
                <a:ext uri="{FF2B5EF4-FFF2-40B4-BE49-F238E27FC236}">
                  <a16:creationId xmlns:a16="http://schemas.microsoft.com/office/drawing/2014/main" id="{43B2A725-1AF5-7085-E2E9-79612F0C0370}"/>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a:extLst>
                <a:ext uri="{FF2B5EF4-FFF2-40B4-BE49-F238E27FC236}">
                  <a16:creationId xmlns:a16="http://schemas.microsoft.com/office/drawing/2014/main" id="{02CAA8E4-54BF-6732-165A-47A9802E4DAD}"/>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a:extLst>
                <a:ext uri="{FF2B5EF4-FFF2-40B4-BE49-F238E27FC236}">
                  <a16:creationId xmlns:a16="http://schemas.microsoft.com/office/drawing/2014/main" id="{436BBC2B-E319-0C94-6895-06A3C0497106}"/>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a:extLst>
                <a:ext uri="{FF2B5EF4-FFF2-40B4-BE49-F238E27FC236}">
                  <a16:creationId xmlns:a16="http://schemas.microsoft.com/office/drawing/2014/main" id="{D570B69E-5154-705D-34CB-A5DE907D0138}"/>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a:extLst>
                <a:ext uri="{FF2B5EF4-FFF2-40B4-BE49-F238E27FC236}">
                  <a16:creationId xmlns:a16="http://schemas.microsoft.com/office/drawing/2014/main" id="{6EB982B0-9BCB-456B-D4B7-D0E5D8577B85}"/>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a:extLst>
                <a:ext uri="{FF2B5EF4-FFF2-40B4-BE49-F238E27FC236}">
                  <a16:creationId xmlns:a16="http://schemas.microsoft.com/office/drawing/2014/main" id="{1E4CD337-AEC7-F3F5-37F4-A9DB64143030}"/>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a:extLst>
                <a:ext uri="{FF2B5EF4-FFF2-40B4-BE49-F238E27FC236}">
                  <a16:creationId xmlns:a16="http://schemas.microsoft.com/office/drawing/2014/main" id="{F11087B3-2206-312A-5487-3E3CAFBEC807}"/>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5211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9A589D54-5155-B36E-DD00-C143EE16A334}"/>
              </a:ext>
            </a:extLst>
          </p:cNvPr>
          <p:cNvSpPr>
            <a:spLocks noGrp="1"/>
          </p:cNvSpPr>
          <p:nvPr>
            <p:ph type="title" idx="2"/>
          </p:nvPr>
        </p:nvSpPr>
        <p:spPr>
          <a:xfrm>
            <a:off x="2240925" y="407825"/>
            <a:ext cx="4300200" cy="557752"/>
          </a:xfrm>
        </p:spPr>
        <p:txBody>
          <a:bodyPr/>
          <a:lstStyle/>
          <a:p>
            <a:pPr algn="ctr"/>
            <a:r>
              <a:rPr lang="en-US" sz="2000" dirty="0" err="1"/>
              <a:t>Fréquence</a:t>
            </a:r>
            <a:r>
              <a:rPr lang="en-US" sz="2000" dirty="0"/>
              <a:t> des mots</a:t>
            </a:r>
          </a:p>
        </p:txBody>
      </p:sp>
      <p:sp>
        <p:nvSpPr>
          <p:cNvPr id="4" name="Titre 2">
            <a:extLst>
              <a:ext uri="{FF2B5EF4-FFF2-40B4-BE49-F238E27FC236}">
                <a16:creationId xmlns:a16="http://schemas.microsoft.com/office/drawing/2014/main" id="{7D748D03-5413-9C68-A120-AAA2414393D1}"/>
              </a:ext>
            </a:extLst>
          </p:cNvPr>
          <p:cNvSpPr txBox="1">
            <a:spLocks/>
          </p:cNvSpPr>
          <p:nvPr/>
        </p:nvSpPr>
        <p:spPr>
          <a:xfrm>
            <a:off x="450225" y="1249625"/>
            <a:ext cx="4300200" cy="84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2pPr>
            <a:lvl3pPr marR="0" lvl="2"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3pPr>
            <a:lvl4pPr marR="0" lvl="3"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4pPr>
            <a:lvl5pPr marR="0" lvl="4"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5pPr>
            <a:lvl6pPr marR="0" lvl="5"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6pPr>
            <a:lvl7pPr marR="0" lvl="6"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7pPr>
            <a:lvl8pPr marR="0" lvl="7"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8pPr>
            <a:lvl9pPr marR="0" lvl="8"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9pPr>
          </a:lstStyle>
          <a:p>
            <a:pPr algn="ctr"/>
            <a:endParaRPr lang="en-US" sz="2000" dirty="0"/>
          </a:p>
        </p:txBody>
      </p:sp>
      <p:pic>
        <p:nvPicPr>
          <p:cNvPr id="6" name="Image 5">
            <a:extLst>
              <a:ext uri="{FF2B5EF4-FFF2-40B4-BE49-F238E27FC236}">
                <a16:creationId xmlns:a16="http://schemas.microsoft.com/office/drawing/2014/main" id="{6C444AE4-25A7-4EF2-80B4-252E799198F5}"/>
              </a:ext>
            </a:extLst>
          </p:cNvPr>
          <p:cNvPicPr>
            <a:picLocks noChangeAspect="1"/>
          </p:cNvPicPr>
          <p:nvPr/>
        </p:nvPicPr>
        <p:blipFill>
          <a:blip r:embed="rId3"/>
          <a:stretch>
            <a:fillRect/>
          </a:stretch>
        </p:blipFill>
        <p:spPr>
          <a:xfrm>
            <a:off x="758329" y="1118075"/>
            <a:ext cx="8030696" cy="704948"/>
          </a:xfrm>
          <a:prstGeom prst="rect">
            <a:avLst/>
          </a:prstGeom>
        </p:spPr>
      </p:pic>
      <p:sp>
        <p:nvSpPr>
          <p:cNvPr id="7" name="Titre 2">
            <a:extLst>
              <a:ext uri="{FF2B5EF4-FFF2-40B4-BE49-F238E27FC236}">
                <a16:creationId xmlns:a16="http://schemas.microsoft.com/office/drawing/2014/main" id="{AA4A6F57-00AF-1FA8-FADB-2AE371F951E1}"/>
              </a:ext>
            </a:extLst>
          </p:cNvPr>
          <p:cNvSpPr txBox="1">
            <a:spLocks/>
          </p:cNvSpPr>
          <p:nvPr/>
        </p:nvSpPr>
        <p:spPr>
          <a:xfrm>
            <a:off x="758329" y="2329550"/>
            <a:ext cx="4870946" cy="18043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2pPr>
            <a:lvl3pPr marR="0" lvl="2"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3pPr>
            <a:lvl4pPr marR="0" lvl="3"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4pPr>
            <a:lvl5pPr marR="0" lvl="4"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5pPr>
            <a:lvl6pPr marR="0" lvl="5"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6pPr>
            <a:lvl7pPr marR="0" lvl="6"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7pPr>
            <a:lvl8pPr marR="0" lvl="7"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8pPr>
            <a:lvl9pPr marR="0" lvl="8"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9pPr>
          </a:lstStyle>
          <a:p>
            <a:r>
              <a:rPr lang="en-US" sz="1400" dirty="0" err="1"/>
              <a:t>CountVectorizer</a:t>
            </a:r>
            <a:r>
              <a:rPr lang="en-US" sz="1400" dirty="0"/>
              <a:t>() :</a:t>
            </a:r>
            <a:r>
              <a:rPr lang="fr-FR" sz="1200" b="0" dirty="0"/>
              <a:t>calcule les fréquences de chaque mot dans le texte et les place dans une matrice.</a:t>
            </a:r>
          </a:p>
          <a:p>
            <a:endParaRPr lang="fr-FR" sz="1200" dirty="0"/>
          </a:p>
          <a:p>
            <a:r>
              <a:rPr lang="fr-FR" sz="1200" dirty="0" err="1"/>
              <a:t>pd.DataFrame</a:t>
            </a:r>
            <a:r>
              <a:rPr lang="fr-FR" sz="1200" dirty="0"/>
              <a:t>(...).T </a:t>
            </a:r>
            <a:r>
              <a:rPr lang="fr-FR" sz="1200" b="0" dirty="0"/>
              <a:t>: crée un tableau avec les mots en lignes et leurs fréquences.</a:t>
            </a:r>
          </a:p>
          <a:p>
            <a:endParaRPr lang="fr-FR" sz="1200" dirty="0"/>
          </a:p>
          <a:p>
            <a:r>
              <a:rPr lang="fr-FR" sz="1200" dirty="0" err="1"/>
              <a:t>sort_values</a:t>
            </a:r>
            <a:r>
              <a:rPr lang="fr-FR" sz="1200" dirty="0"/>
              <a:t>(0, </a:t>
            </a:r>
            <a:r>
              <a:rPr lang="fr-FR" sz="1200" dirty="0" err="1"/>
              <a:t>ascending</a:t>
            </a:r>
            <a:r>
              <a:rPr lang="fr-FR" sz="1200" dirty="0"/>
              <a:t>=False) : </a:t>
            </a:r>
            <a:r>
              <a:rPr lang="fr-FR" sz="1200" b="0" dirty="0"/>
              <a:t>trie les mots par ordre décroissant de fréquence</a:t>
            </a:r>
          </a:p>
          <a:p>
            <a:endParaRPr lang="fr-FR" sz="1200" b="0" dirty="0"/>
          </a:p>
          <a:p>
            <a:endParaRPr lang="fr-FR" sz="1200" b="0" dirty="0"/>
          </a:p>
        </p:txBody>
      </p:sp>
      <p:pic>
        <p:nvPicPr>
          <p:cNvPr id="10" name="Image 9">
            <a:extLst>
              <a:ext uri="{FF2B5EF4-FFF2-40B4-BE49-F238E27FC236}">
                <a16:creationId xmlns:a16="http://schemas.microsoft.com/office/drawing/2014/main" id="{12A628F8-9C8E-01B3-32CF-F8BC0A178DB1}"/>
              </a:ext>
            </a:extLst>
          </p:cNvPr>
          <p:cNvPicPr>
            <a:picLocks noChangeAspect="1"/>
          </p:cNvPicPr>
          <p:nvPr/>
        </p:nvPicPr>
        <p:blipFill>
          <a:blip r:embed="rId4"/>
          <a:stretch>
            <a:fillRect/>
          </a:stretch>
        </p:blipFill>
        <p:spPr>
          <a:xfrm>
            <a:off x="7291295" y="1823023"/>
            <a:ext cx="1094376" cy="2711541"/>
          </a:xfrm>
          <a:prstGeom prst="rect">
            <a:avLst/>
          </a:prstGeom>
        </p:spPr>
      </p:pic>
    </p:spTree>
    <p:extLst>
      <p:ext uri="{BB962C8B-B14F-4D97-AF65-F5344CB8AC3E}">
        <p14:creationId xmlns:p14="http://schemas.microsoft.com/office/powerpoint/2010/main" val="2977281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992FB-E5D1-3B43-3D13-9363320F1E82}"/>
            </a:ext>
          </a:extLst>
        </p:cNvPr>
        <p:cNvGrpSpPr/>
        <p:nvPr/>
      </p:nvGrpSpPr>
      <p:grpSpPr>
        <a:xfrm>
          <a:off x="0" y="0"/>
          <a:ext cx="0" cy="0"/>
          <a:chOff x="0" y="0"/>
          <a:chExt cx="0" cy="0"/>
        </a:xfrm>
      </p:grpSpPr>
      <p:sp>
        <p:nvSpPr>
          <p:cNvPr id="3" name="Titre 2">
            <a:extLst>
              <a:ext uri="{FF2B5EF4-FFF2-40B4-BE49-F238E27FC236}">
                <a16:creationId xmlns:a16="http://schemas.microsoft.com/office/drawing/2014/main" id="{226FE77A-FE4E-1EF3-D9FC-9922FFF9F81C}"/>
              </a:ext>
            </a:extLst>
          </p:cNvPr>
          <p:cNvSpPr>
            <a:spLocks noGrp="1"/>
          </p:cNvSpPr>
          <p:nvPr>
            <p:ph type="title" idx="2"/>
          </p:nvPr>
        </p:nvSpPr>
        <p:spPr>
          <a:xfrm>
            <a:off x="2259975" y="572811"/>
            <a:ext cx="4300200" cy="557752"/>
          </a:xfrm>
        </p:spPr>
        <p:txBody>
          <a:bodyPr/>
          <a:lstStyle/>
          <a:p>
            <a:pPr algn="ctr"/>
            <a:r>
              <a:rPr lang="fr-FR" sz="1600" dirty="0"/>
              <a:t>Diagramme en barres des mots les plus fréquents</a:t>
            </a:r>
            <a:endParaRPr lang="en-US" sz="1600" dirty="0"/>
          </a:p>
        </p:txBody>
      </p:sp>
      <p:sp>
        <p:nvSpPr>
          <p:cNvPr id="4" name="Titre 2">
            <a:extLst>
              <a:ext uri="{FF2B5EF4-FFF2-40B4-BE49-F238E27FC236}">
                <a16:creationId xmlns:a16="http://schemas.microsoft.com/office/drawing/2014/main" id="{7DD9130D-B4EA-673C-442D-B7AC40C37764}"/>
              </a:ext>
            </a:extLst>
          </p:cNvPr>
          <p:cNvSpPr txBox="1">
            <a:spLocks/>
          </p:cNvSpPr>
          <p:nvPr/>
        </p:nvSpPr>
        <p:spPr>
          <a:xfrm>
            <a:off x="450225" y="1249625"/>
            <a:ext cx="4300200" cy="84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2pPr>
            <a:lvl3pPr marR="0" lvl="2"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3pPr>
            <a:lvl4pPr marR="0" lvl="3"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4pPr>
            <a:lvl5pPr marR="0" lvl="4"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5pPr>
            <a:lvl6pPr marR="0" lvl="5"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6pPr>
            <a:lvl7pPr marR="0" lvl="6"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7pPr>
            <a:lvl8pPr marR="0" lvl="7"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8pPr>
            <a:lvl9pPr marR="0" lvl="8"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9pPr>
          </a:lstStyle>
          <a:p>
            <a:pPr algn="ctr"/>
            <a:endParaRPr lang="en-US" sz="2000" dirty="0"/>
          </a:p>
        </p:txBody>
      </p:sp>
      <p:sp>
        <p:nvSpPr>
          <p:cNvPr id="7" name="Titre 2">
            <a:extLst>
              <a:ext uri="{FF2B5EF4-FFF2-40B4-BE49-F238E27FC236}">
                <a16:creationId xmlns:a16="http://schemas.microsoft.com/office/drawing/2014/main" id="{A63AF14A-4366-748B-62BE-FBECD0E7B508}"/>
              </a:ext>
            </a:extLst>
          </p:cNvPr>
          <p:cNvSpPr txBox="1">
            <a:spLocks/>
          </p:cNvSpPr>
          <p:nvPr/>
        </p:nvSpPr>
        <p:spPr>
          <a:xfrm>
            <a:off x="532964" y="2210487"/>
            <a:ext cx="3877111" cy="21213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2pPr>
            <a:lvl3pPr marR="0" lvl="2"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3pPr>
            <a:lvl4pPr marR="0" lvl="3"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4pPr>
            <a:lvl5pPr marR="0" lvl="4"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5pPr>
            <a:lvl6pPr marR="0" lvl="5"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6pPr>
            <a:lvl7pPr marR="0" lvl="6"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7pPr>
            <a:lvl8pPr marR="0" lvl="7"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8pPr>
            <a:lvl9pPr marR="0" lvl="8"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9pPr>
          </a:lstStyle>
          <a:p>
            <a:r>
              <a:rPr lang="fr-FR" sz="1400" dirty="0"/>
              <a:t>Counter(mots).</a:t>
            </a:r>
            <a:r>
              <a:rPr lang="fr-FR" sz="1400" dirty="0" err="1"/>
              <a:t>most_common</a:t>
            </a:r>
            <a:r>
              <a:rPr lang="fr-FR" sz="1400" dirty="0"/>
              <a:t>(10) : </a:t>
            </a:r>
            <a:r>
              <a:rPr lang="fr-FR" sz="1400" b="0" dirty="0"/>
              <a:t>compte la fréquence de chaque mot et garde les 10 plus fréquents.</a:t>
            </a:r>
          </a:p>
          <a:p>
            <a:r>
              <a:rPr lang="fr-FR" sz="1400" dirty="0"/>
              <a:t>zip(*</a:t>
            </a:r>
            <a:r>
              <a:rPr lang="fr-FR" sz="1400" dirty="0" err="1"/>
              <a:t>frequence</a:t>
            </a:r>
            <a:r>
              <a:rPr lang="fr-FR" sz="1400" dirty="0"/>
              <a:t>) : </a:t>
            </a:r>
            <a:r>
              <a:rPr lang="fr-FR" sz="1400" b="0" dirty="0"/>
              <a:t>sépare les mots et leurs fréquences en deux listes.</a:t>
            </a:r>
          </a:p>
          <a:p>
            <a:endParaRPr lang="fr-FR" sz="1200" b="0" dirty="0"/>
          </a:p>
          <a:p>
            <a:r>
              <a:rPr lang="en-US" sz="1400" dirty="0" err="1"/>
              <a:t>sns.barplot</a:t>
            </a:r>
            <a:r>
              <a:rPr lang="en-US" sz="1400" dirty="0"/>
              <a:t>(x=count, y=mots): </a:t>
            </a:r>
            <a:r>
              <a:rPr lang="fr-FR" sz="1400" b="0" dirty="0"/>
              <a:t>crée un diagramme en barres avec </a:t>
            </a:r>
            <a:r>
              <a:rPr lang="fr-FR" sz="1400" b="0" dirty="0" err="1"/>
              <a:t>seaborn</a:t>
            </a:r>
            <a:r>
              <a:rPr lang="fr-FR" sz="1400" b="0" dirty="0"/>
              <a:t> pour visualiser les mots les plus fréquents.</a:t>
            </a:r>
          </a:p>
        </p:txBody>
      </p:sp>
      <p:pic>
        <p:nvPicPr>
          <p:cNvPr id="8" name="Image 7">
            <a:extLst>
              <a:ext uri="{FF2B5EF4-FFF2-40B4-BE49-F238E27FC236}">
                <a16:creationId xmlns:a16="http://schemas.microsoft.com/office/drawing/2014/main" id="{4933BDE2-1673-51BC-60A5-69BDDE00C5E2}"/>
              </a:ext>
            </a:extLst>
          </p:cNvPr>
          <p:cNvPicPr>
            <a:picLocks noChangeAspect="1"/>
          </p:cNvPicPr>
          <p:nvPr/>
        </p:nvPicPr>
        <p:blipFill>
          <a:blip r:embed="rId3"/>
          <a:stretch>
            <a:fillRect/>
          </a:stretch>
        </p:blipFill>
        <p:spPr>
          <a:xfrm>
            <a:off x="697657" y="1021489"/>
            <a:ext cx="3124636" cy="838317"/>
          </a:xfrm>
          <a:prstGeom prst="rect">
            <a:avLst/>
          </a:prstGeom>
        </p:spPr>
      </p:pic>
      <p:pic>
        <p:nvPicPr>
          <p:cNvPr id="11" name="Image 10">
            <a:extLst>
              <a:ext uri="{FF2B5EF4-FFF2-40B4-BE49-F238E27FC236}">
                <a16:creationId xmlns:a16="http://schemas.microsoft.com/office/drawing/2014/main" id="{9DC52DAB-B66F-F916-F706-0698D7943097}"/>
              </a:ext>
            </a:extLst>
          </p:cNvPr>
          <p:cNvPicPr>
            <a:picLocks noChangeAspect="1"/>
          </p:cNvPicPr>
          <p:nvPr/>
        </p:nvPicPr>
        <p:blipFill>
          <a:blip r:embed="rId4"/>
          <a:stretch>
            <a:fillRect/>
          </a:stretch>
        </p:blipFill>
        <p:spPr>
          <a:xfrm>
            <a:off x="4639113" y="1300072"/>
            <a:ext cx="3918474" cy="2875427"/>
          </a:xfrm>
          <a:prstGeom prst="rect">
            <a:avLst/>
          </a:prstGeom>
        </p:spPr>
      </p:pic>
      <p:pic>
        <p:nvPicPr>
          <p:cNvPr id="12" name="Picture 3" descr="Arrow ">
            <a:extLst>
              <a:ext uri="{FF2B5EF4-FFF2-40B4-BE49-F238E27FC236}">
                <a16:creationId xmlns:a16="http://schemas.microsoft.com/office/drawing/2014/main" id="{0EED8904-7A83-41EC-A07C-045C5C845F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391" y="2737786"/>
            <a:ext cx="5334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127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FDE05-9E57-FD43-3368-67CE8478D1E9}"/>
            </a:ext>
          </a:extLst>
        </p:cNvPr>
        <p:cNvGrpSpPr/>
        <p:nvPr/>
      </p:nvGrpSpPr>
      <p:grpSpPr>
        <a:xfrm>
          <a:off x="0" y="0"/>
          <a:ext cx="0" cy="0"/>
          <a:chOff x="0" y="0"/>
          <a:chExt cx="0" cy="0"/>
        </a:xfrm>
      </p:grpSpPr>
      <p:sp>
        <p:nvSpPr>
          <p:cNvPr id="3" name="Titre 2">
            <a:extLst>
              <a:ext uri="{FF2B5EF4-FFF2-40B4-BE49-F238E27FC236}">
                <a16:creationId xmlns:a16="http://schemas.microsoft.com/office/drawing/2014/main" id="{4E682F35-3EC9-5861-0025-385F75D2EDBA}"/>
              </a:ext>
            </a:extLst>
          </p:cNvPr>
          <p:cNvSpPr>
            <a:spLocks noGrp="1"/>
          </p:cNvSpPr>
          <p:nvPr>
            <p:ph type="title" idx="2"/>
          </p:nvPr>
        </p:nvSpPr>
        <p:spPr>
          <a:xfrm>
            <a:off x="2212350" y="430787"/>
            <a:ext cx="4300200" cy="557752"/>
          </a:xfrm>
        </p:spPr>
        <p:txBody>
          <a:bodyPr/>
          <a:lstStyle/>
          <a:p>
            <a:pPr algn="ctr"/>
            <a:r>
              <a:rPr lang="en-US" sz="2000" dirty="0" err="1"/>
              <a:t>Nuage</a:t>
            </a:r>
            <a:r>
              <a:rPr lang="en-US" sz="2000" dirty="0"/>
              <a:t> de mots (</a:t>
            </a:r>
            <a:r>
              <a:rPr lang="en-US" sz="2000" dirty="0" err="1"/>
              <a:t>WordCloud</a:t>
            </a:r>
            <a:r>
              <a:rPr lang="en-US" sz="2000" dirty="0"/>
              <a:t>)</a:t>
            </a:r>
          </a:p>
        </p:txBody>
      </p:sp>
      <p:sp>
        <p:nvSpPr>
          <p:cNvPr id="4" name="Titre 2">
            <a:extLst>
              <a:ext uri="{FF2B5EF4-FFF2-40B4-BE49-F238E27FC236}">
                <a16:creationId xmlns:a16="http://schemas.microsoft.com/office/drawing/2014/main" id="{410D82F5-E1F1-D6A7-4232-F78C5982BFC4}"/>
              </a:ext>
            </a:extLst>
          </p:cNvPr>
          <p:cNvSpPr txBox="1">
            <a:spLocks/>
          </p:cNvSpPr>
          <p:nvPr/>
        </p:nvSpPr>
        <p:spPr>
          <a:xfrm>
            <a:off x="450225" y="1249625"/>
            <a:ext cx="4300200" cy="841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2pPr>
            <a:lvl3pPr marR="0" lvl="2"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3pPr>
            <a:lvl4pPr marR="0" lvl="3"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4pPr>
            <a:lvl5pPr marR="0" lvl="4"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5pPr>
            <a:lvl6pPr marR="0" lvl="5"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6pPr>
            <a:lvl7pPr marR="0" lvl="6"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7pPr>
            <a:lvl8pPr marR="0" lvl="7"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8pPr>
            <a:lvl9pPr marR="0" lvl="8"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9pPr>
          </a:lstStyle>
          <a:p>
            <a:pPr algn="ctr"/>
            <a:endParaRPr lang="en-US" sz="2000" dirty="0"/>
          </a:p>
        </p:txBody>
      </p:sp>
      <p:sp>
        <p:nvSpPr>
          <p:cNvPr id="7" name="Titre 2">
            <a:extLst>
              <a:ext uri="{FF2B5EF4-FFF2-40B4-BE49-F238E27FC236}">
                <a16:creationId xmlns:a16="http://schemas.microsoft.com/office/drawing/2014/main" id="{C8DB05C6-6702-A121-3E49-F95C332F6A2D}"/>
              </a:ext>
            </a:extLst>
          </p:cNvPr>
          <p:cNvSpPr txBox="1">
            <a:spLocks/>
          </p:cNvSpPr>
          <p:nvPr/>
        </p:nvSpPr>
        <p:spPr>
          <a:xfrm>
            <a:off x="821145" y="2333624"/>
            <a:ext cx="7560856" cy="14246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2pPr>
            <a:lvl3pPr marR="0" lvl="2"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3pPr>
            <a:lvl4pPr marR="0" lvl="3"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4pPr>
            <a:lvl5pPr marR="0" lvl="4"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5pPr>
            <a:lvl6pPr marR="0" lvl="5"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6pPr>
            <a:lvl7pPr marR="0" lvl="6"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7pPr>
            <a:lvl8pPr marR="0" lvl="7"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8pPr>
            <a:lvl9pPr marR="0" lvl="8"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9pPr>
          </a:lstStyle>
          <a:p>
            <a:r>
              <a:rPr lang="fr-FR" sz="1400" dirty="0" err="1"/>
              <a:t>WordCloud</a:t>
            </a:r>
            <a:r>
              <a:rPr lang="fr-FR" sz="1400" dirty="0"/>
              <a:t>(...).</a:t>
            </a:r>
            <a:r>
              <a:rPr lang="fr-FR" sz="1400" dirty="0" err="1"/>
              <a:t>generate</a:t>
            </a:r>
            <a:r>
              <a:rPr lang="fr-FR" sz="1400" dirty="0"/>
              <a:t>(...) : </a:t>
            </a:r>
            <a:r>
              <a:rPr lang="fr-FR" sz="1400" b="0" dirty="0"/>
              <a:t>crée un nuage de mots à partir du texte nettoyé, où la taille de chaque mot reflète sa fréquence.</a:t>
            </a:r>
          </a:p>
          <a:p>
            <a:endParaRPr lang="fr-FR" sz="1400" b="0" dirty="0"/>
          </a:p>
          <a:p>
            <a:r>
              <a:rPr lang="fr-FR" sz="1400" dirty="0" err="1"/>
              <a:t>plt.imshow</a:t>
            </a:r>
            <a:r>
              <a:rPr lang="fr-FR" sz="1400" dirty="0"/>
              <a:t>(...) : </a:t>
            </a:r>
            <a:r>
              <a:rPr lang="fr-FR" sz="1400" b="0" dirty="0"/>
              <a:t>affiche l’image du nuage.</a:t>
            </a:r>
          </a:p>
          <a:p>
            <a:endParaRPr lang="fr-FR" sz="1400" dirty="0"/>
          </a:p>
          <a:p>
            <a:r>
              <a:rPr lang="fr-FR" sz="1400" dirty="0" err="1"/>
              <a:t>plt.axis</a:t>
            </a:r>
            <a:r>
              <a:rPr lang="fr-FR" sz="1400" dirty="0"/>
              <a:t>('off') : </a:t>
            </a:r>
            <a:r>
              <a:rPr lang="fr-FR" sz="1400" b="0" dirty="0"/>
              <a:t>supprime les axes pour une meilleure visualisation.</a:t>
            </a:r>
          </a:p>
        </p:txBody>
      </p:sp>
      <p:pic>
        <p:nvPicPr>
          <p:cNvPr id="9" name="Image 8">
            <a:extLst>
              <a:ext uri="{FF2B5EF4-FFF2-40B4-BE49-F238E27FC236}">
                <a16:creationId xmlns:a16="http://schemas.microsoft.com/office/drawing/2014/main" id="{9537452A-FA5D-5C3D-F9CB-2A6797E8A2F7}"/>
              </a:ext>
            </a:extLst>
          </p:cNvPr>
          <p:cNvPicPr>
            <a:picLocks noChangeAspect="1"/>
          </p:cNvPicPr>
          <p:nvPr/>
        </p:nvPicPr>
        <p:blipFill>
          <a:blip r:embed="rId3"/>
          <a:stretch>
            <a:fillRect/>
          </a:stretch>
        </p:blipFill>
        <p:spPr>
          <a:xfrm>
            <a:off x="918712" y="1130563"/>
            <a:ext cx="6449325" cy="666843"/>
          </a:xfrm>
          <a:prstGeom prst="rect">
            <a:avLst/>
          </a:prstGeom>
        </p:spPr>
      </p:pic>
    </p:spTree>
    <p:extLst>
      <p:ext uri="{BB962C8B-B14F-4D97-AF65-F5344CB8AC3E}">
        <p14:creationId xmlns:p14="http://schemas.microsoft.com/office/powerpoint/2010/main" val="3138010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A189A21-1905-A68F-DAE3-6D505F7E77BD}"/>
              </a:ext>
            </a:extLst>
          </p:cNvPr>
          <p:cNvPicPr>
            <a:picLocks noChangeAspect="1"/>
          </p:cNvPicPr>
          <p:nvPr/>
        </p:nvPicPr>
        <p:blipFill>
          <a:blip r:embed="rId3"/>
          <a:stretch>
            <a:fillRect/>
          </a:stretch>
        </p:blipFill>
        <p:spPr>
          <a:xfrm>
            <a:off x="2152312" y="1577075"/>
            <a:ext cx="4839375" cy="2524477"/>
          </a:xfrm>
          <a:prstGeom prst="rect">
            <a:avLst/>
          </a:prstGeom>
        </p:spPr>
      </p:pic>
      <p:sp>
        <p:nvSpPr>
          <p:cNvPr id="5" name="Titre 2">
            <a:extLst>
              <a:ext uri="{FF2B5EF4-FFF2-40B4-BE49-F238E27FC236}">
                <a16:creationId xmlns:a16="http://schemas.microsoft.com/office/drawing/2014/main" id="{6C7F794B-0A48-ABB6-7442-4A369B159B7F}"/>
              </a:ext>
            </a:extLst>
          </p:cNvPr>
          <p:cNvSpPr txBox="1">
            <a:spLocks/>
          </p:cNvSpPr>
          <p:nvPr/>
        </p:nvSpPr>
        <p:spPr>
          <a:xfrm>
            <a:off x="2421900" y="602237"/>
            <a:ext cx="4300200" cy="5577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2pPr>
            <a:lvl3pPr marR="0" lvl="2"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3pPr>
            <a:lvl4pPr marR="0" lvl="3"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4pPr>
            <a:lvl5pPr marR="0" lvl="4"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5pPr>
            <a:lvl6pPr marR="0" lvl="5"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6pPr>
            <a:lvl7pPr marR="0" lvl="6"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7pPr>
            <a:lvl8pPr marR="0" lvl="7"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8pPr>
            <a:lvl9pPr marR="0" lvl="8"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9pPr>
          </a:lstStyle>
          <a:p>
            <a:pPr algn="ctr"/>
            <a:r>
              <a:rPr lang="en-US" sz="2000"/>
              <a:t>Nuage de mots (WordCloud)</a:t>
            </a:r>
            <a:endParaRPr lang="en-US" sz="2000" dirty="0"/>
          </a:p>
        </p:txBody>
      </p:sp>
    </p:spTree>
    <p:extLst>
      <p:ext uri="{BB962C8B-B14F-4D97-AF65-F5344CB8AC3E}">
        <p14:creationId xmlns:p14="http://schemas.microsoft.com/office/powerpoint/2010/main" val="77108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26"/>
          <p:cNvSpPr txBox="1">
            <a:spLocks noGrp="1"/>
          </p:cNvSpPr>
          <p:nvPr>
            <p:ph type="title" idx="15"/>
          </p:nvPr>
        </p:nvSpPr>
        <p:spPr>
          <a:xfrm>
            <a:off x="720000" y="54167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Plan :</a:t>
            </a:r>
            <a:endParaRPr dirty="0"/>
          </a:p>
        </p:txBody>
      </p:sp>
      <p:sp>
        <p:nvSpPr>
          <p:cNvPr id="1072" name="Google Shape;1072;p26"/>
          <p:cNvSpPr txBox="1">
            <a:spLocks noGrp="1"/>
          </p:cNvSpPr>
          <p:nvPr>
            <p:ph type="title"/>
          </p:nvPr>
        </p:nvSpPr>
        <p:spPr>
          <a:xfrm>
            <a:off x="1080484" y="1105501"/>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a:t>01</a:t>
            </a:r>
            <a:endParaRPr sz="2000"/>
          </a:p>
        </p:txBody>
      </p:sp>
      <p:sp>
        <p:nvSpPr>
          <p:cNvPr id="1074" name="Google Shape;1074;p26"/>
          <p:cNvSpPr txBox="1">
            <a:spLocks noGrp="1"/>
          </p:cNvSpPr>
          <p:nvPr>
            <p:ph type="title" idx="3"/>
          </p:nvPr>
        </p:nvSpPr>
        <p:spPr>
          <a:xfrm>
            <a:off x="4028838" y="1061375"/>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02</a:t>
            </a:r>
            <a:endParaRPr sz="2000" dirty="0"/>
          </a:p>
        </p:txBody>
      </p:sp>
      <p:sp>
        <p:nvSpPr>
          <p:cNvPr id="1076" name="Google Shape;1076;p26"/>
          <p:cNvSpPr txBox="1">
            <a:spLocks noGrp="1"/>
          </p:cNvSpPr>
          <p:nvPr>
            <p:ph type="title" idx="5"/>
          </p:nvPr>
        </p:nvSpPr>
        <p:spPr>
          <a:xfrm>
            <a:off x="1080485" y="2526638"/>
            <a:ext cx="761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03</a:t>
            </a:r>
            <a:endParaRPr sz="2000" dirty="0"/>
          </a:p>
        </p:txBody>
      </p:sp>
      <p:sp>
        <p:nvSpPr>
          <p:cNvPr id="1078" name="Google Shape;1078;p26"/>
          <p:cNvSpPr txBox="1">
            <a:spLocks noGrp="1"/>
          </p:cNvSpPr>
          <p:nvPr>
            <p:ph type="subTitle" idx="1"/>
          </p:nvPr>
        </p:nvSpPr>
        <p:spPr>
          <a:xfrm>
            <a:off x="927961" y="1535312"/>
            <a:ext cx="1697885" cy="73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Introduction</a:t>
            </a:r>
            <a:endParaRPr b="0" dirty="0"/>
          </a:p>
        </p:txBody>
      </p:sp>
      <p:sp>
        <p:nvSpPr>
          <p:cNvPr id="1079" name="Google Shape;1079;p26"/>
          <p:cNvSpPr txBox="1">
            <a:spLocks noGrp="1"/>
          </p:cNvSpPr>
          <p:nvPr>
            <p:ph type="subTitle" idx="7"/>
          </p:nvPr>
        </p:nvSpPr>
        <p:spPr>
          <a:xfrm>
            <a:off x="3694552" y="1457315"/>
            <a:ext cx="2191969" cy="78774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0" dirty="0" err="1"/>
              <a:t>Préparation</a:t>
            </a:r>
            <a:r>
              <a:rPr lang="en-US" b="0" dirty="0"/>
              <a:t> des données</a:t>
            </a:r>
          </a:p>
        </p:txBody>
      </p:sp>
      <p:sp>
        <p:nvSpPr>
          <p:cNvPr id="1080" name="Google Shape;1080;p26"/>
          <p:cNvSpPr txBox="1">
            <a:spLocks noGrp="1"/>
          </p:cNvSpPr>
          <p:nvPr>
            <p:ph type="subTitle" idx="8"/>
          </p:nvPr>
        </p:nvSpPr>
        <p:spPr>
          <a:xfrm>
            <a:off x="927961" y="2881934"/>
            <a:ext cx="2958239" cy="5865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err="1"/>
              <a:t>Analyse</a:t>
            </a:r>
            <a:r>
              <a:rPr lang="en-US" b="0" dirty="0"/>
              <a:t> </a:t>
            </a:r>
            <a:r>
              <a:rPr lang="en-US" b="0" dirty="0" err="1"/>
              <a:t>exploratoire</a:t>
            </a:r>
            <a:r>
              <a:rPr lang="en-US" b="0" dirty="0"/>
              <a:t> </a:t>
            </a:r>
          </a:p>
          <a:p>
            <a:pPr marL="0" lvl="0" indent="0" algn="l" rtl="0">
              <a:spcBef>
                <a:spcPts val="0"/>
              </a:spcBef>
              <a:spcAft>
                <a:spcPts val="0"/>
              </a:spcAft>
              <a:buNone/>
            </a:pPr>
            <a:r>
              <a:rPr lang="en-US" b="0" dirty="0"/>
              <a:t>et </a:t>
            </a:r>
            <a:r>
              <a:rPr lang="en-US" b="0" dirty="0" err="1"/>
              <a:t>statistique</a:t>
            </a:r>
            <a:endParaRPr b="0" dirty="0"/>
          </a:p>
        </p:txBody>
      </p:sp>
      <p:grpSp>
        <p:nvGrpSpPr>
          <p:cNvPr id="1084" name="Google Shape;1084;p26"/>
          <p:cNvGrpSpPr/>
          <p:nvPr/>
        </p:nvGrpSpPr>
        <p:grpSpPr>
          <a:xfrm>
            <a:off x="6444695" y="1114373"/>
            <a:ext cx="1986215" cy="3269968"/>
            <a:chOff x="6934075" y="1778325"/>
            <a:chExt cx="689275" cy="1134775"/>
          </a:xfrm>
        </p:grpSpPr>
        <p:sp>
          <p:nvSpPr>
            <p:cNvPr id="1085" name="Google Shape;1085;p26"/>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6"/>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6"/>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6"/>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6"/>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6"/>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6"/>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6"/>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6"/>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6"/>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6"/>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6"/>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6"/>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6"/>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6"/>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6"/>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6"/>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6"/>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6"/>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6"/>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6"/>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6"/>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6"/>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6"/>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6"/>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6"/>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6"/>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6"/>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6"/>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6"/>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6"/>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6"/>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6"/>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6"/>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6"/>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6"/>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6"/>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6"/>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6"/>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6"/>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6"/>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6"/>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6"/>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076;p26">
            <a:extLst>
              <a:ext uri="{FF2B5EF4-FFF2-40B4-BE49-F238E27FC236}">
                <a16:creationId xmlns:a16="http://schemas.microsoft.com/office/drawing/2014/main" id="{20996297-F2DB-DCEB-2417-C47CC14CA5A1}"/>
              </a:ext>
            </a:extLst>
          </p:cNvPr>
          <p:cNvSpPr txBox="1">
            <a:spLocks/>
          </p:cNvSpPr>
          <p:nvPr/>
        </p:nvSpPr>
        <p:spPr>
          <a:xfrm>
            <a:off x="4010148" y="2535655"/>
            <a:ext cx="761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r>
              <a:rPr lang="en" sz="2000" dirty="0"/>
              <a:t>04</a:t>
            </a:r>
          </a:p>
        </p:txBody>
      </p:sp>
      <p:sp>
        <p:nvSpPr>
          <p:cNvPr id="19" name="Google Shape;1080;p26">
            <a:extLst>
              <a:ext uri="{FF2B5EF4-FFF2-40B4-BE49-F238E27FC236}">
                <a16:creationId xmlns:a16="http://schemas.microsoft.com/office/drawing/2014/main" id="{A2FF05C1-006D-B885-A36A-907D4EF01A84}"/>
              </a:ext>
            </a:extLst>
          </p:cNvPr>
          <p:cNvSpPr txBox="1">
            <a:spLocks/>
          </p:cNvSpPr>
          <p:nvPr/>
        </p:nvSpPr>
        <p:spPr>
          <a:xfrm>
            <a:off x="3857625" y="2961203"/>
            <a:ext cx="2517668" cy="586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marL="0" indent="0"/>
            <a:r>
              <a:rPr lang="en-US" b="0" dirty="0" err="1"/>
              <a:t>Analyse</a:t>
            </a:r>
            <a:r>
              <a:rPr lang="en-US" b="0" dirty="0"/>
              <a:t> de sentiment</a:t>
            </a:r>
          </a:p>
        </p:txBody>
      </p:sp>
      <p:sp>
        <p:nvSpPr>
          <p:cNvPr id="20" name="Google Shape;1076;p26">
            <a:extLst>
              <a:ext uri="{FF2B5EF4-FFF2-40B4-BE49-F238E27FC236}">
                <a16:creationId xmlns:a16="http://schemas.microsoft.com/office/drawing/2014/main" id="{97F6B213-6918-7477-A238-3C82A37E46FD}"/>
              </a:ext>
            </a:extLst>
          </p:cNvPr>
          <p:cNvSpPr txBox="1">
            <a:spLocks/>
          </p:cNvSpPr>
          <p:nvPr/>
        </p:nvSpPr>
        <p:spPr>
          <a:xfrm>
            <a:off x="3124500" y="3890432"/>
            <a:ext cx="761700" cy="402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1pPr>
            <a:lvl2pPr marR="0" lvl="1"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2pPr>
            <a:lvl3pPr marR="0" lvl="2"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3pPr>
            <a:lvl4pPr marR="0" lvl="3"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4pPr>
            <a:lvl5pPr marR="0" lvl="4"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5pPr>
            <a:lvl6pPr marR="0" lvl="5"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6pPr>
            <a:lvl7pPr marR="0" lvl="6"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7pPr>
            <a:lvl8pPr marR="0" lvl="7"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8pPr>
            <a:lvl9pPr marR="0" lvl="8" algn="l" rtl="0">
              <a:lnSpc>
                <a:spcPct val="100000"/>
              </a:lnSpc>
              <a:spcBef>
                <a:spcPts val="0"/>
              </a:spcBef>
              <a:spcAft>
                <a:spcPts val="0"/>
              </a:spcAft>
              <a:buClr>
                <a:schemeClr val="dk1"/>
              </a:buClr>
              <a:buSzPts val="3000"/>
              <a:buFont typeface="Sora"/>
              <a:buNone/>
              <a:defRPr sz="3000" b="1" i="0" u="none" strike="noStrike" cap="none">
                <a:solidFill>
                  <a:schemeClr val="dk1"/>
                </a:solidFill>
                <a:latin typeface="Sora"/>
                <a:ea typeface="Sora"/>
                <a:cs typeface="Sora"/>
                <a:sym typeface="Sora"/>
              </a:defRPr>
            </a:lvl9pPr>
          </a:lstStyle>
          <a:p>
            <a:r>
              <a:rPr lang="en" sz="2000" dirty="0"/>
              <a:t>05</a:t>
            </a:r>
          </a:p>
        </p:txBody>
      </p:sp>
      <p:sp>
        <p:nvSpPr>
          <p:cNvPr id="21" name="Google Shape;1080;p26">
            <a:extLst>
              <a:ext uri="{FF2B5EF4-FFF2-40B4-BE49-F238E27FC236}">
                <a16:creationId xmlns:a16="http://schemas.microsoft.com/office/drawing/2014/main" id="{7EC7030B-1B6D-8D3B-72F7-46BCD553A72A}"/>
              </a:ext>
            </a:extLst>
          </p:cNvPr>
          <p:cNvSpPr txBox="1">
            <a:spLocks/>
          </p:cNvSpPr>
          <p:nvPr/>
        </p:nvSpPr>
        <p:spPr>
          <a:xfrm>
            <a:off x="2770004" y="4152028"/>
            <a:ext cx="2517668" cy="586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Sora"/>
              <a:buNone/>
              <a:defRPr sz="1800" b="1" i="0" u="none" strike="noStrike" cap="none">
                <a:solidFill>
                  <a:schemeClr val="dk1"/>
                </a:solidFill>
                <a:latin typeface="Sora"/>
                <a:ea typeface="Sora"/>
                <a:cs typeface="Sora"/>
                <a:sym typeface="Sora"/>
              </a:defRPr>
            </a:lvl1pPr>
            <a:lvl2pPr marL="914400" marR="0" lvl="1"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04800" algn="l" rtl="0">
              <a:lnSpc>
                <a:spcPct val="100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marL="0" indent="0"/>
            <a:r>
              <a:rPr lang="en-US" b="0" dirty="0"/>
              <a:t>Conclusion</a:t>
            </a:r>
          </a:p>
          <a:p>
            <a:pPr marL="0" indent="0"/>
            <a:endParaRPr lang="en-US" b="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36CA2-B43C-D923-48C6-7D6F8D5DCBB6}"/>
            </a:ext>
          </a:extLst>
        </p:cNvPr>
        <p:cNvGrpSpPr/>
        <p:nvPr/>
      </p:nvGrpSpPr>
      <p:grpSpPr>
        <a:xfrm>
          <a:off x="0" y="0"/>
          <a:ext cx="0" cy="0"/>
          <a:chOff x="0" y="0"/>
          <a:chExt cx="0" cy="0"/>
        </a:xfrm>
      </p:grpSpPr>
      <p:sp>
        <p:nvSpPr>
          <p:cNvPr id="5" name="Titre 2">
            <a:extLst>
              <a:ext uri="{FF2B5EF4-FFF2-40B4-BE49-F238E27FC236}">
                <a16:creationId xmlns:a16="http://schemas.microsoft.com/office/drawing/2014/main" id="{9A2F307E-E44F-14B9-9ED1-899626836091}"/>
              </a:ext>
            </a:extLst>
          </p:cNvPr>
          <p:cNvSpPr txBox="1">
            <a:spLocks/>
          </p:cNvSpPr>
          <p:nvPr/>
        </p:nvSpPr>
        <p:spPr>
          <a:xfrm>
            <a:off x="2345699" y="765977"/>
            <a:ext cx="4300200" cy="5577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Sora"/>
              <a:buNone/>
              <a:defRPr sz="60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2pPr>
            <a:lvl3pPr marR="0" lvl="2"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3pPr>
            <a:lvl4pPr marR="0" lvl="3"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4pPr>
            <a:lvl5pPr marR="0" lvl="4"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5pPr>
            <a:lvl6pPr marR="0" lvl="5"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6pPr>
            <a:lvl7pPr marR="0" lvl="6"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7pPr>
            <a:lvl8pPr marR="0" lvl="7"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8pPr>
            <a:lvl9pPr marR="0" lvl="8" algn="ctr" rtl="0">
              <a:lnSpc>
                <a:spcPct val="100000"/>
              </a:lnSpc>
              <a:spcBef>
                <a:spcPts val="0"/>
              </a:spcBef>
              <a:spcAft>
                <a:spcPts val="0"/>
              </a:spcAft>
              <a:buClr>
                <a:schemeClr val="lt1"/>
              </a:buClr>
              <a:buSzPts val="6000"/>
              <a:buFont typeface="Sora"/>
              <a:buNone/>
              <a:defRPr sz="6000" b="1" i="0" u="none" strike="noStrike" cap="none">
                <a:solidFill>
                  <a:schemeClr val="lt1"/>
                </a:solidFill>
                <a:latin typeface="Sora"/>
                <a:ea typeface="Sora"/>
                <a:cs typeface="Sora"/>
                <a:sym typeface="Sora"/>
              </a:defRPr>
            </a:lvl9pPr>
          </a:lstStyle>
          <a:p>
            <a:pPr algn="ctr"/>
            <a:r>
              <a:rPr lang="fr-FR" sz="1800" dirty="0"/>
              <a:t>Analyse des </a:t>
            </a:r>
            <a:r>
              <a:rPr lang="fr-FR" sz="1800" dirty="0" err="1"/>
              <a:t>bigrammes</a:t>
            </a:r>
            <a:r>
              <a:rPr lang="fr-FR" sz="1800" dirty="0"/>
              <a:t> (paires de mots)</a:t>
            </a:r>
            <a:endParaRPr lang="en-US" sz="1800" dirty="0"/>
          </a:p>
        </p:txBody>
      </p:sp>
      <p:sp>
        <p:nvSpPr>
          <p:cNvPr id="7" name="ZoneTexte 6">
            <a:extLst>
              <a:ext uri="{FF2B5EF4-FFF2-40B4-BE49-F238E27FC236}">
                <a16:creationId xmlns:a16="http://schemas.microsoft.com/office/drawing/2014/main" id="{FB46A16B-4FDB-DF37-C45F-5E9216612602}"/>
              </a:ext>
            </a:extLst>
          </p:cNvPr>
          <p:cNvSpPr txBox="1"/>
          <p:nvPr/>
        </p:nvSpPr>
        <p:spPr>
          <a:xfrm>
            <a:off x="981630" y="2988993"/>
            <a:ext cx="3163956" cy="738664"/>
          </a:xfrm>
          <a:prstGeom prst="rect">
            <a:avLst/>
          </a:prstGeom>
          <a:noFill/>
        </p:spPr>
        <p:txBody>
          <a:bodyPr wrap="square">
            <a:spAutoFit/>
          </a:bodyPr>
          <a:lstStyle/>
          <a:p>
            <a:r>
              <a:rPr lang="fr-FR" dirty="0"/>
              <a:t>Permet de créer un tableau contenant toutes les paires de mots présentes dans le texte avec leur fréquence.</a:t>
            </a:r>
            <a:endParaRPr lang="en-US" dirty="0"/>
          </a:p>
        </p:txBody>
      </p:sp>
      <p:pic>
        <p:nvPicPr>
          <p:cNvPr id="4" name="Image 3">
            <a:extLst>
              <a:ext uri="{FF2B5EF4-FFF2-40B4-BE49-F238E27FC236}">
                <a16:creationId xmlns:a16="http://schemas.microsoft.com/office/drawing/2014/main" id="{3982358D-0E6B-D4F5-3A54-69438597A5BA}"/>
              </a:ext>
            </a:extLst>
          </p:cNvPr>
          <p:cNvPicPr>
            <a:picLocks noChangeAspect="1"/>
          </p:cNvPicPr>
          <p:nvPr/>
        </p:nvPicPr>
        <p:blipFill>
          <a:blip r:embed="rId3"/>
          <a:stretch>
            <a:fillRect/>
          </a:stretch>
        </p:blipFill>
        <p:spPr>
          <a:xfrm>
            <a:off x="981630" y="1576539"/>
            <a:ext cx="6849431" cy="600159"/>
          </a:xfrm>
          <a:prstGeom prst="rect">
            <a:avLst/>
          </a:prstGeom>
        </p:spPr>
      </p:pic>
      <p:pic>
        <p:nvPicPr>
          <p:cNvPr id="3" name="Image 2">
            <a:extLst>
              <a:ext uri="{FF2B5EF4-FFF2-40B4-BE49-F238E27FC236}">
                <a16:creationId xmlns:a16="http://schemas.microsoft.com/office/drawing/2014/main" id="{388245AC-C4CE-38B1-2958-F8ECC3BF9911}"/>
              </a:ext>
            </a:extLst>
          </p:cNvPr>
          <p:cNvPicPr>
            <a:picLocks noChangeAspect="1"/>
          </p:cNvPicPr>
          <p:nvPr/>
        </p:nvPicPr>
        <p:blipFill>
          <a:blip r:embed="rId4"/>
          <a:stretch>
            <a:fillRect/>
          </a:stretch>
        </p:blipFill>
        <p:spPr>
          <a:xfrm>
            <a:off x="5406537" y="2429508"/>
            <a:ext cx="2048161" cy="1857634"/>
          </a:xfrm>
          <a:prstGeom prst="rect">
            <a:avLst/>
          </a:prstGeom>
        </p:spPr>
      </p:pic>
      <p:pic>
        <p:nvPicPr>
          <p:cNvPr id="6" name="Picture 3" descr="Arrow ">
            <a:extLst>
              <a:ext uri="{FF2B5EF4-FFF2-40B4-BE49-F238E27FC236}">
                <a16:creationId xmlns:a16="http://schemas.microsoft.com/office/drawing/2014/main" id="{7B6C5FC6-EAA7-545D-33D4-4118D04F4E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5300" y="2996446"/>
            <a:ext cx="5334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755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1AA9C-2E04-8F84-51D9-5EEF12A24270}"/>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2814606D-C5FB-923C-0C14-91C644BFD41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241837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FC6E9-FE8F-6503-14CA-9843F2DD33AA}"/>
            </a:ext>
          </a:extLst>
        </p:cNvPr>
        <p:cNvGrpSpPr/>
        <p:nvPr/>
      </p:nvGrpSpPr>
      <p:grpSpPr>
        <a:xfrm>
          <a:off x="0" y="0"/>
          <a:ext cx="0" cy="0"/>
          <a:chOff x="0" y="0"/>
          <a:chExt cx="0" cy="0"/>
        </a:xfrm>
      </p:grpSpPr>
      <p:sp>
        <p:nvSpPr>
          <p:cNvPr id="6" name="ZoneTexte 5">
            <a:extLst>
              <a:ext uri="{FF2B5EF4-FFF2-40B4-BE49-F238E27FC236}">
                <a16:creationId xmlns:a16="http://schemas.microsoft.com/office/drawing/2014/main" id="{F10A1ED9-5E5A-18DB-0FAE-924ED31320CE}"/>
              </a:ext>
            </a:extLst>
          </p:cNvPr>
          <p:cNvSpPr txBox="1"/>
          <p:nvPr/>
        </p:nvSpPr>
        <p:spPr>
          <a:xfrm>
            <a:off x="2124075" y="427136"/>
            <a:ext cx="4572000" cy="307777"/>
          </a:xfrm>
          <a:prstGeom prst="rect">
            <a:avLst/>
          </a:prstGeom>
          <a:noFill/>
        </p:spPr>
        <p:txBody>
          <a:bodyPr wrap="square">
            <a:spAutoFit/>
          </a:bodyPr>
          <a:lstStyle/>
          <a:p>
            <a:r>
              <a:rPr lang="fr-FR" b="1" dirty="0"/>
              <a:t>Diagramme circulaire des 5 mots les plus fréquents</a:t>
            </a:r>
            <a:endParaRPr lang="en-US" b="1" dirty="0"/>
          </a:p>
        </p:txBody>
      </p:sp>
      <p:pic>
        <p:nvPicPr>
          <p:cNvPr id="8" name="Image 7">
            <a:extLst>
              <a:ext uri="{FF2B5EF4-FFF2-40B4-BE49-F238E27FC236}">
                <a16:creationId xmlns:a16="http://schemas.microsoft.com/office/drawing/2014/main" id="{D1B27B36-D4CF-0E78-0263-8030B5C2840C}"/>
              </a:ext>
            </a:extLst>
          </p:cNvPr>
          <p:cNvPicPr>
            <a:picLocks noChangeAspect="1"/>
          </p:cNvPicPr>
          <p:nvPr/>
        </p:nvPicPr>
        <p:blipFill>
          <a:blip r:embed="rId2"/>
          <a:stretch>
            <a:fillRect/>
          </a:stretch>
        </p:blipFill>
        <p:spPr>
          <a:xfrm>
            <a:off x="4749549" y="809625"/>
            <a:ext cx="3626351" cy="3906739"/>
          </a:xfrm>
          <a:prstGeom prst="rect">
            <a:avLst/>
          </a:prstGeom>
        </p:spPr>
      </p:pic>
      <p:sp>
        <p:nvSpPr>
          <p:cNvPr id="9" name="ZoneTexte 8">
            <a:extLst>
              <a:ext uri="{FF2B5EF4-FFF2-40B4-BE49-F238E27FC236}">
                <a16:creationId xmlns:a16="http://schemas.microsoft.com/office/drawing/2014/main" id="{B857BB8E-9134-B02C-928E-C37534B22290}"/>
              </a:ext>
            </a:extLst>
          </p:cNvPr>
          <p:cNvSpPr txBox="1"/>
          <p:nvPr/>
        </p:nvSpPr>
        <p:spPr>
          <a:xfrm>
            <a:off x="945649" y="2202418"/>
            <a:ext cx="3626351" cy="738664"/>
          </a:xfrm>
          <a:prstGeom prst="rect">
            <a:avLst/>
          </a:prstGeom>
          <a:noFill/>
        </p:spPr>
        <p:txBody>
          <a:bodyPr wrap="square">
            <a:spAutoFit/>
          </a:bodyPr>
          <a:lstStyle/>
          <a:p>
            <a:r>
              <a:rPr lang="fr-FR" b="1" dirty="0"/>
              <a:t>C’est  un graphique coloré montrant les 5 mots les plus présents dans le texte avec leur part (%) visuelle.</a:t>
            </a:r>
            <a:endParaRPr lang="en-US" b="1" dirty="0"/>
          </a:p>
        </p:txBody>
      </p:sp>
    </p:spTree>
    <p:extLst>
      <p:ext uri="{BB962C8B-B14F-4D97-AF65-F5344CB8AC3E}">
        <p14:creationId xmlns:p14="http://schemas.microsoft.com/office/powerpoint/2010/main" val="876624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15FC709D-1D96-C7A4-2DE8-5802D3CB8C30}"/>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6C2EBA64-A3A7-F28C-C68D-DE9C9D27AAEA}"/>
              </a:ext>
            </a:extLst>
          </p:cNvPr>
          <p:cNvSpPr txBox="1">
            <a:spLocks noGrp="1"/>
          </p:cNvSpPr>
          <p:nvPr>
            <p:ph type="title"/>
          </p:nvPr>
        </p:nvSpPr>
        <p:spPr>
          <a:xfrm>
            <a:off x="4130549" y="2571750"/>
            <a:ext cx="4300199" cy="841800"/>
          </a:xfrm>
          <a:prstGeom prst="rect">
            <a:avLst/>
          </a:prstGeom>
        </p:spPr>
        <p:txBody>
          <a:bodyPr spcFirstLastPara="1" wrap="square" lIns="91425" tIns="91425" rIns="91425" bIns="91425" anchor="t" anchorCtr="0">
            <a:noAutofit/>
          </a:bodyPr>
          <a:lstStyle/>
          <a:p>
            <a:pPr marL="0" indent="0"/>
            <a:r>
              <a:rPr lang="en-US" sz="2800" dirty="0" err="1"/>
              <a:t>Analyse</a:t>
            </a:r>
            <a:r>
              <a:rPr lang="en-US" sz="2800" dirty="0"/>
              <a:t> de sentiment</a:t>
            </a:r>
          </a:p>
        </p:txBody>
      </p:sp>
      <p:sp>
        <p:nvSpPr>
          <p:cNvPr id="1290" name="Google Shape;1290;p28">
            <a:extLst>
              <a:ext uri="{FF2B5EF4-FFF2-40B4-BE49-F238E27FC236}">
                <a16:creationId xmlns:a16="http://schemas.microsoft.com/office/drawing/2014/main" id="{2858595E-D6F2-F648-9EC5-6C9219D68BC5}"/>
              </a:ext>
            </a:extLst>
          </p:cNvPr>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1291" name="Google Shape;1291;p28">
            <a:extLst>
              <a:ext uri="{FF2B5EF4-FFF2-40B4-BE49-F238E27FC236}">
                <a16:creationId xmlns:a16="http://schemas.microsoft.com/office/drawing/2014/main" id="{266597A8-0176-00DB-F507-DCCCC842DC2F}"/>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B94C678E-A830-2021-91D5-5FB50D736890}"/>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a:extLst>
                <a:ext uri="{FF2B5EF4-FFF2-40B4-BE49-F238E27FC236}">
                  <a16:creationId xmlns:a16="http://schemas.microsoft.com/office/drawing/2014/main" id="{6C5AC8F3-860B-E093-3321-7DFA905851E9}"/>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a:extLst>
                <a:ext uri="{FF2B5EF4-FFF2-40B4-BE49-F238E27FC236}">
                  <a16:creationId xmlns:a16="http://schemas.microsoft.com/office/drawing/2014/main" id="{9CECA754-69D9-F444-C0D0-3E8D0D9E8361}"/>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a:extLst>
                <a:ext uri="{FF2B5EF4-FFF2-40B4-BE49-F238E27FC236}">
                  <a16:creationId xmlns:a16="http://schemas.microsoft.com/office/drawing/2014/main" id="{CDDBA67C-4C53-B829-C4B8-60FCA48EBB7D}"/>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a:extLst>
                <a:ext uri="{FF2B5EF4-FFF2-40B4-BE49-F238E27FC236}">
                  <a16:creationId xmlns:a16="http://schemas.microsoft.com/office/drawing/2014/main" id="{812513CC-AA70-652C-D851-51A94273F87A}"/>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a:extLst>
                <a:ext uri="{FF2B5EF4-FFF2-40B4-BE49-F238E27FC236}">
                  <a16:creationId xmlns:a16="http://schemas.microsoft.com/office/drawing/2014/main" id="{E98DEE6B-6C14-191F-B371-E1A537FEC72C}"/>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a:extLst>
                <a:ext uri="{FF2B5EF4-FFF2-40B4-BE49-F238E27FC236}">
                  <a16:creationId xmlns:a16="http://schemas.microsoft.com/office/drawing/2014/main" id="{632A82EE-FDE6-52AF-F4AC-0D48B3A1D0EC}"/>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a:extLst>
                <a:ext uri="{FF2B5EF4-FFF2-40B4-BE49-F238E27FC236}">
                  <a16:creationId xmlns:a16="http://schemas.microsoft.com/office/drawing/2014/main" id="{CEBFF4B3-D2E1-9AA7-0A72-0891E50A60A9}"/>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a:extLst>
                <a:ext uri="{FF2B5EF4-FFF2-40B4-BE49-F238E27FC236}">
                  <a16:creationId xmlns:a16="http://schemas.microsoft.com/office/drawing/2014/main" id="{928A1066-2E36-A7A5-5D0E-4B84EDBABA71}"/>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a:extLst>
                <a:ext uri="{FF2B5EF4-FFF2-40B4-BE49-F238E27FC236}">
                  <a16:creationId xmlns:a16="http://schemas.microsoft.com/office/drawing/2014/main" id="{BE6EAE89-5967-8986-3663-11ED09CF258C}"/>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a:extLst>
                <a:ext uri="{FF2B5EF4-FFF2-40B4-BE49-F238E27FC236}">
                  <a16:creationId xmlns:a16="http://schemas.microsoft.com/office/drawing/2014/main" id="{275EF464-E348-CF46-CBD4-A9590C712D78}"/>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a:extLst>
                <a:ext uri="{FF2B5EF4-FFF2-40B4-BE49-F238E27FC236}">
                  <a16:creationId xmlns:a16="http://schemas.microsoft.com/office/drawing/2014/main" id="{EA373899-2DC1-F74E-EFB8-8D7D4780883E}"/>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a:extLst>
                <a:ext uri="{FF2B5EF4-FFF2-40B4-BE49-F238E27FC236}">
                  <a16:creationId xmlns:a16="http://schemas.microsoft.com/office/drawing/2014/main" id="{33E0DE68-9643-771D-8138-D09E5925D24F}"/>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a:extLst>
                <a:ext uri="{FF2B5EF4-FFF2-40B4-BE49-F238E27FC236}">
                  <a16:creationId xmlns:a16="http://schemas.microsoft.com/office/drawing/2014/main" id="{57ACF869-C929-B9E5-FBC1-228563B9EE4E}"/>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a:extLst>
                <a:ext uri="{FF2B5EF4-FFF2-40B4-BE49-F238E27FC236}">
                  <a16:creationId xmlns:a16="http://schemas.microsoft.com/office/drawing/2014/main" id="{0A2BCB65-72F6-6EAB-A89A-955001FD18FD}"/>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a:extLst>
                <a:ext uri="{FF2B5EF4-FFF2-40B4-BE49-F238E27FC236}">
                  <a16:creationId xmlns:a16="http://schemas.microsoft.com/office/drawing/2014/main" id="{EE27EB8A-48AE-9828-AF13-05B2BF17CA59}"/>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a:extLst>
                <a:ext uri="{FF2B5EF4-FFF2-40B4-BE49-F238E27FC236}">
                  <a16:creationId xmlns:a16="http://schemas.microsoft.com/office/drawing/2014/main" id="{F0F0E040-AB4E-7368-1E12-987D89C33537}"/>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a:extLst>
                <a:ext uri="{FF2B5EF4-FFF2-40B4-BE49-F238E27FC236}">
                  <a16:creationId xmlns:a16="http://schemas.microsoft.com/office/drawing/2014/main" id="{4B3FFF2C-ED75-39A7-BD67-1E237146B8CD}"/>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a:extLst>
                <a:ext uri="{FF2B5EF4-FFF2-40B4-BE49-F238E27FC236}">
                  <a16:creationId xmlns:a16="http://schemas.microsoft.com/office/drawing/2014/main" id="{1B246F7B-6713-7C89-09A5-FD3291DC1419}"/>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a:extLst>
                <a:ext uri="{FF2B5EF4-FFF2-40B4-BE49-F238E27FC236}">
                  <a16:creationId xmlns:a16="http://schemas.microsoft.com/office/drawing/2014/main" id="{062415EA-8987-D141-7BFC-C783E78A2EAF}"/>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a:extLst>
                <a:ext uri="{FF2B5EF4-FFF2-40B4-BE49-F238E27FC236}">
                  <a16:creationId xmlns:a16="http://schemas.microsoft.com/office/drawing/2014/main" id="{EAA90C12-C34A-A958-0001-AA60DB788CEB}"/>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a:extLst>
                <a:ext uri="{FF2B5EF4-FFF2-40B4-BE49-F238E27FC236}">
                  <a16:creationId xmlns:a16="http://schemas.microsoft.com/office/drawing/2014/main" id="{65699A6C-21AB-5D42-1231-A4CA1FFEA83F}"/>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a:extLst>
                <a:ext uri="{FF2B5EF4-FFF2-40B4-BE49-F238E27FC236}">
                  <a16:creationId xmlns:a16="http://schemas.microsoft.com/office/drawing/2014/main" id="{90C9E856-224E-F12D-6168-0D36D1A8D108}"/>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a:extLst>
                <a:ext uri="{FF2B5EF4-FFF2-40B4-BE49-F238E27FC236}">
                  <a16:creationId xmlns:a16="http://schemas.microsoft.com/office/drawing/2014/main" id="{060F25A0-BC7B-45D5-B03E-CF8A43E9A4E2}"/>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a:extLst>
                <a:ext uri="{FF2B5EF4-FFF2-40B4-BE49-F238E27FC236}">
                  <a16:creationId xmlns:a16="http://schemas.microsoft.com/office/drawing/2014/main" id="{090CFF14-EF99-C8AE-DE35-38C71779CA9F}"/>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a:extLst>
                <a:ext uri="{FF2B5EF4-FFF2-40B4-BE49-F238E27FC236}">
                  <a16:creationId xmlns:a16="http://schemas.microsoft.com/office/drawing/2014/main" id="{2F39EA31-7095-2449-D165-E46126FD78AA}"/>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a:extLst>
                <a:ext uri="{FF2B5EF4-FFF2-40B4-BE49-F238E27FC236}">
                  <a16:creationId xmlns:a16="http://schemas.microsoft.com/office/drawing/2014/main" id="{D6B23595-26B2-CC5E-1139-24EB66A64DC1}"/>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a:extLst>
                <a:ext uri="{FF2B5EF4-FFF2-40B4-BE49-F238E27FC236}">
                  <a16:creationId xmlns:a16="http://schemas.microsoft.com/office/drawing/2014/main" id="{F8058189-D5FC-1C99-1090-41687FBD1F25}"/>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a:extLst>
                <a:ext uri="{FF2B5EF4-FFF2-40B4-BE49-F238E27FC236}">
                  <a16:creationId xmlns:a16="http://schemas.microsoft.com/office/drawing/2014/main" id="{105F2AA5-0433-49F8-2D0D-E5E402794BBD}"/>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a:extLst>
                <a:ext uri="{FF2B5EF4-FFF2-40B4-BE49-F238E27FC236}">
                  <a16:creationId xmlns:a16="http://schemas.microsoft.com/office/drawing/2014/main" id="{06B73056-24D9-54F5-C296-52FA73A74274}"/>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a:extLst>
                <a:ext uri="{FF2B5EF4-FFF2-40B4-BE49-F238E27FC236}">
                  <a16:creationId xmlns:a16="http://schemas.microsoft.com/office/drawing/2014/main" id="{1BF7E9F9-2B55-E38E-8449-F63175B950F6}"/>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a:extLst>
                <a:ext uri="{FF2B5EF4-FFF2-40B4-BE49-F238E27FC236}">
                  <a16:creationId xmlns:a16="http://schemas.microsoft.com/office/drawing/2014/main" id="{285C2D80-6200-4824-5172-2C951B76F7B3}"/>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a:extLst>
                <a:ext uri="{FF2B5EF4-FFF2-40B4-BE49-F238E27FC236}">
                  <a16:creationId xmlns:a16="http://schemas.microsoft.com/office/drawing/2014/main" id="{64AC8C64-9BA1-23B7-F2C3-F24A00F1495A}"/>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a:extLst>
                <a:ext uri="{FF2B5EF4-FFF2-40B4-BE49-F238E27FC236}">
                  <a16:creationId xmlns:a16="http://schemas.microsoft.com/office/drawing/2014/main" id="{7D7C409E-F829-ACC2-BF86-3327E2D851AA}"/>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a:extLst>
                <a:ext uri="{FF2B5EF4-FFF2-40B4-BE49-F238E27FC236}">
                  <a16:creationId xmlns:a16="http://schemas.microsoft.com/office/drawing/2014/main" id="{68A0580C-2A6A-A546-FF25-1F1AB0F08FD6}"/>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a:extLst>
                <a:ext uri="{FF2B5EF4-FFF2-40B4-BE49-F238E27FC236}">
                  <a16:creationId xmlns:a16="http://schemas.microsoft.com/office/drawing/2014/main" id="{995118DD-95B8-8016-61C6-8C1AD5512C2F}"/>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a:extLst>
                <a:ext uri="{FF2B5EF4-FFF2-40B4-BE49-F238E27FC236}">
                  <a16:creationId xmlns:a16="http://schemas.microsoft.com/office/drawing/2014/main" id="{2549133D-B3E7-6A79-2139-E29D677EB7CF}"/>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a:extLst>
                <a:ext uri="{FF2B5EF4-FFF2-40B4-BE49-F238E27FC236}">
                  <a16:creationId xmlns:a16="http://schemas.microsoft.com/office/drawing/2014/main" id="{24CE5D01-F6C7-CCDF-201E-5890704AF72A}"/>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a:extLst>
                <a:ext uri="{FF2B5EF4-FFF2-40B4-BE49-F238E27FC236}">
                  <a16:creationId xmlns:a16="http://schemas.microsoft.com/office/drawing/2014/main" id="{A562C169-7ACE-4CA4-0D86-BE3BA47A1094}"/>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a:extLst>
                <a:ext uri="{FF2B5EF4-FFF2-40B4-BE49-F238E27FC236}">
                  <a16:creationId xmlns:a16="http://schemas.microsoft.com/office/drawing/2014/main" id="{EE267AE4-F72E-0DA1-477A-10EEB506B078}"/>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a:extLst>
                <a:ext uri="{FF2B5EF4-FFF2-40B4-BE49-F238E27FC236}">
                  <a16:creationId xmlns:a16="http://schemas.microsoft.com/office/drawing/2014/main" id="{A61410F9-6DEA-93FC-7F91-6D3EAC740050}"/>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a:extLst>
                <a:ext uri="{FF2B5EF4-FFF2-40B4-BE49-F238E27FC236}">
                  <a16:creationId xmlns:a16="http://schemas.microsoft.com/office/drawing/2014/main" id="{D22A059F-A0B1-D306-EB23-8E3CA6176800}"/>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a:extLst>
                <a:ext uri="{FF2B5EF4-FFF2-40B4-BE49-F238E27FC236}">
                  <a16:creationId xmlns:a16="http://schemas.microsoft.com/office/drawing/2014/main" id="{06BC8CBD-7E82-2D40-0930-E5DEE0C1288E}"/>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a:extLst>
                <a:ext uri="{FF2B5EF4-FFF2-40B4-BE49-F238E27FC236}">
                  <a16:creationId xmlns:a16="http://schemas.microsoft.com/office/drawing/2014/main" id="{4D94FD8A-0A41-C40A-9085-17F8942A2D78}"/>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a:extLst>
                <a:ext uri="{FF2B5EF4-FFF2-40B4-BE49-F238E27FC236}">
                  <a16:creationId xmlns:a16="http://schemas.microsoft.com/office/drawing/2014/main" id="{048A5171-DA59-6C8E-3051-1272A2E2DD55}"/>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a:extLst>
                <a:ext uri="{FF2B5EF4-FFF2-40B4-BE49-F238E27FC236}">
                  <a16:creationId xmlns:a16="http://schemas.microsoft.com/office/drawing/2014/main" id="{6E2FA6C3-7D89-9440-6F58-D338EDABF692}"/>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a:extLst>
                <a:ext uri="{FF2B5EF4-FFF2-40B4-BE49-F238E27FC236}">
                  <a16:creationId xmlns:a16="http://schemas.microsoft.com/office/drawing/2014/main" id="{A79D7127-D396-5369-37F9-DBDCBE04CA8A}"/>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a:extLst>
                <a:ext uri="{FF2B5EF4-FFF2-40B4-BE49-F238E27FC236}">
                  <a16:creationId xmlns:a16="http://schemas.microsoft.com/office/drawing/2014/main" id="{082BF8A2-01E8-BBE2-2AA0-45695A082554}"/>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a:extLst>
                <a:ext uri="{FF2B5EF4-FFF2-40B4-BE49-F238E27FC236}">
                  <a16:creationId xmlns:a16="http://schemas.microsoft.com/office/drawing/2014/main" id="{51D65FEB-3BE8-0955-4A09-5D7C69A8EF83}"/>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a:extLst>
                <a:ext uri="{FF2B5EF4-FFF2-40B4-BE49-F238E27FC236}">
                  <a16:creationId xmlns:a16="http://schemas.microsoft.com/office/drawing/2014/main" id="{7B3D7D7B-5E01-72A9-8749-4AD6823B5F75}"/>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a:extLst>
                <a:ext uri="{FF2B5EF4-FFF2-40B4-BE49-F238E27FC236}">
                  <a16:creationId xmlns:a16="http://schemas.microsoft.com/office/drawing/2014/main" id="{BB7ABE67-01E8-1298-5DF9-430F8F6A843D}"/>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a:extLst>
                <a:ext uri="{FF2B5EF4-FFF2-40B4-BE49-F238E27FC236}">
                  <a16:creationId xmlns:a16="http://schemas.microsoft.com/office/drawing/2014/main" id="{075730AB-FB8A-4541-4DB3-4D934E140AB4}"/>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a:extLst>
                <a:ext uri="{FF2B5EF4-FFF2-40B4-BE49-F238E27FC236}">
                  <a16:creationId xmlns:a16="http://schemas.microsoft.com/office/drawing/2014/main" id="{4EF5C115-F2A6-6129-4CB7-2E499C153335}"/>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a:extLst>
                <a:ext uri="{FF2B5EF4-FFF2-40B4-BE49-F238E27FC236}">
                  <a16:creationId xmlns:a16="http://schemas.microsoft.com/office/drawing/2014/main" id="{0A4BB69B-9A7A-163C-60BF-5F8739A0A4EB}"/>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a:extLst>
                <a:ext uri="{FF2B5EF4-FFF2-40B4-BE49-F238E27FC236}">
                  <a16:creationId xmlns:a16="http://schemas.microsoft.com/office/drawing/2014/main" id="{30991CC9-7FA2-A6A1-6CAF-0E76576F3E7E}"/>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a:extLst>
                <a:ext uri="{FF2B5EF4-FFF2-40B4-BE49-F238E27FC236}">
                  <a16:creationId xmlns:a16="http://schemas.microsoft.com/office/drawing/2014/main" id="{49213B60-921D-097F-3538-0431ABC40401}"/>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a:extLst>
                <a:ext uri="{FF2B5EF4-FFF2-40B4-BE49-F238E27FC236}">
                  <a16:creationId xmlns:a16="http://schemas.microsoft.com/office/drawing/2014/main" id="{4351742F-025F-B3C0-0E4B-77EFD4247233}"/>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a:extLst>
                <a:ext uri="{FF2B5EF4-FFF2-40B4-BE49-F238E27FC236}">
                  <a16:creationId xmlns:a16="http://schemas.microsoft.com/office/drawing/2014/main" id="{C2F0DA6B-5620-4C4A-9102-0B2375701586}"/>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a:extLst>
                <a:ext uri="{FF2B5EF4-FFF2-40B4-BE49-F238E27FC236}">
                  <a16:creationId xmlns:a16="http://schemas.microsoft.com/office/drawing/2014/main" id="{E072E234-1990-84EC-F47E-F89B999B3A34}"/>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a:extLst>
                <a:ext uri="{FF2B5EF4-FFF2-40B4-BE49-F238E27FC236}">
                  <a16:creationId xmlns:a16="http://schemas.microsoft.com/office/drawing/2014/main" id="{FAD55976-82B5-4003-39CB-30214AA84CAD}"/>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a:extLst>
                <a:ext uri="{FF2B5EF4-FFF2-40B4-BE49-F238E27FC236}">
                  <a16:creationId xmlns:a16="http://schemas.microsoft.com/office/drawing/2014/main" id="{8E2B7CC0-681A-3DDE-36CC-5F720992F7B3}"/>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a:extLst>
                <a:ext uri="{FF2B5EF4-FFF2-40B4-BE49-F238E27FC236}">
                  <a16:creationId xmlns:a16="http://schemas.microsoft.com/office/drawing/2014/main" id="{78328DA6-A3A8-B1AF-9ADF-E3A5AEF36618}"/>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a:extLst>
                <a:ext uri="{FF2B5EF4-FFF2-40B4-BE49-F238E27FC236}">
                  <a16:creationId xmlns:a16="http://schemas.microsoft.com/office/drawing/2014/main" id="{552A1251-FE64-CA89-7DA3-F99DD58ADF87}"/>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a:extLst>
                <a:ext uri="{FF2B5EF4-FFF2-40B4-BE49-F238E27FC236}">
                  <a16:creationId xmlns:a16="http://schemas.microsoft.com/office/drawing/2014/main" id="{8EEFCD80-ED7C-3B99-D330-D2DD982096F4}"/>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a:extLst>
                <a:ext uri="{FF2B5EF4-FFF2-40B4-BE49-F238E27FC236}">
                  <a16:creationId xmlns:a16="http://schemas.microsoft.com/office/drawing/2014/main" id="{836615F0-46C4-0A59-2D65-8CD0436341BC}"/>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a:extLst>
                <a:ext uri="{FF2B5EF4-FFF2-40B4-BE49-F238E27FC236}">
                  <a16:creationId xmlns:a16="http://schemas.microsoft.com/office/drawing/2014/main" id="{6D786527-C3A0-567E-C118-09EF11AD7B79}"/>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a:extLst>
                <a:ext uri="{FF2B5EF4-FFF2-40B4-BE49-F238E27FC236}">
                  <a16:creationId xmlns:a16="http://schemas.microsoft.com/office/drawing/2014/main" id="{7B2049FC-49FB-7F03-57F5-0FC6C9F48CA5}"/>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a:extLst>
                <a:ext uri="{FF2B5EF4-FFF2-40B4-BE49-F238E27FC236}">
                  <a16:creationId xmlns:a16="http://schemas.microsoft.com/office/drawing/2014/main" id="{45CA0718-38AB-E509-00E1-42E6D7211035}"/>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a:extLst>
                <a:ext uri="{FF2B5EF4-FFF2-40B4-BE49-F238E27FC236}">
                  <a16:creationId xmlns:a16="http://schemas.microsoft.com/office/drawing/2014/main" id="{4B6D120F-1BC8-332B-3080-2744AA8BBF9C}"/>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a:extLst>
                <a:ext uri="{FF2B5EF4-FFF2-40B4-BE49-F238E27FC236}">
                  <a16:creationId xmlns:a16="http://schemas.microsoft.com/office/drawing/2014/main" id="{20C70C1D-3B30-30E7-7D25-9ADE6961FA8F}"/>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a:extLst>
                <a:ext uri="{FF2B5EF4-FFF2-40B4-BE49-F238E27FC236}">
                  <a16:creationId xmlns:a16="http://schemas.microsoft.com/office/drawing/2014/main" id="{F0555790-16CB-6185-06D9-268C294F3B70}"/>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a:extLst>
                <a:ext uri="{FF2B5EF4-FFF2-40B4-BE49-F238E27FC236}">
                  <a16:creationId xmlns:a16="http://schemas.microsoft.com/office/drawing/2014/main" id="{3CB9A3AD-7611-7812-01B0-292AD4F25502}"/>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a:extLst>
                <a:ext uri="{FF2B5EF4-FFF2-40B4-BE49-F238E27FC236}">
                  <a16:creationId xmlns:a16="http://schemas.microsoft.com/office/drawing/2014/main" id="{AE2120F3-42F0-8A2B-0AD3-1F3AD668EEB8}"/>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a:extLst>
                <a:ext uri="{FF2B5EF4-FFF2-40B4-BE49-F238E27FC236}">
                  <a16:creationId xmlns:a16="http://schemas.microsoft.com/office/drawing/2014/main" id="{6291E46C-BDA3-396F-AF11-2890145F779F}"/>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a:extLst>
                <a:ext uri="{FF2B5EF4-FFF2-40B4-BE49-F238E27FC236}">
                  <a16:creationId xmlns:a16="http://schemas.microsoft.com/office/drawing/2014/main" id="{20749249-C213-5436-DD2C-B239C978222F}"/>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a:extLst>
                <a:ext uri="{FF2B5EF4-FFF2-40B4-BE49-F238E27FC236}">
                  <a16:creationId xmlns:a16="http://schemas.microsoft.com/office/drawing/2014/main" id="{C85F8204-3013-97E5-FE7F-BC4EC85F8FC7}"/>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a:extLst>
                <a:ext uri="{FF2B5EF4-FFF2-40B4-BE49-F238E27FC236}">
                  <a16:creationId xmlns:a16="http://schemas.microsoft.com/office/drawing/2014/main" id="{0588E785-5013-934D-AE6E-58AA7210660C}"/>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a:extLst>
                <a:ext uri="{FF2B5EF4-FFF2-40B4-BE49-F238E27FC236}">
                  <a16:creationId xmlns:a16="http://schemas.microsoft.com/office/drawing/2014/main" id="{A22FD648-83A6-7365-38CD-4A99D3C7A31A}"/>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a:extLst>
                <a:ext uri="{FF2B5EF4-FFF2-40B4-BE49-F238E27FC236}">
                  <a16:creationId xmlns:a16="http://schemas.microsoft.com/office/drawing/2014/main" id="{9435CC77-0265-CC3F-F010-C97E9F161EEB}"/>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a:extLst>
                <a:ext uri="{FF2B5EF4-FFF2-40B4-BE49-F238E27FC236}">
                  <a16:creationId xmlns:a16="http://schemas.microsoft.com/office/drawing/2014/main" id="{E130BA98-53CC-668A-6FAA-902C8E0B5DE2}"/>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a:extLst>
                <a:ext uri="{FF2B5EF4-FFF2-40B4-BE49-F238E27FC236}">
                  <a16:creationId xmlns:a16="http://schemas.microsoft.com/office/drawing/2014/main" id="{A758D068-4BD9-B0B7-F407-AE216C5AD8ED}"/>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a:extLst>
                <a:ext uri="{FF2B5EF4-FFF2-40B4-BE49-F238E27FC236}">
                  <a16:creationId xmlns:a16="http://schemas.microsoft.com/office/drawing/2014/main" id="{03E854A3-FAE4-8383-D024-7390DE65B16E}"/>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a:extLst>
                <a:ext uri="{FF2B5EF4-FFF2-40B4-BE49-F238E27FC236}">
                  <a16:creationId xmlns:a16="http://schemas.microsoft.com/office/drawing/2014/main" id="{35F10928-A213-921A-5235-119048B215CD}"/>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a:extLst>
                <a:ext uri="{FF2B5EF4-FFF2-40B4-BE49-F238E27FC236}">
                  <a16:creationId xmlns:a16="http://schemas.microsoft.com/office/drawing/2014/main" id="{14206CA8-E9E1-2C77-E3BB-F82E4AE5691F}"/>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a:extLst>
                <a:ext uri="{FF2B5EF4-FFF2-40B4-BE49-F238E27FC236}">
                  <a16:creationId xmlns:a16="http://schemas.microsoft.com/office/drawing/2014/main" id="{92819155-BA87-2C92-46CB-D5B93472A909}"/>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a:extLst>
                <a:ext uri="{FF2B5EF4-FFF2-40B4-BE49-F238E27FC236}">
                  <a16:creationId xmlns:a16="http://schemas.microsoft.com/office/drawing/2014/main" id="{73829042-1E86-8080-9D47-9A4389C64173}"/>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a:extLst>
                <a:ext uri="{FF2B5EF4-FFF2-40B4-BE49-F238E27FC236}">
                  <a16:creationId xmlns:a16="http://schemas.microsoft.com/office/drawing/2014/main" id="{C0FA970C-BB48-0C67-2A58-F8F756F2D2B9}"/>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a:extLst>
                <a:ext uri="{FF2B5EF4-FFF2-40B4-BE49-F238E27FC236}">
                  <a16:creationId xmlns:a16="http://schemas.microsoft.com/office/drawing/2014/main" id="{8B986E84-1D8E-066A-5BF2-E2B6CEBDCFBE}"/>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a:extLst>
                <a:ext uri="{FF2B5EF4-FFF2-40B4-BE49-F238E27FC236}">
                  <a16:creationId xmlns:a16="http://schemas.microsoft.com/office/drawing/2014/main" id="{62503A47-9160-59D0-6520-D7E517A9A8D2}"/>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a:extLst>
                <a:ext uri="{FF2B5EF4-FFF2-40B4-BE49-F238E27FC236}">
                  <a16:creationId xmlns:a16="http://schemas.microsoft.com/office/drawing/2014/main" id="{285EC66C-7039-7532-2CD3-3D4A5AB12496}"/>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a:extLst>
                <a:ext uri="{FF2B5EF4-FFF2-40B4-BE49-F238E27FC236}">
                  <a16:creationId xmlns:a16="http://schemas.microsoft.com/office/drawing/2014/main" id="{405BFC29-E8F4-7B9B-16A9-35555E304E81}"/>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a:extLst>
                <a:ext uri="{FF2B5EF4-FFF2-40B4-BE49-F238E27FC236}">
                  <a16:creationId xmlns:a16="http://schemas.microsoft.com/office/drawing/2014/main" id="{0CB71096-0E6B-9849-BC1C-F3C887D21081}"/>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a:extLst>
                <a:ext uri="{FF2B5EF4-FFF2-40B4-BE49-F238E27FC236}">
                  <a16:creationId xmlns:a16="http://schemas.microsoft.com/office/drawing/2014/main" id="{12BF4D06-6684-8845-8EE5-BDF95E860273}"/>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a:extLst>
                <a:ext uri="{FF2B5EF4-FFF2-40B4-BE49-F238E27FC236}">
                  <a16:creationId xmlns:a16="http://schemas.microsoft.com/office/drawing/2014/main" id="{0437651E-32FC-A2D7-0951-1906D3BCD008}"/>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a:extLst>
                <a:ext uri="{FF2B5EF4-FFF2-40B4-BE49-F238E27FC236}">
                  <a16:creationId xmlns:a16="http://schemas.microsoft.com/office/drawing/2014/main" id="{7495EFB8-960E-5D53-918A-EAA16EA84C90}"/>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a:extLst>
                <a:ext uri="{FF2B5EF4-FFF2-40B4-BE49-F238E27FC236}">
                  <a16:creationId xmlns:a16="http://schemas.microsoft.com/office/drawing/2014/main" id="{86A35938-01E3-CFC5-E729-2442DB53C509}"/>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a:extLst>
                <a:ext uri="{FF2B5EF4-FFF2-40B4-BE49-F238E27FC236}">
                  <a16:creationId xmlns:a16="http://schemas.microsoft.com/office/drawing/2014/main" id="{2FE3CAE4-D89F-8430-55E1-99EBD8F10E6C}"/>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a:extLst>
                <a:ext uri="{FF2B5EF4-FFF2-40B4-BE49-F238E27FC236}">
                  <a16:creationId xmlns:a16="http://schemas.microsoft.com/office/drawing/2014/main" id="{5D4ECB05-EA79-91E3-29CE-B04C2ADC6BB6}"/>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a:extLst>
                <a:ext uri="{FF2B5EF4-FFF2-40B4-BE49-F238E27FC236}">
                  <a16:creationId xmlns:a16="http://schemas.microsoft.com/office/drawing/2014/main" id="{9367803D-9926-F255-1980-7D2991268301}"/>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a:extLst>
                <a:ext uri="{FF2B5EF4-FFF2-40B4-BE49-F238E27FC236}">
                  <a16:creationId xmlns:a16="http://schemas.microsoft.com/office/drawing/2014/main" id="{493401F9-9A76-ABA5-9C35-F89FEDAEDD7B}"/>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a:extLst>
                <a:ext uri="{FF2B5EF4-FFF2-40B4-BE49-F238E27FC236}">
                  <a16:creationId xmlns:a16="http://schemas.microsoft.com/office/drawing/2014/main" id="{F4CEE0EA-4559-FED4-9E34-E1F8386061C8}"/>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a:extLst>
                <a:ext uri="{FF2B5EF4-FFF2-40B4-BE49-F238E27FC236}">
                  <a16:creationId xmlns:a16="http://schemas.microsoft.com/office/drawing/2014/main" id="{6D001A87-1EE5-D7D5-E1C2-EADA9A88A3CD}"/>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a:extLst>
                <a:ext uri="{FF2B5EF4-FFF2-40B4-BE49-F238E27FC236}">
                  <a16:creationId xmlns:a16="http://schemas.microsoft.com/office/drawing/2014/main" id="{7F6B4F22-FE48-DD97-6DD2-EA92498444F5}"/>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a:extLst>
                <a:ext uri="{FF2B5EF4-FFF2-40B4-BE49-F238E27FC236}">
                  <a16:creationId xmlns:a16="http://schemas.microsoft.com/office/drawing/2014/main" id="{75F661D6-2DBB-57F4-63F3-79CDB6EC735C}"/>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a:extLst>
                <a:ext uri="{FF2B5EF4-FFF2-40B4-BE49-F238E27FC236}">
                  <a16:creationId xmlns:a16="http://schemas.microsoft.com/office/drawing/2014/main" id="{FD8B1F75-7546-F6AB-E067-79653BEDCBF1}"/>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a:extLst>
                <a:ext uri="{FF2B5EF4-FFF2-40B4-BE49-F238E27FC236}">
                  <a16:creationId xmlns:a16="http://schemas.microsoft.com/office/drawing/2014/main" id="{B04547D7-7D10-01EB-00FE-1A8D86468C4C}"/>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a:extLst>
                <a:ext uri="{FF2B5EF4-FFF2-40B4-BE49-F238E27FC236}">
                  <a16:creationId xmlns:a16="http://schemas.microsoft.com/office/drawing/2014/main" id="{6CAE5265-1E07-546A-0EE3-4F29BE5907B1}"/>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a:extLst>
                <a:ext uri="{FF2B5EF4-FFF2-40B4-BE49-F238E27FC236}">
                  <a16:creationId xmlns:a16="http://schemas.microsoft.com/office/drawing/2014/main" id="{2687954F-53C5-62DE-E11D-1229566A6780}"/>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a:extLst>
                <a:ext uri="{FF2B5EF4-FFF2-40B4-BE49-F238E27FC236}">
                  <a16:creationId xmlns:a16="http://schemas.microsoft.com/office/drawing/2014/main" id="{E92BD8C2-2B63-5985-5171-3697DE7DC09B}"/>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a:extLst>
                <a:ext uri="{FF2B5EF4-FFF2-40B4-BE49-F238E27FC236}">
                  <a16:creationId xmlns:a16="http://schemas.microsoft.com/office/drawing/2014/main" id="{B7E0EB3E-6788-D3AB-D225-128D5E849FBE}"/>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a:extLst>
                <a:ext uri="{FF2B5EF4-FFF2-40B4-BE49-F238E27FC236}">
                  <a16:creationId xmlns:a16="http://schemas.microsoft.com/office/drawing/2014/main" id="{C90A7A82-23C0-BE78-EF07-4B6C816C3BEC}"/>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a:extLst>
                <a:ext uri="{FF2B5EF4-FFF2-40B4-BE49-F238E27FC236}">
                  <a16:creationId xmlns:a16="http://schemas.microsoft.com/office/drawing/2014/main" id="{8CE07E26-F822-A25A-725C-E47F850FD8B3}"/>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a:extLst>
                <a:ext uri="{FF2B5EF4-FFF2-40B4-BE49-F238E27FC236}">
                  <a16:creationId xmlns:a16="http://schemas.microsoft.com/office/drawing/2014/main" id="{33C02238-ECB0-A562-18DC-C79155212542}"/>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a:extLst>
                <a:ext uri="{FF2B5EF4-FFF2-40B4-BE49-F238E27FC236}">
                  <a16:creationId xmlns:a16="http://schemas.microsoft.com/office/drawing/2014/main" id="{371CBDED-5973-660B-8FFA-BA03F855458F}"/>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a:extLst>
                <a:ext uri="{FF2B5EF4-FFF2-40B4-BE49-F238E27FC236}">
                  <a16:creationId xmlns:a16="http://schemas.microsoft.com/office/drawing/2014/main" id="{827C90C2-555E-C095-5257-896732E2D5AA}"/>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a:extLst>
                <a:ext uri="{FF2B5EF4-FFF2-40B4-BE49-F238E27FC236}">
                  <a16:creationId xmlns:a16="http://schemas.microsoft.com/office/drawing/2014/main" id="{DB9863B1-A128-26AB-5584-94834555658F}"/>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a:extLst>
                <a:ext uri="{FF2B5EF4-FFF2-40B4-BE49-F238E27FC236}">
                  <a16:creationId xmlns:a16="http://schemas.microsoft.com/office/drawing/2014/main" id="{D3DBDF0B-E266-DA48-7D0A-F4E9218E2874}"/>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a:extLst>
                <a:ext uri="{FF2B5EF4-FFF2-40B4-BE49-F238E27FC236}">
                  <a16:creationId xmlns:a16="http://schemas.microsoft.com/office/drawing/2014/main" id="{9EAF57E1-475B-7BB2-247A-E80461B0C1A0}"/>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a:extLst>
                <a:ext uri="{FF2B5EF4-FFF2-40B4-BE49-F238E27FC236}">
                  <a16:creationId xmlns:a16="http://schemas.microsoft.com/office/drawing/2014/main" id="{4023E25C-7238-7221-6C2D-298C0ED8997B}"/>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a:extLst>
                <a:ext uri="{FF2B5EF4-FFF2-40B4-BE49-F238E27FC236}">
                  <a16:creationId xmlns:a16="http://schemas.microsoft.com/office/drawing/2014/main" id="{0F57EDCB-C1B0-7687-B1CD-1E7447CA59F9}"/>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a:extLst>
                <a:ext uri="{FF2B5EF4-FFF2-40B4-BE49-F238E27FC236}">
                  <a16:creationId xmlns:a16="http://schemas.microsoft.com/office/drawing/2014/main" id="{5B8DE733-C08A-F2FA-F900-9D2F45BE79BE}"/>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a:extLst>
                <a:ext uri="{FF2B5EF4-FFF2-40B4-BE49-F238E27FC236}">
                  <a16:creationId xmlns:a16="http://schemas.microsoft.com/office/drawing/2014/main" id="{A4938A69-14EB-2066-F1AD-52946CB7024E}"/>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a:extLst>
                <a:ext uri="{FF2B5EF4-FFF2-40B4-BE49-F238E27FC236}">
                  <a16:creationId xmlns:a16="http://schemas.microsoft.com/office/drawing/2014/main" id="{22F51EF1-83A2-B846-F818-13CA8E8ADA61}"/>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a:extLst>
                <a:ext uri="{FF2B5EF4-FFF2-40B4-BE49-F238E27FC236}">
                  <a16:creationId xmlns:a16="http://schemas.microsoft.com/office/drawing/2014/main" id="{E9A3C124-1EBF-20F3-915E-B318D4131B7B}"/>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a:extLst>
                <a:ext uri="{FF2B5EF4-FFF2-40B4-BE49-F238E27FC236}">
                  <a16:creationId xmlns:a16="http://schemas.microsoft.com/office/drawing/2014/main" id="{149BFBA1-3382-F7F4-4B44-B33C9DD67FCD}"/>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a:extLst>
                <a:ext uri="{FF2B5EF4-FFF2-40B4-BE49-F238E27FC236}">
                  <a16:creationId xmlns:a16="http://schemas.microsoft.com/office/drawing/2014/main" id="{23D95587-500A-EFEE-64B9-101EA4002C89}"/>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a:extLst>
                <a:ext uri="{FF2B5EF4-FFF2-40B4-BE49-F238E27FC236}">
                  <a16:creationId xmlns:a16="http://schemas.microsoft.com/office/drawing/2014/main" id="{E2F42B55-7CC3-8973-D5AF-2D0716F0B19C}"/>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a:extLst>
                <a:ext uri="{FF2B5EF4-FFF2-40B4-BE49-F238E27FC236}">
                  <a16:creationId xmlns:a16="http://schemas.microsoft.com/office/drawing/2014/main" id="{BF42F777-9565-60A7-3CCB-40D9A1A339BF}"/>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a:extLst>
                <a:ext uri="{FF2B5EF4-FFF2-40B4-BE49-F238E27FC236}">
                  <a16:creationId xmlns:a16="http://schemas.microsoft.com/office/drawing/2014/main" id="{8D18EBF5-31B3-8E48-9853-FA24A56447BC}"/>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a:extLst>
                <a:ext uri="{FF2B5EF4-FFF2-40B4-BE49-F238E27FC236}">
                  <a16:creationId xmlns:a16="http://schemas.microsoft.com/office/drawing/2014/main" id="{336D5CFF-56F9-CE11-63C4-FEB62CD269E9}"/>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a:extLst>
                <a:ext uri="{FF2B5EF4-FFF2-40B4-BE49-F238E27FC236}">
                  <a16:creationId xmlns:a16="http://schemas.microsoft.com/office/drawing/2014/main" id="{B6D7AEC0-5E3C-1940-841C-333E1DE1137E}"/>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a:extLst>
                <a:ext uri="{FF2B5EF4-FFF2-40B4-BE49-F238E27FC236}">
                  <a16:creationId xmlns:a16="http://schemas.microsoft.com/office/drawing/2014/main" id="{0CCE166C-82C3-73CA-30DD-21A3A6898C2A}"/>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a:extLst>
                <a:ext uri="{FF2B5EF4-FFF2-40B4-BE49-F238E27FC236}">
                  <a16:creationId xmlns:a16="http://schemas.microsoft.com/office/drawing/2014/main" id="{CEFE81B3-3C62-4475-6BA5-55851AD4EDB3}"/>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a:extLst>
                <a:ext uri="{FF2B5EF4-FFF2-40B4-BE49-F238E27FC236}">
                  <a16:creationId xmlns:a16="http://schemas.microsoft.com/office/drawing/2014/main" id="{58B673AF-EDA8-1E65-9F04-585772133206}"/>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a:extLst>
                <a:ext uri="{FF2B5EF4-FFF2-40B4-BE49-F238E27FC236}">
                  <a16:creationId xmlns:a16="http://schemas.microsoft.com/office/drawing/2014/main" id="{8A086EFB-AC69-7E47-9D6B-2AF28F4106C1}"/>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a:extLst>
                <a:ext uri="{FF2B5EF4-FFF2-40B4-BE49-F238E27FC236}">
                  <a16:creationId xmlns:a16="http://schemas.microsoft.com/office/drawing/2014/main" id="{363F62F4-6AEF-1C65-330A-8189083D7FEC}"/>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a:extLst>
                <a:ext uri="{FF2B5EF4-FFF2-40B4-BE49-F238E27FC236}">
                  <a16:creationId xmlns:a16="http://schemas.microsoft.com/office/drawing/2014/main" id="{562F1FFE-D150-04E0-2FAD-300CB4F25E99}"/>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a:extLst>
                <a:ext uri="{FF2B5EF4-FFF2-40B4-BE49-F238E27FC236}">
                  <a16:creationId xmlns:a16="http://schemas.microsoft.com/office/drawing/2014/main" id="{DC7AB908-AD8E-4617-BC88-0CA1CA09FD3E}"/>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a:extLst>
                <a:ext uri="{FF2B5EF4-FFF2-40B4-BE49-F238E27FC236}">
                  <a16:creationId xmlns:a16="http://schemas.microsoft.com/office/drawing/2014/main" id="{81DE0DD6-881E-6A80-BF17-806923A27ACB}"/>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a:extLst>
                <a:ext uri="{FF2B5EF4-FFF2-40B4-BE49-F238E27FC236}">
                  <a16:creationId xmlns:a16="http://schemas.microsoft.com/office/drawing/2014/main" id="{20444BE7-DAA1-66BB-AF18-61C8313E1EBB}"/>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a:extLst>
                <a:ext uri="{FF2B5EF4-FFF2-40B4-BE49-F238E27FC236}">
                  <a16:creationId xmlns:a16="http://schemas.microsoft.com/office/drawing/2014/main" id="{1F51156B-C807-3C0D-B4A6-5538838C88BB}"/>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a:extLst>
                <a:ext uri="{FF2B5EF4-FFF2-40B4-BE49-F238E27FC236}">
                  <a16:creationId xmlns:a16="http://schemas.microsoft.com/office/drawing/2014/main" id="{58B5DB13-6F9F-D9FC-F90B-609861860637}"/>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a:extLst>
                <a:ext uri="{FF2B5EF4-FFF2-40B4-BE49-F238E27FC236}">
                  <a16:creationId xmlns:a16="http://schemas.microsoft.com/office/drawing/2014/main" id="{1E28F3D5-653C-A0E7-9518-F33D388F9524}"/>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a:extLst>
                <a:ext uri="{FF2B5EF4-FFF2-40B4-BE49-F238E27FC236}">
                  <a16:creationId xmlns:a16="http://schemas.microsoft.com/office/drawing/2014/main" id="{8A7CCF94-9F7F-1D88-4F9A-737E4F0677F2}"/>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a:extLst>
                <a:ext uri="{FF2B5EF4-FFF2-40B4-BE49-F238E27FC236}">
                  <a16:creationId xmlns:a16="http://schemas.microsoft.com/office/drawing/2014/main" id="{A9DC44AF-9EC2-0730-542E-C36DEAD62252}"/>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a:extLst>
                <a:ext uri="{FF2B5EF4-FFF2-40B4-BE49-F238E27FC236}">
                  <a16:creationId xmlns:a16="http://schemas.microsoft.com/office/drawing/2014/main" id="{AE921877-BA93-EAD7-1DC5-C7629E615AB9}"/>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a:extLst>
                <a:ext uri="{FF2B5EF4-FFF2-40B4-BE49-F238E27FC236}">
                  <a16:creationId xmlns:a16="http://schemas.microsoft.com/office/drawing/2014/main" id="{467D67C0-A59A-0E1B-2BE5-EC96A571EB57}"/>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a:extLst>
                <a:ext uri="{FF2B5EF4-FFF2-40B4-BE49-F238E27FC236}">
                  <a16:creationId xmlns:a16="http://schemas.microsoft.com/office/drawing/2014/main" id="{7928AAE3-3668-714F-7235-F2F74DE0EA1F}"/>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a:extLst>
                <a:ext uri="{FF2B5EF4-FFF2-40B4-BE49-F238E27FC236}">
                  <a16:creationId xmlns:a16="http://schemas.microsoft.com/office/drawing/2014/main" id="{958FD74A-EC7C-1094-7A27-4FAD98B0CBA7}"/>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a:extLst>
                <a:ext uri="{FF2B5EF4-FFF2-40B4-BE49-F238E27FC236}">
                  <a16:creationId xmlns:a16="http://schemas.microsoft.com/office/drawing/2014/main" id="{FDD163DA-450E-5A30-D82F-BD7EC38090D7}"/>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a:extLst>
                <a:ext uri="{FF2B5EF4-FFF2-40B4-BE49-F238E27FC236}">
                  <a16:creationId xmlns:a16="http://schemas.microsoft.com/office/drawing/2014/main" id="{14F1A1BA-211A-50AC-6F67-521172F5A3EF}"/>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a:extLst>
                <a:ext uri="{FF2B5EF4-FFF2-40B4-BE49-F238E27FC236}">
                  <a16:creationId xmlns:a16="http://schemas.microsoft.com/office/drawing/2014/main" id="{6AEA96B1-6B24-39E8-8AA3-A628A6642FCD}"/>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a:extLst>
                <a:ext uri="{FF2B5EF4-FFF2-40B4-BE49-F238E27FC236}">
                  <a16:creationId xmlns:a16="http://schemas.microsoft.com/office/drawing/2014/main" id="{2071D7FB-E17F-0B89-5C77-199FF5EA786C}"/>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a:extLst>
                <a:ext uri="{FF2B5EF4-FFF2-40B4-BE49-F238E27FC236}">
                  <a16:creationId xmlns:a16="http://schemas.microsoft.com/office/drawing/2014/main" id="{5C806782-DB14-F0AB-0B3B-7EFA48310447}"/>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a:extLst>
                <a:ext uri="{FF2B5EF4-FFF2-40B4-BE49-F238E27FC236}">
                  <a16:creationId xmlns:a16="http://schemas.microsoft.com/office/drawing/2014/main" id="{4BA7DC3A-5FA3-6EC9-BF83-269A9D7B81B1}"/>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a:extLst>
                <a:ext uri="{FF2B5EF4-FFF2-40B4-BE49-F238E27FC236}">
                  <a16:creationId xmlns:a16="http://schemas.microsoft.com/office/drawing/2014/main" id="{6F16E689-D142-4C29-A9DA-DF36147EA418}"/>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a:extLst>
                <a:ext uri="{FF2B5EF4-FFF2-40B4-BE49-F238E27FC236}">
                  <a16:creationId xmlns:a16="http://schemas.microsoft.com/office/drawing/2014/main" id="{E62063CA-BA01-BCC8-3289-1ED6EF729DC8}"/>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a:extLst>
                <a:ext uri="{FF2B5EF4-FFF2-40B4-BE49-F238E27FC236}">
                  <a16:creationId xmlns:a16="http://schemas.microsoft.com/office/drawing/2014/main" id="{781119C4-149D-F16A-CA74-8427EC605A33}"/>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a:extLst>
                <a:ext uri="{FF2B5EF4-FFF2-40B4-BE49-F238E27FC236}">
                  <a16:creationId xmlns:a16="http://schemas.microsoft.com/office/drawing/2014/main" id="{69C51811-8BF4-4D0C-5F64-FB2926110443}"/>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a:extLst>
                <a:ext uri="{FF2B5EF4-FFF2-40B4-BE49-F238E27FC236}">
                  <a16:creationId xmlns:a16="http://schemas.microsoft.com/office/drawing/2014/main" id="{D3F8538C-CEAA-EBB6-487B-C6E3F9D39F09}"/>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a:extLst>
                <a:ext uri="{FF2B5EF4-FFF2-40B4-BE49-F238E27FC236}">
                  <a16:creationId xmlns:a16="http://schemas.microsoft.com/office/drawing/2014/main" id="{38E04693-578A-78D3-D15D-E88F890CE36C}"/>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a:extLst>
                <a:ext uri="{FF2B5EF4-FFF2-40B4-BE49-F238E27FC236}">
                  <a16:creationId xmlns:a16="http://schemas.microsoft.com/office/drawing/2014/main" id="{8648D4B5-3F5D-3F84-7894-20B982CCCDBF}"/>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a:extLst>
                <a:ext uri="{FF2B5EF4-FFF2-40B4-BE49-F238E27FC236}">
                  <a16:creationId xmlns:a16="http://schemas.microsoft.com/office/drawing/2014/main" id="{AD0FD1EB-C11E-E492-C36D-4336B309811A}"/>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a:extLst>
                <a:ext uri="{FF2B5EF4-FFF2-40B4-BE49-F238E27FC236}">
                  <a16:creationId xmlns:a16="http://schemas.microsoft.com/office/drawing/2014/main" id="{07BA0550-6AEB-199F-A6AF-A7EB57E91F63}"/>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a:extLst>
                <a:ext uri="{FF2B5EF4-FFF2-40B4-BE49-F238E27FC236}">
                  <a16:creationId xmlns:a16="http://schemas.microsoft.com/office/drawing/2014/main" id="{DDC362F5-AB21-94DE-1839-8F635BA6C03F}"/>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a:extLst>
                <a:ext uri="{FF2B5EF4-FFF2-40B4-BE49-F238E27FC236}">
                  <a16:creationId xmlns:a16="http://schemas.microsoft.com/office/drawing/2014/main" id="{6ABC1088-A23F-820F-2625-03B7625EEF1F}"/>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a:extLst>
                <a:ext uri="{FF2B5EF4-FFF2-40B4-BE49-F238E27FC236}">
                  <a16:creationId xmlns:a16="http://schemas.microsoft.com/office/drawing/2014/main" id="{8918D90E-6AA2-5459-A67E-503AD5E8B548}"/>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a:extLst>
                <a:ext uri="{FF2B5EF4-FFF2-40B4-BE49-F238E27FC236}">
                  <a16:creationId xmlns:a16="http://schemas.microsoft.com/office/drawing/2014/main" id="{A1191998-B657-394D-0CE1-27FBC44540A9}"/>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a:extLst>
                <a:ext uri="{FF2B5EF4-FFF2-40B4-BE49-F238E27FC236}">
                  <a16:creationId xmlns:a16="http://schemas.microsoft.com/office/drawing/2014/main" id="{35BA83B5-42AD-F213-B753-42078B1D2BA3}"/>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a:extLst>
                <a:ext uri="{FF2B5EF4-FFF2-40B4-BE49-F238E27FC236}">
                  <a16:creationId xmlns:a16="http://schemas.microsoft.com/office/drawing/2014/main" id="{E07BC0C9-6B84-4FF2-4BDF-5A84B02E6D81}"/>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a:extLst>
                <a:ext uri="{FF2B5EF4-FFF2-40B4-BE49-F238E27FC236}">
                  <a16:creationId xmlns:a16="http://schemas.microsoft.com/office/drawing/2014/main" id="{53659094-8DDA-2150-7DF0-4B0959B1A351}"/>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a:extLst>
                <a:ext uri="{FF2B5EF4-FFF2-40B4-BE49-F238E27FC236}">
                  <a16:creationId xmlns:a16="http://schemas.microsoft.com/office/drawing/2014/main" id="{3AFC4C42-1D49-186C-FAC0-B08FB4765B52}"/>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a:extLst>
                <a:ext uri="{FF2B5EF4-FFF2-40B4-BE49-F238E27FC236}">
                  <a16:creationId xmlns:a16="http://schemas.microsoft.com/office/drawing/2014/main" id="{FD735968-035E-9728-170B-F22C16EF84C0}"/>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a:extLst>
                <a:ext uri="{FF2B5EF4-FFF2-40B4-BE49-F238E27FC236}">
                  <a16:creationId xmlns:a16="http://schemas.microsoft.com/office/drawing/2014/main" id="{56185133-BDDD-5A21-0BFE-CBB0BA622952}"/>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a:extLst>
                <a:ext uri="{FF2B5EF4-FFF2-40B4-BE49-F238E27FC236}">
                  <a16:creationId xmlns:a16="http://schemas.microsoft.com/office/drawing/2014/main" id="{1712663B-C1C9-8584-50B4-473F014BF48B}"/>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a:extLst>
                <a:ext uri="{FF2B5EF4-FFF2-40B4-BE49-F238E27FC236}">
                  <a16:creationId xmlns:a16="http://schemas.microsoft.com/office/drawing/2014/main" id="{BD721D17-1B38-507C-E89D-9E50C95FE3A9}"/>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a:extLst>
                <a:ext uri="{FF2B5EF4-FFF2-40B4-BE49-F238E27FC236}">
                  <a16:creationId xmlns:a16="http://schemas.microsoft.com/office/drawing/2014/main" id="{051C0CAB-7C28-CEFB-80F3-2D4E95ED5114}"/>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a:extLst>
                <a:ext uri="{FF2B5EF4-FFF2-40B4-BE49-F238E27FC236}">
                  <a16:creationId xmlns:a16="http://schemas.microsoft.com/office/drawing/2014/main" id="{420462A7-DCBD-1882-F703-DB14F558DC53}"/>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a:extLst>
                <a:ext uri="{FF2B5EF4-FFF2-40B4-BE49-F238E27FC236}">
                  <a16:creationId xmlns:a16="http://schemas.microsoft.com/office/drawing/2014/main" id="{C4075ECF-BB80-F661-34CA-77C21B687ED7}"/>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a:extLst>
                <a:ext uri="{FF2B5EF4-FFF2-40B4-BE49-F238E27FC236}">
                  <a16:creationId xmlns:a16="http://schemas.microsoft.com/office/drawing/2014/main" id="{3DD07154-A522-6BB6-75EA-C7DA2B4C0BBF}"/>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a:extLst>
                <a:ext uri="{FF2B5EF4-FFF2-40B4-BE49-F238E27FC236}">
                  <a16:creationId xmlns:a16="http://schemas.microsoft.com/office/drawing/2014/main" id="{EDF4C80B-4FB1-20C9-E571-618CF465C6E7}"/>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a:extLst>
                <a:ext uri="{FF2B5EF4-FFF2-40B4-BE49-F238E27FC236}">
                  <a16:creationId xmlns:a16="http://schemas.microsoft.com/office/drawing/2014/main" id="{7670C837-B8B8-D69B-83AA-1E6DC9C6F8C2}"/>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a:extLst>
                <a:ext uri="{FF2B5EF4-FFF2-40B4-BE49-F238E27FC236}">
                  <a16:creationId xmlns:a16="http://schemas.microsoft.com/office/drawing/2014/main" id="{08B0E216-E01E-8875-05D5-EBAFE7974D32}"/>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a:extLst>
                <a:ext uri="{FF2B5EF4-FFF2-40B4-BE49-F238E27FC236}">
                  <a16:creationId xmlns:a16="http://schemas.microsoft.com/office/drawing/2014/main" id="{C0343F69-CE1D-DAC0-6E64-A3D7711536D1}"/>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a:extLst>
                <a:ext uri="{FF2B5EF4-FFF2-40B4-BE49-F238E27FC236}">
                  <a16:creationId xmlns:a16="http://schemas.microsoft.com/office/drawing/2014/main" id="{94A84AA0-2811-55D6-5332-E8F701455344}"/>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a:extLst>
                <a:ext uri="{FF2B5EF4-FFF2-40B4-BE49-F238E27FC236}">
                  <a16:creationId xmlns:a16="http://schemas.microsoft.com/office/drawing/2014/main" id="{F7C81C4D-2C6B-7A3D-EF8F-82A12B5A6BDC}"/>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a:extLst>
                <a:ext uri="{FF2B5EF4-FFF2-40B4-BE49-F238E27FC236}">
                  <a16:creationId xmlns:a16="http://schemas.microsoft.com/office/drawing/2014/main" id="{305470EF-1FDA-D408-E2CA-476DC1CB7AA2}"/>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a:extLst>
                <a:ext uri="{FF2B5EF4-FFF2-40B4-BE49-F238E27FC236}">
                  <a16:creationId xmlns:a16="http://schemas.microsoft.com/office/drawing/2014/main" id="{4B7C4567-7AE8-AC49-83DC-A0AC67C7516A}"/>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a:extLst>
                <a:ext uri="{FF2B5EF4-FFF2-40B4-BE49-F238E27FC236}">
                  <a16:creationId xmlns:a16="http://schemas.microsoft.com/office/drawing/2014/main" id="{3CA7728F-458E-EB7B-0087-335C57F69BF2}"/>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a:extLst>
                <a:ext uri="{FF2B5EF4-FFF2-40B4-BE49-F238E27FC236}">
                  <a16:creationId xmlns:a16="http://schemas.microsoft.com/office/drawing/2014/main" id="{EAA69E0C-67B9-4A97-5847-843FD5537DCA}"/>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a:extLst>
                <a:ext uri="{FF2B5EF4-FFF2-40B4-BE49-F238E27FC236}">
                  <a16:creationId xmlns:a16="http://schemas.microsoft.com/office/drawing/2014/main" id="{2C9DEBCD-6E4B-4B60-3A88-47B3A9E04C3A}"/>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a:extLst>
                <a:ext uri="{FF2B5EF4-FFF2-40B4-BE49-F238E27FC236}">
                  <a16:creationId xmlns:a16="http://schemas.microsoft.com/office/drawing/2014/main" id="{96B30A65-93E6-609B-05B4-5582968E245C}"/>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a:extLst>
                <a:ext uri="{FF2B5EF4-FFF2-40B4-BE49-F238E27FC236}">
                  <a16:creationId xmlns:a16="http://schemas.microsoft.com/office/drawing/2014/main" id="{5D0FCF17-0F0D-AB5C-DCAF-02F613966E34}"/>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a:extLst>
                <a:ext uri="{FF2B5EF4-FFF2-40B4-BE49-F238E27FC236}">
                  <a16:creationId xmlns:a16="http://schemas.microsoft.com/office/drawing/2014/main" id="{1FD9C860-44B2-B226-C565-1D13D68A2DC4}"/>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a:extLst>
                <a:ext uri="{FF2B5EF4-FFF2-40B4-BE49-F238E27FC236}">
                  <a16:creationId xmlns:a16="http://schemas.microsoft.com/office/drawing/2014/main" id="{74251A77-240D-93D4-B9A4-ABEE6A553B78}"/>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a:extLst>
                <a:ext uri="{FF2B5EF4-FFF2-40B4-BE49-F238E27FC236}">
                  <a16:creationId xmlns:a16="http://schemas.microsoft.com/office/drawing/2014/main" id="{824B83C7-0603-2F3F-F0BD-E4EA40E928DF}"/>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a:extLst>
                <a:ext uri="{FF2B5EF4-FFF2-40B4-BE49-F238E27FC236}">
                  <a16:creationId xmlns:a16="http://schemas.microsoft.com/office/drawing/2014/main" id="{7D067CD1-B14B-CD3D-9007-C9BEB7588784}"/>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a:extLst>
                <a:ext uri="{FF2B5EF4-FFF2-40B4-BE49-F238E27FC236}">
                  <a16:creationId xmlns:a16="http://schemas.microsoft.com/office/drawing/2014/main" id="{98C6AD38-6AE6-E627-88AC-1D6265ED27F1}"/>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a:extLst>
                <a:ext uri="{FF2B5EF4-FFF2-40B4-BE49-F238E27FC236}">
                  <a16:creationId xmlns:a16="http://schemas.microsoft.com/office/drawing/2014/main" id="{FDE6FE9E-93EE-DFEB-A3D6-CC37D1BC53C3}"/>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a:extLst>
                <a:ext uri="{FF2B5EF4-FFF2-40B4-BE49-F238E27FC236}">
                  <a16:creationId xmlns:a16="http://schemas.microsoft.com/office/drawing/2014/main" id="{4C7CE5C7-9FCE-E3FD-0CCC-6A8B5C2DD84D}"/>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a:extLst>
                <a:ext uri="{FF2B5EF4-FFF2-40B4-BE49-F238E27FC236}">
                  <a16:creationId xmlns:a16="http://schemas.microsoft.com/office/drawing/2014/main" id="{DED10723-C9B5-396C-3967-D9D8BA61012A}"/>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a:extLst>
                <a:ext uri="{FF2B5EF4-FFF2-40B4-BE49-F238E27FC236}">
                  <a16:creationId xmlns:a16="http://schemas.microsoft.com/office/drawing/2014/main" id="{E53E35E2-A2E6-2226-46E6-C642CB0ED040}"/>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a:extLst>
                <a:ext uri="{FF2B5EF4-FFF2-40B4-BE49-F238E27FC236}">
                  <a16:creationId xmlns:a16="http://schemas.microsoft.com/office/drawing/2014/main" id="{BD306311-C4DC-83F6-CEE7-68DD2B311926}"/>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2932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1F67FC-D4A8-51C0-CEE9-28A72486C659}"/>
              </a:ext>
            </a:extLst>
          </p:cNvPr>
          <p:cNvSpPr>
            <a:spLocks noGrp="1"/>
          </p:cNvSpPr>
          <p:nvPr>
            <p:ph type="title"/>
          </p:nvPr>
        </p:nvSpPr>
        <p:spPr>
          <a:xfrm>
            <a:off x="2022412" y="423434"/>
            <a:ext cx="5099175" cy="441427"/>
          </a:xfrm>
        </p:spPr>
        <p:txBody>
          <a:bodyPr/>
          <a:lstStyle/>
          <a:p>
            <a:r>
              <a:rPr lang="fr-FR" sz="2000" dirty="0"/>
              <a:t>Analyse de sentiment avec </a:t>
            </a:r>
            <a:r>
              <a:rPr lang="fr-FR" sz="2000" dirty="0" err="1"/>
              <a:t>TextBlob</a:t>
            </a:r>
            <a:endParaRPr lang="en-US" sz="2000" dirty="0"/>
          </a:p>
        </p:txBody>
      </p:sp>
      <p:sp>
        <p:nvSpPr>
          <p:cNvPr id="4" name="Titre 1">
            <a:extLst>
              <a:ext uri="{FF2B5EF4-FFF2-40B4-BE49-F238E27FC236}">
                <a16:creationId xmlns:a16="http://schemas.microsoft.com/office/drawing/2014/main" id="{D5F0B7AC-C942-8D91-2D83-43B0D9E33821}"/>
              </a:ext>
            </a:extLst>
          </p:cNvPr>
          <p:cNvSpPr txBox="1">
            <a:spLocks/>
          </p:cNvSpPr>
          <p:nvPr/>
        </p:nvSpPr>
        <p:spPr>
          <a:xfrm>
            <a:off x="769644" y="1779334"/>
            <a:ext cx="7166100" cy="11191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ra"/>
              <a:buNone/>
              <a:defRPr sz="45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9pPr>
          </a:lstStyle>
          <a:p>
            <a:r>
              <a:rPr lang="fr-FR" sz="1400" dirty="0" err="1"/>
              <a:t>TextBlob</a:t>
            </a:r>
            <a:r>
              <a:rPr lang="fr-FR" sz="1400" dirty="0"/>
              <a:t> </a:t>
            </a:r>
            <a:r>
              <a:rPr lang="fr-FR" sz="1400" b="0" dirty="0"/>
              <a:t>est utilisée pour faire de la manipulation de texte et de l'analyse de sentiment.</a:t>
            </a:r>
          </a:p>
          <a:p>
            <a:r>
              <a:rPr lang="fr-FR" sz="1400" b="0" dirty="0"/>
              <a:t>Il permet d'analyser facilement la </a:t>
            </a:r>
            <a:r>
              <a:rPr lang="fr-FR" sz="1400" b="0" dirty="0" err="1"/>
              <a:t>polarity</a:t>
            </a:r>
            <a:r>
              <a:rPr lang="fr-FR" sz="1400" b="0" dirty="0"/>
              <a:t> (positif/négatif) et la </a:t>
            </a:r>
            <a:r>
              <a:rPr lang="fr-FR" sz="1400" b="0" dirty="0" err="1"/>
              <a:t>subjectivity</a:t>
            </a:r>
            <a:r>
              <a:rPr lang="fr-FR" sz="1400" b="0" dirty="0"/>
              <a:t> (opinion/fait) d’un texte.</a:t>
            </a:r>
            <a:endParaRPr lang="en-US" sz="1400" b="0" dirty="0"/>
          </a:p>
        </p:txBody>
      </p:sp>
      <p:pic>
        <p:nvPicPr>
          <p:cNvPr id="8" name="Image 7">
            <a:extLst>
              <a:ext uri="{FF2B5EF4-FFF2-40B4-BE49-F238E27FC236}">
                <a16:creationId xmlns:a16="http://schemas.microsoft.com/office/drawing/2014/main" id="{44C82412-CBA4-0C1E-977C-095E15A635C1}"/>
              </a:ext>
            </a:extLst>
          </p:cNvPr>
          <p:cNvPicPr>
            <a:picLocks noChangeAspect="1"/>
          </p:cNvPicPr>
          <p:nvPr/>
        </p:nvPicPr>
        <p:blipFill>
          <a:blip r:embed="rId2"/>
          <a:stretch>
            <a:fillRect/>
          </a:stretch>
        </p:blipFill>
        <p:spPr>
          <a:xfrm>
            <a:off x="909407" y="1052439"/>
            <a:ext cx="3305636" cy="600159"/>
          </a:xfrm>
          <a:prstGeom prst="rect">
            <a:avLst/>
          </a:prstGeom>
        </p:spPr>
      </p:pic>
      <p:pic>
        <p:nvPicPr>
          <p:cNvPr id="10" name="Image 9">
            <a:extLst>
              <a:ext uri="{FF2B5EF4-FFF2-40B4-BE49-F238E27FC236}">
                <a16:creationId xmlns:a16="http://schemas.microsoft.com/office/drawing/2014/main" id="{DC0C4E0B-AF77-4DC6-AAD3-A6148740441D}"/>
              </a:ext>
            </a:extLst>
          </p:cNvPr>
          <p:cNvPicPr>
            <a:picLocks noChangeAspect="1"/>
          </p:cNvPicPr>
          <p:nvPr/>
        </p:nvPicPr>
        <p:blipFill>
          <a:blip r:embed="rId3"/>
          <a:stretch>
            <a:fillRect/>
          </a:stretch>
        </p:blipFill>
        <p:spPr>
          <a:xfrm>
            <a:off x="769644" y="3246513"/>
            <a:ext cx="5048955" cy="228632"/>
          </a:xfrm>
          <a:prstGeom prst="rect">
            <a:avLst/>
          </a:prstGeom>
        </p:spPr>
      </p:pic>
      <p:sp>
        <p:nvSpPr>
          <p:cNvPr id="11" name="Titre 1">
            <a:extLst>
              <a:ext uri="{FF2B5EF4-FFF2-40B4-BE49-F238E27FC236}">
                <a16:creationId xmlns:a16="http://schemas.microsoft.com/office/drawing/2014/main" id="{EF10237B-977E-4BEE-E6A3-43A402BC62F3}"/>
              </a:ext>
            </a:extLst>
          </p:cNvPr>
          <p:cNvSpPr txBox="1">
            <a:spLocks/>
          </p:cNvSpPr>
          <p:nvPr/>
        </p:nvSpPr>
        <p:spPr>
          <a:xfrm>
            <a:off x="769644" y="3658692"/>
            <a:ext cx="7166100" cy="8647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ra"/>
              <a:buNone/>
              <a:defRPr sz="4500" b="1" i="0" u="none" strike="noStrike" cap="none">
                <a:solidFill>
                  <a:schemeClr val="dk1"/>
                </a:solidFill>
                <a:latin typeface="Sora"/>
                <a:ea typeface="Sora"/>
                <a:cs typeface="Sora"/>
                <a:sym typeface="Sora"/>
              </a:defRPr>
            </a:lvl1pPr>
            <a:lvl2pPr marR="0" lvl="1"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2pPr>
            <a:lvl3pPr marR="0" lvl="2"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3pPr>
            <a:lvl4pPr marR="0" lvl="3"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4pPr>
            <a:lvl5pPr marR="0" lvl="4"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5pPr>
            <a:lvl6pPr marR="0" lvl="5"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6pPr>
            <a:lvl7pPr marR="0" lvl="6"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7pPr>
            <a:lvl8pPr marR="0" lvl="7"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8pPr>
            <a:lvl9pPr marR="0" lvl="8" algn="ctr" rtl="0">
              <a:lnSpc>
                <a:spcPct val="100000"/>
              </a:lnSpc>
              <a:spcBef>
                <a:spcPts val="0"/>
              </a:spcBef>
              <a:spcAft>
                <a:spcPts val="0"/>
              </a:spcAft>
              <a:buClr>
                <a:schemeClr val="dk1"/>
              </a:buClr>
              <a:buSzPts val="3600"/>
              <a:buFont typeface="Sora"/>
              <a:buNone/>
              <a:defRPr sz="3600" b="1" i="0" u="none" strike="noStrike" cap="none">
                <a:solidFill>
                  <a:schemeClr val="dk1"/>
                </a:solidFill>
                <a:latin typeface="Sora"/>
                <a:ea typeface="Sora"/>
                <a:cs typeface="Sora"/>
                <a:sym typeface="Sora"/>
              </a:defRPr>
            </a:lvl9pPr>
          </a:lstStyle>
          <a:p>
            <a:r>
              <a:rPr lang="fr-FR" sz="1200" b="0" dirty="0" err="1"/>
              <a:t>Polarity</a:t>
            </a:r>
            <a:r>
              <a:rPr lang="fr-FR" sz="1200" b="0" dirty="0"/>
              <a:t> = 0.1462 → le texte est légèrement positif.</a:t>
            </a:r>
          </a:p>
          <a:p>
            <a:endParaRPr lang="fr-FR" sz="1200" b="0" dirty="0"/>
          </a:p>
          <a:p>
            <a:r>
              <a:rPr lang="fr-FR" sz="1200" b="0" dirty="0" err="1"/>
              <a:t>Subjectivity</a:t>
            </a:r>
            <a:r>
              <a:rPr lang="fr-FR" sz="1200" b="0" dirty="0"/>
              <a:t> = 0.5289 → il est modérément subjectif (mélange d'opinions et de faits).</a:t>
            </a:r>
            <a:endParaRPr lang="en-US" sz="1200" b="0" dirty="0"/>
          </a:p>
        </p:txBody>
      </p:sp>
    </p:spTree>
    <p:extLst>
      <p:ext uri="{BB962C8B-B14F-4D97-AF65-F5344CB8AC3E}">
        <p14:creationId xmlns:p14="http://schemas.microsoft.com/office/powerpoint/2010/main" val="2801956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22B3907F-5327-F564-77F6-018E9B66D7D9}"/>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A7A1F991-7F96-517B-8945-F9BA382C7AB7}"/>
              </a:ext>
            </a:extLst>
          </p:cNvPr>
          <p:cNvSpPr txBox="1">
            <a:spLocks noGrp="1"/>
          </p:cNvSpPr>
          <p:nvPr>
            <p:ph type="title"/>
          </p:nvPr>
        </p:nvSpPr>
        <p:spPr>
          <a:xfrm>
            <a:off x="4130549" y="2571750"/>
            <a:ext cx="4300199" cy="841800"/>
          </a:xfrm>
          <a:prstGeom prst="rect">
            <a:avLst/>
          </a:prstGeom>
        </p:spPr>
        <p:txBody>
          <a:bodyPr spcFirstLastPara="1" wrap="square" lIns="91425" tIns="91425" rIns="91425" bIns="91425" anchor="t" anchorCtr="0">
            <a:noAutofit/>
          </a:bodyPr>
          <a:lstStyle/>
          <a:p>
            <a:pPr marL="0" indent="0"/>
            <a:r>
              <a:rPr lang="fr-FR" sz="2800" dirty="0"/>
              <a:t>C</a:t>
            </a:r>
            <a:r>
              <a:rPr lang="en-US" sz="2800" dirty="0" err="1"/>
              <a:t>onclusion</a:t>
            </a:r>
            <a:endParaRPr lang="en-US" sz="2800" dirty="0"/>
          </a:p>
        </p:txBody>
      </p:sp>
      <p:sp>
        <p:nvSpPr>
          <p:cNvPr id="1290" name="Google Shape;1290;p28">
            <a:extLst>
              <a:ext uri="{FF2B5EF4-FFF2-40B4-BE49-F238E27FC236}">
                <a16:creationId xmlns:a16="http://schemas.microsoft.com/office/drawing/2014/main" id="{E044248E-F370-971F-CF59-772E968723E7}"/>
              </a:ext>
            </a:extLst>
          </p:cNvPr>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1291" name="Google Shape;1291;p28">
            <a:extLst>
              <a:ext uri="{FF2B5EF4-FFF2-40B4-BE49-F238E27FC236}">
                <a16:creationId xmlns:a16="http://schemas.microsoft.com/office/drawing/2014/main" id="{0F8E4E8C-A355-AA5C-71CE-0B9356E130AE}"/>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7FB2A039-3D4A-32BE-139F-188030A86B53}"/>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a:extLst>
                <a:ext uri="{FF2B5EF4-FFF2-40B4-BE49-F238E27FC236}">
                  <a16:creationId xmlns:a16="http://schemas.microsoft.com/office/drawing/2014/main" id="{0E263F89-D54C-2188-FB6B-3E6870FD1D98}"/>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a:extLst>
                <a:ext uri="{FF2B5EF4-FFF2-40B4-BE49-F238E27FC236}">
                  <a16:creationId xmlns:a16="http://schemas.microsoft.com/office/drawing/2014/main" id="{32C1A4DA-5FA4-0ABE-6C57-3C6D76C6BC03}"/>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a:extLst>
                <a:ext uri="{FF2B5EF4-FFF2-40B4-BE49-F238E27FC236}">
                  <a16:creationId xmlns:a16="http://schemas.microsoft.com/office/drawing/2014/main" id="{7CDAD7BB-3482-191F-6869-B006EBBF79FA}"/>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a:extLst>
                <a:ext uri="{FF2B5EF4-FFF2-40B4-BE49-F238E27FC236}">
                  <a16:creationId xmlns:a16="http://schemas.microsoft.com/office/drawing/2014/main" id="{68537775-6DA4-9B52-CE84-A0EB434CFF6B}"/>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a:extLst>
                <a:ext uri="{FF2B5EF4-FFF2-40B4-BE49-F238E27FC236}">
                  <a16:creationId xmlns:a16="http://schemas.microsoft.com/office/drawing/2014/main" id="{07AB4059-691A-9848-50BB-D8A03D2CCD98}"/>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a:extLst>
                <a:ext uri="{FF2B5EF4-FFF2-40B4-BE49-F238E27FC236}">
                  <a16:creationId xmlns:a16="http://schemas.microsoft.com/office/drawing/2014/main" id="{3FA995B9-66CC-DBF3-1FCA-9F0D99A3AA9E}"/>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a:extLst>
                <a:ext uri="{FF2B5EF4-FFF2-40B4-BE49-F238E27FC236}">
                  <a16:creationId xmlns:a16="http://schemas.microsoft.com/office/drawing/2014/main" id="{7BEB8750-F0A5-E435-CBF2-480D59E0A4BB}"/>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a:extLst>
                <a:ext uri="{FF2B5EF4-FFF2-40B4-BE49-F238E27FC236}">
                  <a16:creationId xmlns:a16="http://schemas.microsoft.com/office/drawing/2014/main" id="{0EC347C0-C7E6-25FC-0FFA-C646273BB3C1}"/>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a:extLst>
                <a:ext uri="{FF2B5EF4-FFF2-40B4-BE49-F238E27FC236}">
                  <a16:creationId xmlns:a16="http://schemas.microsoft.com/office/drawing/2014/main" id="{67A76438-FAD5-14D1-433D-D36A6966473A}"/>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a:extLst>
                <a:ext uri="{FF2B5EF4-FFF2-40B4-BE49-F238E27FC236}">
                  <a16:creationId xmlns:a16="http://schemas.microsoft.com/office/drawing/2014/main" id="{9D884B5E-291F-DE5D-1713-3148C3DD4AB2}"/>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a:extLst>
                <a:ext uri="{FF2B5EF4-FFF2-40B4-BE49-F238E27FC236}">
                  <a16:creationId xmlns:a16="http://schemas.microsoft.com/office/drawing/2014/main" id="{0A6ED48E-64AD-F193-9CFA-97C9CBA32E9F}"/>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a:extLst>
                <a:ext uri="{FF2B5EF4-FFF2-40B4-BE49-F238E27FC236}">
                  <a16:creationId xmlns:a16="http://schemas.microsoft.com/office/drawing/2014/main" id="{BF819CA2-EC42-A672-065F-9770F87DC039}"/>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a:extLst>
                <a:ext uri="{FF2B5EF4-FFF2-40B4-BE49-F238E27FC236}">
                  <a16:creationId xmlns:a16="http://schemas.microsoft.com/office/drawing/2014/main" id="{97FEE522-36D9-BCA5-B8B1-0CF20F0135F4}"/>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a:extLst>
                <a:ext uri="{FF2B5EF4-FFF2-40B4-BE49-F238E27FC236}">
                  <a16:creationId xmlns:a16="http://schemas.microsoft.com/office/drawing/2014/main" id="{DCD12654-9C14-989F-901D-D6B7C0A90178}"/>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a:extLst>
                <a:ext uri="{FF2B5EF4-FFF2-40B4-BE49-F238E27FC236}">
                  <a16:creationId xmlns:a16="http://schemas.microsoft.com/office/drawing/2014/main" id="{07B60A5C-115B-C207-CF27-027D59AB8F9E}"/>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a:extLst>
                <a:ext uri="{FF2B5EF4-FFF2-40B4-BE49-F238E27FC236}">
                  <a16:creationId xmlns:a16="http://schemas.microsoft.com/office/drawing/2014/main" id="{BA00C03C-F08C-DCA9-00AA-FADA26677E7B}"/>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a:extLst>
                <a:ext uri="{FF2B5EF4-FFF2-40B4-BE49-F238E27FC236}">
                  <a16:creationId xmlns:a16="http://schemas.microsoft.com/office/drawing/2014/main" id="{2A79A231-28B8-DABC-07D4-F31EE883E211}"/>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a:extLst>
                <a:ext uri="{FF2B5EF4-FFF2-40B4-BE49-F238E27FC236}">
                  <a16:creationId xmlns:a16="http://schemas.microsoft.com/office/drawing/2014/main" id="{FD065136-255B-3DA2-C136-88FC72F328A4}"/>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a:extLst>
                <a:ext uri="{FF2B5EF4-FFF2-40B4-BE49-F238E27FC236}">
                  <a16:creationId xmlns:a16="http://schemas.microsoft.com/office/drawing/2014/main" id="{D287BE64-ED21-EC85-A7A6-4EE6CFFDFF1A}"/>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a:extLst>
                <a:ext uri="{FF2B5EF4-FFF2-40B4-BE49-F238E27FC236}">
                  <a16:creationId xmlns:a16="http://schemas.microsoft.com/office/drawing/2014/main" id="{120BD9F6-77FF-D899-F5C1-DEC35B6F8A5B}"/>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a:extLst>
                <a:ext uri="{FF2B5EF4-FFF2-40B4-BE49-F238E27FC236}">
                  <a16:creationId xmlns:a16="http://schemas.microsoft.com/office/drawing/2014/main" id="{8A147FA0-45A6-B833-15E8-474084196AC5}"/>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a:extLst>
                <a:ext uri="{FF2B5EF4-FFF2-40B4-BE49-F238E27FC236}">
                  <a16:creationId xmlns:a16="http://schemas.microsoft.com/office/drawing/2014/main" id="{58891690-34B2-4079-4046-1437EA5381F2}"/>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a:extLst>
                <a:ext uri="{FF2B5EF4-FFF2-40B4-BE49-F238E27FC236}">
                  <a16:creationId xmlns:a16="http://schemas.microsoft.com/office/drawing/2014/main" id="{2EC3926D-B736-5D5F-3450-A6E262125359}"/>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a:extLst>
                <a:ext uri="{FF2B5EF4-FFF2-40B4-BE49-F238E27FC236}">
                  <a16:creationId xmlns:a16="http://schemas.microsoft.com/office/drawing/2014/main" id="{23A3DAAA-C4C8-0411-EB49-70FD728C7E5A}"/>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a:extLst>
                <a:ext uri="{FF2B5EF4-FFF2-40B4-BE49-F238E27FC236}">
                  <a16:creationId xmlns:a16="http://schemas.microsoft.com/office/drawing/2014/main" id="{7E627432-124A-78CF-885F-F33449A5E406}"/>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a:extLst>
                <a:ext uri="{FF2B5EF4-FFF2-40B4-BE49-F238E27FC236}">
                  <a16:creationId xmlns:a16="http://schemas.microsoft.com/office/drawing/2014/main" id="{BC129D70-1152-4D3C-C206-4D5365446B91}"/>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a:extLst>
                <a:ext uri="{FF2B5EF4-FFF2-40B4-BE49-F238E27FC236}">
                  <a16:creationId xmlns:a16="http://schemas.microsoft.com/office/drawing/2014/main" id="{50EB6F6E-E5A0-5F09-7CFD-491A842CB7D5}"/>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a:extLst>
                <a:ext uri="{FF2B5EF4-FFF2-40B4-BE49-F238E27FC236}">
                  <a16:creationId xmlns:a16="http://schemas.microsoft.com/office/drawing/2014/main" id="{54ECFBED-4FB2-74CB-17CA-6BF3CB0B0F05}"/>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a:extLst>
                <a:ext uri="{FF2B5EF4-FFF2-40B4-BE49-F238E27FC236}">
                  <a16:creationId xmlns:a16="http://schemas.microsoft.com/office/drawing/2014/main" id="{037F9BF5-3C3C-7D4F-C025-B4D50530EF00}"/>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a:extLst>
                <a:ext uri="{FF2B5EF4-FFF2-40B4-BE49-F238E27FC236}">
                  <a16:creationId xmlns:a16="http://schemas.microsoft.com/office/drawing/2014/main" id="{7BD90A5E-35D5-6184-1085-5C0DEDF42009}"/>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a:extLst>
                <a:ext uri="{FF2B5EF4-FFF2-40B4-BE49-F238E27FC236}">
                  <a16:creationId xmlns:a16="http://schemas.microsoft.com/office/drawing/2014/main" id="{176C3F93-B531-8EFF-60C7-52FCCB07D808}"/>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a:extLst>
                <a:ext uri="{FF2B5EF4-FFF2-40B4-BE49-F238E27FC236}">
                  <a16:creationId xmlns:a16="http://schemas.microsoft.com/office/drawing/2014/main" id="{B4FDB580-7311-7E6D-270D-294CC5588F8D}"/>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a:extLst>
                <a:ext uri="{FF2B5EF4-FFF2-40B4-BE49-F238E27FC236}">
                  <a16:creationId xmlns:a16="http://schemas.microsoft.com/office/drawing/2014/main" id="{C71786A9-6159-EF27-6897-CC8D341772D4}"/>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a:extLst>
                <a:ext uri="{FF2B5EF4-FFF2-40B4-BE49-F238E27FC236}">
                  <a16:creationId xmlns:a16="http://schemas.microsoft.com/office/drawing/2014/main" id="{CC3739D0-4ABF-2126-B4CF-C673E619603E}"/>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a:extLst>
                <a:ext uri="{FF2B5EF4-FFF2-40B4-BE49-F238E27FC236}">
                  <a16:creationId xmlns:a16="http://schemas.microsoft.com/office/drawing/2014/main" id="{D80D3F8C-4B32-7D93-5475-EC820CA88D78}"/>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a:extLst>
                <a:ext uri="{FF2B5EF4-FFF2-40B4-BE49-F238E27FC236}">
                  <a16:creationId xmlns:a16="http://schemas.microsoft.com/office/drawing/2014/main" id="{C61FCB17-D4CE-1BF3-7776-0C1864A06DF3}"/>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a:extLst>
                <a:ext uri="{FF2B5EF4-FFF2-40B4-BE49-F238E27FC236}">
                  <a16:creationId xmlns:a16="http://schemas.microsoft.com/office/drawing/2014/main" id="{6946B794-C17B-D9DC-D00E-28C9E4923D12}"/>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a:extLst>
                <a:ext uri="{FF2B5EF4-FFF2-40B4-BE49-F238E27FC236}">
                  <a16:creationId xmlns:a16="http://schemas.microsoft.com/office/drawing/2014/main" id="{3AF096A2-F6ED-0621-6618-6944D168D0A3}"/>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a:extLst>
                <a:ext uri="{FF2B5EF4-FFF2-40B4-BE49-F238E27FC236}">
                  <a16:creationId xmlns:a16="http://schemas.microsoft.com/office/drawing/2014/main" id="{F73CBCB2-5841-FEF9-B63C-C418A4E18184}"/>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a:extLst>
                <a:ext uri="{FF2B5EF4-FFF2-40B4-BE49-F238E27FC236}">
                  <a16:creationId xmlns:a16="http://schemas.microsoft.com/office/drawing/2014/main" id="{C267E439-A4B9-67A4-81E8-908960C43499}"/>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a:extLst>
                <a:ext uri="{FF2B5EF4-FFF2-40B4-BE49-F238E27FC236}">
                  <a16:creationId xmlns:a16="http://schemas.microsoft.com/office/drawing/2014/main" id="{4AE0E551-F91C-0F6A-47B6-8179F149DE5B}"/>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a:extLst>
                <a:ext uri="{FF2B5EF4-FFF2-40B4-BE49-F238E27FC236}">
                  <a16:creationId xmlns:a16="http://schemas.microsoft.com/office/drawing/2014/main" id="{9F17AD7B-EA6D-EBCD-C629-EFAEA86D5512}"/>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a:extLst>
                <a:ext uri="{FF2B5EF4-FFF2-40B4-BE49-F238E27FC236}">
                  <a16:creationId xmlns:a16="http://schemas.microsoft.com/office/drawing/2014/main" id="{A701EB22-72F6-68BF-CED4-23BE5C8CF944}"/>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a:extLst>
                <a:ext uri="{FF2B5EF4-FFF2-40B4-BE49-F238E27FC236}">
                  <a16:creationId xmlns:a16="http://schemas.microsoft.com/office/drawing/2014/main" id="{A833A1D7-DAAB-AD4A-BD07-0E383B914C6C}"/>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a:extLst>
                <a:ext uri="{FF2B5EF4-FFF2-40B4-BE49-F238E27FC236}">
                  <a16:creationId xmlns:a16="http://schemas.microsoft.com/office/drawing/2014/main" id="{3C91953C-C504-F26F-121B-BC7E9AA5E253}"/>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a:extLst>
                <a:ext uri="{FF2B5EF4-FFF2-40B4-BE49-F238E27FC236}">
                  <a16:creationId xmlns:a16="http://schemas.microsoft.com/office/drawing/2014/main" id="{7F2FBDD2-90CA-2AD4-B67B-830580CDE00A}"/>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a:extLst>
                <a:ext uri="{FF2B5EF4-FFF2-40B4-BE49-F238E27FC236}">
                  <a16:creationId xmlns:a16="http://schemas.microsoft.com/office/drawing/2014/main" id="{6608D94A-80CD-2094-587E-A544E634BDCF}"/>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a:extLst>
                <a:ext uri="{FF2B5EF4-FFF2-40B4-BE49-F238E27FC236}">
                  <a16:creationId xmlns:a16="http://schemas.microsoft.com/office/drawing/2014/main" id="{230C76FD-07FC-D4BB-B10F-F8E1D5923A96}"/>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a:extLst>
                <a:ext uri="{FF2B5EF4-FFF2-40B4-BE49-F238E27FC236}">
                  <a16:creationId xmlns:a16="http://schemas.microsoft.com/office/drawing/2014/main" id="{35D008AF-43F6-58CD-C1A0-6EEF5EEA744A}"/>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a:extLst>
                <a:ext uri="{FF2B5EF4-FFF2-40B4-BE49-F238E27FC236}">
                  <a16:creationId xmlns:a16="http://schemas.microsoft.com/office/drawing/2014/main" id="{ECA50951-3D42-572A-214D-37099D870ED1}"/>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a:extLst>
                <a:ext uri="{FF2B5EF4-FFF2-40B4-BE49-F238E27FC236}">
                  <a16:creationId xmlns:a16="http://schemas.microsoft.com/office/drawing/2014/main" id="{3717158B-6240-8C51-FB18-C409978A651F}"/>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a:extLst>
                <a:ext uri="{FF2B5EF4-FFF2-40B4-BE49-F238E27FC236}">
                  <a16:creationId xmlns:a16="http://schemas.microsoft.com/office/drawing/2014/main" id="{C3E2D2A0-6F9E-D3BE-6D9D-AE12990A0944}"/>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a:extLst>
                <a:ext uri="{FF2B5EF4-FFF2-40B4-BE49-F238E27FC236}">
                  <a16:creationId xmlns:a16="http://schemas.microsoft.com/office/drawing/2014/main" id="{225AC608-FCB1-C5EC-C2EB-487C245EFB67}"/>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a:extLst>
                <a:ext uri="{FF2B5EF4-FFF2-40B4-BE49-F238E27FC236}">
                  <a16:creationId xmlns:a16="http://schemas.microsoft.com/office/drawing/2014/main" id="{AF65A5F5-28F1-344A-6EC3-99A43A9F9D95}"/>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a:extLst>
                <a:ext uri="{FF2B5EF4-FFF2-40B4-BE49-F238E27FC236}">
                  <a16:creationId xmlns:a16="http://schemas.microsoft.com/office/drawing/2014/main" id="{6068229C-346A-1128-2DDA-616498A47B80}"/>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a:extLst>
                <a:ext uri="{FF2B5EF4-FFF2-40B4-BE49-F238E27FC236}">
                  <a16:creationId xmlns:a16="http://schemas.microsoft.com/office/drawing/2014/main" id="{360E0FD6-AAD5-DB13-C50E-A3C001385605}"/>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a:extLst>
                <a:ext uri="{FF2B5EF4-FFF2-40B4-BE49-F238E27FC236}">
                  <a16:creationId xmlns:a16="http://schemas.microsoft.com/office/drawing/2014/main" id="{7872CFAF-6564-F78F-0A61-16AB782950DC}"/>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a:extLst>
                <a:ext uri="{FF2B5EF4-FFF2-40B4-BE49-F238E27FC236}">
                  <a16:creationId xmlns:a16="http://schemas.microsoft.com/office/drawing/2014/main" id="{59E677AF-E91B-7450-7212-46F8975AF407}"/>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a:extLst>
                <a:ext uri="{FF2B5EF4-FFF2-40B4-BE49-F238E27FC236}">
                  <a16:creationId xmlns:a16="http://schemas.microsoft.com/office/drawing/2014/main" id="{8B0CE3F1-9484-2D93-F031-E8790DE77370}"/>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a:extLst>
                <a:ext uri="{FF2B5EF4-FFF2-40B4-BE49-F238E27FC236}">
                  <a16:creationId xmlns:a16="http://schemas.microsoft.com/office/drawing/2014/main" id="{D9AC7421-876C-D876-D434-EF143EBEB4B4}"/>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a:extLst>
                <a:ext uri="{FF2B5EF4-FFF2-40B4-BE49-F238E27FC236}">
                  <a16:creationId xmlns:a16="http://schemas.microsoft.com/office/drawing/2014/main" id="{6B845579-16BC-A04E-85D7-2353EF61D3AE}"/>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a:extLst>
                <a:ext uri="{FF2B5EF4-FFF2-40B4-BE49-F238E27FC236}">
                  <a16:creationId xmlns:a16="http://schemas.microsoft.com/office/drawing/2014/main" id="{B4D56FF1-4128-299D-3C4A-178618CBC265}"/>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a:extLst>
                <a:ext uri="{FF2B5EF4-FFF2-40B4-BE49-F238E27FC236}">
                  <a16:creationId xmlns:a16="http://schemas.microsoft.com/office/drawing/2014/main" id="{9DF5EA8C-5B04-0B75-11AA-7D256C1139E4}"/>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a:extLst>
                <a:ext uri="{FF2B5EF4-FFF2-40B4-BE49-F238E27FC236}">
                  <a16:creationId xmlns:a16="http://schemas.microsoft.com/office/drawing/2014/main" id="{D82B4F74-EEE2-D8E2-C8B5-857CAF05418E}"/>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a:extLst>
                <a:ext uri="{FF2B5EF4-FFF2-40B4-BE49-F238E27FC236}">
                  <a16:creationId xmlns:a16="http://schemas.microsoft.com/office/drawing/2014/main" id="{DC682ADE-3F63-6438-912A-FD29B5212987}"/>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a:extLst>
                <a:ext uri="{FF2B5EF4-FFF2-40B4-BE49-F238E27FC236}">
                  <a16:creationId xmlns:a16="http://schemas.microsoft.com/office/drawing/2014/main" id="{E4CA108F-4656-A315-AC88-6E997013ED0A}"/>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a:extLst>
                <a:ext uri="{FF2B5EF4-FFF2-40B4-BE49-F238E27FC236}">
                  <a16:creationId xmlns:a16="http://schemas.microsoft.com/office/drawing/2014/main" id="{3BB1373C-7DDB-70A3-C4CB-83B7D6F02108}"/>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a:extLst>
                <a:ext uri="{FF2B5EF4-FFF2-40B4-BE49-F238E27FC236}">
                  <a16:creationId xmlns:a16="http://schemas.microsoft.com/office/drawing/2014/main" id="{B68866A8-FE72-E5A6-9E67-5ECCB083095D}"/>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a:extLst>
                <a:ext uri="{FF2B5EF4-FFF2-40B4-BE49-F238E27FC236}">
                  <a16:creationId xmlns:a16="http://schemas.microsoft.com/office/drawing/2014/main" id="{11B79858-FCAA-D5D4-9719-F813DF8FBD48}"/>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a:extLst>
                <a:ext uri="{FF2B5EF4-FFF2-40B4-BE49-F238E27FC236}">
                  <a16:creationId xmlns:a16="http://schemas.microsoft.com/office/drawing/2014/main" id="{C4D29B16-7E97-7D1B-10D8-39CA8FC1BBFB}"/>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a:extLst>
                <a:ext uri="{FF2B5EF4-FFF2-40B4-BE49-F238E27FC236}">
                  <a16:creationId xmlns:a16="http://schemas.microsoft.com/office/drawing/2014/main" id="{15592393-4C93-7767-8920-C9D1F6CBA46D}"/>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a:extLst>
                <a:ext uri="{FF2B5EF4-FFF2-40B4-BE49-F238E27FC236}">
                  <a16:creationId xmlns:a16="http://schemas.microsoft.com/office/drawing/2014/main" id="{297EFD1A-8CBA-66F7-05BA-28D5ED0EA040}"/>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a:extLst>
                <a:ext uri="{FF2B5EF4-FFF2-40B4-BE49-F238E27FC236}">
                  <a16:creationId xmlns:a16="http://schemas.microsoft.com/office/drawing/2014/main" id="{B9470392-94ED-B512-6E1C-D2588C05EBD0}"/>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a:extLst>
                <a:ext uri="{FF2B5EF4-FFF2-40B4-BE49-F238E27FC236}">
                  <a16:creationId xmlns:a16="http://schemas.microsoft.com/office/drawing/2014/main" id="{71758C69-286D-E1D5-8635-A6B7DB17554A}"/>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a:extLst>
                <a:ext uri="{FF2B5EF4-FFF2-40B4-BE49-F238E27FC236}">
                  <a16:creationId xmlns:a16="http://schemas.microsoft.com/office/drawing/2014/main" id="{E062007D-2135-8B42-20E7-3A342300C10B}"/>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a:extLst>
                <a:ext uri="{FF2B5EF4-FFF2-40B4-BE49-F238E27FC236}">
                  <a16:creationId xmlns:a16="http://schemas.microsoft.com/office/drawing/2014/main" id="{DA16A135-51BD-33C2-9E96-DAFA94CBC27F}"/>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a:extLst>
                <a:ext uri="{FF2B5EF4-FFF2-40B4-BE49-F238E27FC236}">
                  <a16:creationId xmlns:a16="http://schemas.microsoft.com/office/drawing/2014/main" id="{03CC9313-1596-7DB5-1615-F5C7A9EFE791}"/>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a:extLst>
                <a:ext uri="{FF2B5EF4-FFF2-40B4-BE49-F238E27FC236}">
                  <a16:creationId xmlns:a16="http://schemas.microsoft.com/office/drawing/2014/main" id="{0F8DFA2B-4687-F853-E6AA-E7DE8DCBF8EC}"/>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a:extLst>
                <a:ext uri="{FF2B5EF4-FFF2-40B4-BE49-F238E27FC236}">
                  <a16:creationId xmlns:a16="http://schemas.microsoft.com/office/drawing/2014/main" id="{16B253F4-4C82-9561-EBCD-C3B37C36B2BB}"/>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a:extLst>
                <a:ext uri="{FF2B5EF4-FFF2-40B4-BE49-F238E27FC236}">
                  <a16:creationId xmlns:a16="http://schemas.microsoft.com/office/drawing/2014/main" id="{6DD83A01-D6B1-ED4D-179A-3EC583D1BF4C}"/>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a:extLst>
                <a:ext uri="{FF2B5EF4-FFF2-40B4-BE49-F238E27FC236}">
                  <a16:creationId xmlns:a16="http://schemas.microsoft.com/office/drawing/2014/main" id="{798E5FE0-0CE5-BD7B-3EBD-8ACEE476D5C7}"/>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a:extLst>
                <a:ext uri="{FF2B5EF4-FFF2-40B4-BE49-F238E27FC236}">
                  <a16:creationId xmlns:a16="http://schemas.microsoft.com/office/drawing/2014/main" id="{D5A424E4-DCB9-033B-CCA8-245FF89BFD6B}"/>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a:extLst>
                <a:ext uri="{FF2B5EF4-FFF2-40B4-BE49-F238E27FC236}">
                  <a16:creationId xmlns:a16="http://schemas.microsoft.com/office/drawing/2014/main" id="{B8708249-898C-047B-736B-96165C32FA6B}"/>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a:extLst>
                <a:ext uri="{FF2B5EF4-FFF2-40B4-BE49-F238E27FC236}">
                  <a16:creationId xmlns:a16="http://schemas.microsoft.com/office/drawing/2014/main" id="{25CF5D70-E97C-C94C-5EAD-855CC7A06D2D}"/>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a:extLst>
                <a:ext uri="{FF2B5EF4-FFF2-40B4-BE49-F238E27FC236}">
                  <a16:creationId xmlns:a16="http://schemas.microsoft.com/office/drawing/2014/main" id="{23DA4EA4-BC01-19D9-BB20-16F14DE792C2}"/>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a:extLst>
                <a:ext uri="{FF2B5EF4-FFF2-40B4-BE49-F238E27FC236}">
                  <a16:creationId xmlns:a16="http://schemas.microsoft.com/office/drawing/2014/main" id="{B57C8DD2-E55A-3645-65A6-DB21143970AC}"/>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a:extLst>
                <a:ext uri="{FF2B5EF4-FFF2-40B4-BE49-F238E27FC236}">
                  <a16:creationId xmlns:a16="http://schemas.microsoft.com/office/drawing/2014/main" id="{60A6E231-A9AD-261A-4003-13D00F56DD6E}"/>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a:extLst>
                <a:ext uri="{FF2B5EF4-FFF2-40B4-BE49-F238E27FC236}">
                  <a16:creationId xmlns:a16="http://schemas.microsoft.com/office/drawing/2014/main" id="{B9354009-A328-51DA-AF7E-A6214D242E2E}"/>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a:extLst>
                <a:ext uri="{FF2B5EF4-FFF2-40B4-BE49-F238E27FC236}">
                  <a16:creationId xmlns:a16="http://schemas.microsoft.com/office/drawing/2014/main" id="{096E8368-28D3-7442-D1DD-A6428D60AA21}"/>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a:extLst>
                <a:ext uri="{FF2B5EF4-FFF2-40B4-BE49-F238E27FC236}">
                  <a16:creationId xmlns:a16="http://schemas.microsoft.com/office/drawing/2014/main" id="{CC9D91A8-41A5-633B-8B17-C3F6A28CC824}"/>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a:extLst>
                <a:ext uri="{FF2B5EF4-FFF2-40B4-BE49-F238E27FC236}">
                  <a16:creationId xmlns:a16="http://schemas.microsoft.com/office/drawing/2014/main" id="{29765651-251C-0574-75A8-98260B0BA1A6}"/>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a:extLst>
                <a:ext uri="{FF2B5EF4-FFF2-40B4-BE49-F238E27FC236}">
                  <a16:creationId xmlns:a16="http://schemas.microsoft.com/office/drawing/2014/main" id="{4C9C5E98-1EC9-3C5A-E509-03281DFDE24A}"/>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a:extLst>
                <a:ext uri="{FF2B5EF4-FFF2-40B4-BE49-F238E27FC236}">
                  <a16:creationId xmlns:a16="http://schemas.microsoft.com/office/drawing/2014/main" id="{FCE0F7B6-9025-86E7-7AAF-C3230A1E6246}"/>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a:extLst>
                <a:ext uri="{FF2B5EF4-FFF2-40B4-BE49-F238E27FC236}">
                  <a16:creationId xmlns:a16="http://schemas.microsoft.com/office/drawing/2014/main" id="{B2428CD3-A9F7-331F-47F7-FC073F34DBBC}"/>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a:extLst>
                <a:ext uri="{FF2B5EF4-FFF2-40B4-BE49-F238E27FC236}">
                  <a16:creationId xmlns:a16="http://schemas.microsoft.com/office/drawing/2014/main" id="{68A25B13-53BC-F2CF-6733-0FD44200DC70}"/>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a:extLst>
                <a:ext uri="{FF2B5EF4-FFF2-40B4-BE49-F238E27FC236}">
                  <a16:creationId xmlns:a16="http://schemas.microsoft.com/office/drawing/2014/main" id="{4C4AEF3E-3DB2-ACD5-82A5-27CF1B5643D7}"/>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a:extLst>
                <a:ext uri="{FF2B5EF4-FFF2-40B4-BE49-F238E27FC236}">
                  <a16:creationId xmlns:a16="http://schemas.microsoft.com/office/drawing/2014/main" id="{EED1FC21-661E-E38A-8CBA-0958F3C731DB}"/>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a:extLst>
                <a:ext uri="{FF2B5EF4-FFF2-40B4-BE49-F238E27FC236}">
                  <a16:creationId xmlns:a16="http://schemas.microsoft.com/office/drawing/2014/main" id="{345B162F-CA0E-6CCC-78D9-BA1A93E3650F}"/>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a:extLst>
                <a:ext uri="{FF2B5EF4-FFF2-40B4-BE49-F238E27FC236}">
                  <a16:creationId xmlns:a16="http://schemas.microsoft.com/office/drawing/2014/main" id="{58832905-DFC0-AAF5-55C0-16223B366603}"/>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a:extLst>
                <a:ext uri="{FF2B5EF4-FFF2-40B4-BE49-F238E27FC236}">
                  <a16:creationId xmlns:a16="http://schemas.microsoft.com/office/drawing/2014/main" id="{A6E722E8-E205-C2D4-F554-CCF723B82ABC}"/>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a:extLst>
                <a:ext uri="{FF2B5EF4-FFF2-40B4-BE49-F238E27FC236}">
                  <a16:creationId xmlns:a16="http://schemas.microsoft.com/office/drawing/2014/main" id="{72E0CE92-12C7-7FE2-D967-F9CE41B74CE2}"/>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a:extLst>
                <a:ext uri="{FF2B5EF4-FFF2-40B4-BE49-F238E27FC236}">
                  <a16:creationId xmlns:a16="http://schemas.microsoft.com/office/drawing/2014/main" id="{1D6781F7-55A3-2B48-86AE-6E7FE6C943A2}"/>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a:extLst>
                <a:ext uri="{FF2B5EF4-FFF2-40B4-BE49-F238E27FC236}">
                  <a16:creationId xmlns:a16="http://schemas.microsoft.com/office/drawing/2014/main" id="{71234EB4-F2AE-1608-0EEE-4EE74953423A}"/>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a:extLst>
                <a:ext uri="{FF2B5EF4-FFF2-40B4-BE49-F238E27FC236}">
                  <a16:creationId xmlns:a16="http://schemas.microsoft.com/office/drawing/2014/main" id="{FDA2CF55-C35E-D81D-0B56-362BD219C87C}"/>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a:extLst>
                <a:ext uri="{FF2B5EF4-FFF2-40B4-BE49-F238E27FC236}">
                  <a16:creationId xmlns:a16="http://schemas.microsoft.com/office/drawing/2014/main" id="{F26F2B55-486C-6FB4-F44D-BD900A4916BB}"/>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a:extLst>
                <a:ext uri="{FF2B5EF4-FFF2-40B4-BE49-F238E27FC236}">
                  <a16:creationId xmlns:a16="http://schemas.microsoft.com/office/drawing/2014/main" id="{4AFC093E-0FB7-276A-C6B8-0280C4F837E7}"/>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a:extLst>
                <a:ext uri="{FF2B5EF4-FFF2-40B4-BE49-F238E27FC236}">
                  <a16:creationId xmlns:a16="http://schemas.microsoft.com/office/drawing/2014/main" id="{92AAE28C-47EF-8DA5-C03C-C7276C386167}"/>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a:extLst>
                <a:ext uri="{FF2B5EF4-FFF2-40B4-BE49-F238E27FC236}">
                  <a16:creationId xmlns:a16="http://schemas.microsoft.com/office/drawing/2014/main" id="{598F286B-8423-ECA7-F61E-D94AE2CB6D74}"/>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a:extLst>
                <a:ext uri="{FF2B5EF4-FFF2-40B4-BE49-F238E27FC236}">
                  <a16:creationId xmlns:a16="http://schemas.microsoft.com/office/drawing/2014/main" id="{AFAC4BB0-FDF1-FEBF-E46D-102BEE5C8EC8}"/>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a:extLst>
                <a:ext uri="{FF2B5EF4-FFF2-40B4-BE49-F238E27FC236}">
                  <a16:creationId xmlns:a16="http://schemas.microsoft.com/office/drawing/2014/main" id="{0AEC46B7-E612-15E0-FFF8-6FA254ADC93D}"/>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a:extLst>
                <a:ext uri="{FF2B5EF4-FFF2-40B4-BE49-F238E27FC236}">
                  <a16:creationId xmlns:a16="http://schemas.microsoft.com/office/drawing/2014/main" id="{99185AC0-86CA-5E01-3535-893CEA94BD81}"/>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a:extLst>
                <a:ext uri="{FF2B5EF4-FFF2-40B4-BE49-F238E27FC236}">
                  <a16:creationId xmlns:a16="http://schemas.microsoft.com/office/drawing/2014/main" id="{E7DC744B-1939-D68C-85D2-70E09207DB8D}"/>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a:extLst>
                <a:ext uri="{FF2B5EF4-FFF2-40B4-BE49-F238E27FC236}">
                  <a16:creationId xmlns:a16="http://schemas.microsoft.com/office/drawing/2014/main" id="{39A2B95A-324B-A205-F41E-89B762380A4E}"/>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a:extLst>
                <a:ext uri="{FF2B5EF4-FFF2-40B4-BE49-F238E27FC236}">
                  <a16:creationId xmlns:a16="http://schemas.microsoft.com/office/drawing/2014/main" id="{681E6A42-24D4-81A3-9AF5-8C300E38237E}"/>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a:extLst>
                <a:ext uri="{FF2B5EF4-FFF2-40B4-BE49-F238E27FC236}">
                  <a16:creationId xmlns:a16="http://schemas.microsoft.com/office/drawing/2014/main" id="{49A987BA-0019-126C-262C-F786BD2F32E6}"/>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a:extLst>
                <a:ext uri="{FF2B5EF4-FFF2-40B4-BE49-F238E27FC236}">
                  <a16:creationId xmlns:a16="http://schemas.microsoft.com/office/drawing/2014/main" id="{3885EB67-DBB6-A168-486E-7E6E51E5989A}"/>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a:extLst>
                <a:ext uri="{FF2B5EF4-FFF2-40B4-BE49-F238E27FC236}">
                  <a16:creationId xmlns:a16="http://schemas.microsoft.com/office/drawing/2014/main" id="{F99C73CF-B0B0-3860-1998-780A5C401D5C}"/>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a:extLst>
                <a:ext uri="{FF2B5EF4-FFF2-40B4-BE49-F238E27FC236}">
                  <a16:creationId xmlns:a16="http://schemas.microsoft.com/office/drawing/2014/main" id="{A3641991-E9B8-0BB7-01BC-ADFBC8F8D7D9}"/>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a:extLst>
                <a:ext uri="{FF2B5EF4-FFF2-40B4-BE49-F238E27FC236}">
                  <a16:creationId xmlns:a16="http://schemas.microsoft.com/office/drawing/2014/main" id="{2736F1A1-B9CF-2BFA-7703-9242BF9BDF4E}"/>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a:extLst>
                <a:ext uri="{FF2B5EF4-FFF2-40B4-BE49-F238E27FC236}">
                  <a16:creationId xmlns:a16="http://schemas.microsoft.com/office/drawing/2014/main" id="{5A37BB03-C149-EFB3-4E75-3BDB7C0E75E9}"/>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a:extLst>
                <a:ext uri="{FF2B5EF4-FFF2-40B4-BE49-F238E27FC236}">
                  <a16:creationId xmlns:a16="http://schemas.microsoft.com/office/drawing/2014/main" id="{D87D9F41-B874-0E57-1EDA-DF1D13D614AF}"/>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a:extLst>
                <a:ext uri="{FF2B5EF4-FFF2-40B4-BE49-F238E27FC236}">
                  <a16:creationId xmlns:a16="http://schemas.microsoft.com/office/drawing/2014/main" id="{A98C0159-5352-151F-A2E1-D8DB8AED3A8D}"/>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a:extLst>
                <a:ext uri="{FF2B5EF4-FFF2-40B4-BE49-F238E27FC236}">
                  <a16:creationId xmlns:a16="http://schemas.microsoft.com/office/drawing/2014/main" id="{5F946331-6221-DDED-690E-6259A02D198C}"/>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a:extLst>
                <a:ext uri="{FF2B5EF4-FFF2-40B4-BE49-F238E27FC236}">
                  <a16:creationId xmlns:a16="http://schemas.microsoft.com/office/drawing/2014/main" id="{99DAB4AE-C897-A595-2470-A0DB4E8039C7}"/>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a:extLst>
                <a:ext uri="{FF2B5EF4-FFF2-40B4-BE49-F238E27FC236}">
                  <a16:creationId xmlns:a16="http://schemas.microsoft.com/office/drawing/2014/main" id="{C4A63692-BB06-2ED3-6797-7406E91F4ABC}"/>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a:extLst>
                <a:ext uri="{FF2B5EF4-FFF2-40B4-BE49-F238E27FC236}">
                  <a16:creationId xmlns:a16="http://schemas.microsoft.com/office/drawing/2014/main" id="{D510B582-8F1F-08DD-4B49-BE0CE71C804E}"/>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a:extLst>
                <a:ext uri="{FF2B5EF4-FFF2-40B4-BE49-F238E27FC236}">
                  <a16:creationId xmlns:a16="http://schemas.microsoft.com/office/drawing/2014/main" id="{61E44758-FE57-3B61-C401-444D2BE3370A}"/>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a:extLst>
                <a:ext uri="{FF2B5EF4-FFF2-40B4-BE49-F238E27FC236}">
                  <a16:creationId xmlns:a16="http://schemas.microsoft.com/office/drawing/2014/main" id="{F226A057-1FFF-EA66-AC6D-A5EBA57BDD2B}"/>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a:extLst>
                <a:ext uri="{FF2B5EF4-FFF2-40B4-BE49-F238E27FC236}">
                  <a16:creationId xmlns:a16="http://schemas.microsoft.com/office/drawing/2014/main" id="{316DD4FE-CAF3-7A25-1A1D-790C30FEE363}"/>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a:extLst>
                <a:ext uri="{FF2B5EF4-FFF2-40B4-BE49-F238E27FC236}">
                  <a16:creationId xmlns:a16="http://schemas.microsoft.com/office/drawing/2014/main" id="{0539F6D3-FDB8-D602-805D-1323615CBF7E}"/>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a:extLst>
                <a:ext uri="{FF2B5EF4-FFF2-40B4-BE49-F238E27FC236}">
                  <a16:creationId xmlns:a16="http://schemas.microsoft.com/office/drawing/2014/main" id="{6F29B25B-E8AD-2BF7-3ED5-9F4B6AB5C109}"/>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a:extLst>
                <a:ext uri="{FF2B5EF4-FFF2-40B4-BE49-F238E27FC236}">
                  <a16:creationId xmlns:a16="http://schemas.microsoft.com/office/drawing/2014/main" id="{287FDB1E-676A-4B37-47FE-04EF34186972}"/>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a:extLst>
                <a:ext uri="{FF2B5EF4-FFF2-40B4-BE49-F238E27FC236}">
                  <a16:creationId xmlns:a16="http://schemas.microsoft.com/office/drawing/2014/main" id="{46A705CE-B19A-3C92-F166-304FC1CCABAE}"/>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a:extLst>
                <a:ext uri="{FF2B5EF4-FFF2-40B4-BE49-F238E27FC236}">
                  <a16:creationId xmlns:a16="http://schemas.microsoft.com/office/drawing/2014/main" id="{3368BDF8-F67E-97A1-836A-ABEDA7B04CAB}"/>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a:extLst>
                <a:ext uri="{FF2B5EF4-FFF2-40B4-BE49-F238E27FC236}">
                  <a16:creationId xmlns:a16="http://schemas.microsoft.com/office/drawing/2014/main" id="{8B9FD754-8F50-68DF-824D-328EEE399312}"/>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a:extLst>
                <a:ext uri="{FF2B5EF4-FFF2-40B4-BE49-F238E27FC236}">
                  <a16:creationId xmlns:a16="http://schemas.microsoft.com/office/drawing/2014/main" id="{9B73EE3B-FD49-CE2E-4A3E-7477CEC77FCE}"/>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a:extLst>
                <a:ext uri="{FF2B5EF4-FFF2-40B4-BE49-F238E27FC236}">
                  <a16:creationId xmlns:a16="http://schemas.microsoft.com/office/drawing/2014/main" id="{1E986C7A-A34E-B913-9B96-BF7ECE4A1AEE}"/>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a:extLst>
                <a:ext uri="{FF2B5EF4-FFF2-40B4-BE49-F238E27FC236}">
                  <a16:creationId xmlns:a16="http://schemas.microsoft.com/office/drawing/2014/main" id="{2EB2FCF7-4F5D-22F1-546D-236CE6714671}"/>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a:extLst>
                <a:ext uri="{FF2B5EF4-FFF2-40B4-BE49-F238E27FC236}">
                  <a16:creationId xmlns:a16="http://schemas.microsoft.com/office/drawing/2014/main" id="{61AF9D72-5AC7-EB49-DAD1-BDDD9A2588A7}"/>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a:extLst>
                <a:ext uri="{FF2B5EF4-FFF2-40B4-BE49-F238E27FC236}">
                  <a16:creationId xmlns:a16="http://schemas.microsoft.com/office/drawing/2014/main" id="{C26538C7-46E7-2FAF-09FF-B1154281832C}"/>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a:extLst>
                <a:ext uri="{FF2B5EF4-FFF2-40B4-BE49-F238E27FC236}">
                  <a16:creationId xmlns:a16="http://schemas.microsoft.com/office/drawing/2014/main" id="{7D58CCE0-1A43-77D7-5296-D523B0BED2DC}"/>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a:extLst>
                <a:ext uri="{FF2B5EF4-FFF2-40B4-BE49-F238E27FC236}">
                  <a16:creationId xmlns:a16="http://schemas.microsoft.com/office/drawing/2014/main" id="{891CE37D-6C20-422A-E5E0-3DB51C9C2EB7}"/>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a:extLst>
                <a:ext uri="{FF2B5EF4-FFF2-40B4-BE49-F238E27FC236}">
                  <a16:creationId xmlns:a16="http://schemas.microsoft.com/office/drawing/2014/main" id="{AE3B2081-1323-1BB9-D4DF-FE69F35508BA}"/>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a:extLst>
                <a:ext uri="{FF2B5EF4-FFF2-40B4-BE49-F238E27FC236}">
                  <a16:creationId xmlns:a16="http://schemas.microsoft.com/office/drawing/2014/main" id="{5B9C9C4A-ECB1-7022-3111-C5B96E48A3A9}"/>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a:extLst>
                <a:ext uri="{FF2B5EF4-FFF2-40B4-BE49-F238E27FC236}">
                  <a16:creationId xmlns:a16="http://schemas.microsoft.com/office/drawing/2014/main" id="{6832E3B2-8AEE-5719-2A64-82CA375F4375}"/>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a:extLst>
                <a:ext uri="{FF2B5EF4-FFF2-40B4-BE49-F238E27FC236}">
                  <a16:creationId xmlns:a16="http://schemas.microsoft.com/office/drawing/2014/main" id="{F05CE9E4-136C-8F94-163F-866816190089}"/>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a:extLst>
                <a:ext uri="{FF2B5EF4-FFF2-40B4-BE49-F238E27FC236}">
                  <a16:creationId xmlns:a16="http://schemas.microsoft.com/office/drawing/2014/main" id="{46D93D42-457C-4F46-7C5D-EE011F926313}"/>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a:extLst>
                <a:ext uri="{FF2B5EF4-FFF2-40B4-BE49-F238E27FC236}">
                  <a16:creationId xmlns:a16="http://schemas.microsoft.com/office/drawing/2014/main" id="{3FA46950-1FD6-DDB9-9484-324F4D30E26C}"/>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a:extLst>
                <a:ext uri="{FF2B5EF4-FFF2-40B4-BE49-F238E27FC236}">
                  <a16:creationId xmlns:a16="http://schemas.microsoft.com/office/drawing/2014/main" id="{CA985712-0728-0969-3087-DC917680FC0D}"/>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a:extLst>
                <a:ext uri="{FF2B5EF4-FFF2-40B4-BE49-F238E27FC236}">
                  <a16:creationId xmlns:a16="http://schemas.microsoft.com/office/drawing/2014/main" id="{8B7A7897-C897-008F-D395-8BC6B445462D}"/>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a:extLst>
                <a:ext uri="{FF2B5EF4-FFF2-40B4-BE49-F238E27FC236}">
                  <a16:creationId xmlns:a16="http://schemas.microsoft.com/office/drawing/2014/main" id="{A96D925A-CAA2-3D44-B6FA-EE9D68D89018}"/>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a:extLst>
                <a:ext uri="{FF2B5EF4-FFF2-40B4-BE49-F238E27FC236}">
                  <a16:creationId xmlns:a16="http://schemas.microsoft.com/office/drawing/2014/main" id="{FA8DF2D9-9D77-B482-2CAE-D3461EC78523}"/>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a:extLst>
                <a:ext uri="{FF2B5EF4-FFF2-40B4-BE49-F238E27FC236}">
                  <a16:creationId xmlns:a16="http://schemas.microsoft.com/office/drawing/2014/main" id="{AA84920D-DFBA-298F-74A1-C7B04BB9A5BE}"/>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a:extLst>
                <a:ext uri="{FF2B5EF4-FFF2-40B4-BE49-F238E27FC236}">
                  <a16:creationId xmlns:a16="http://schemas.microsoft.com/office/drawing/2014/main" id="{BE1D8DCA-8616-4B67-1B6A-DE9D96609C0E}"/>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a:extLst>
                <a:ext uri="{FF2B5EF4-FFF2-40B4-BE49-F238E27FC236}">
                  <a16:creationId xmlns:a16="http://schemas.microsoft.com/office/drawing/2014/main" id="{21FD790F-3744-F4C6-38E4-8FA1A43806EF}"/>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a:extLst>
                <a:ext uri="{FF2B5EF4-FFF2-40B4-BE49-F238E27FC236}">
                  <a16:creationId xmlns:a16="http://schemas.microsoft.com/office/drawing/2014/main" id="{F90A2F2D-E2F3-8F0A-EAA3-0A0228B2168B}"/>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a:extLst>
                <a:ext uri="{FF2B5EF4-FFF2-40B4-BE49-F238E27FC236}">
                  <a16:creationId xmlns:a16="http://schemas.microsoft.com/office/drawing/2014/main" id="{C795E759-B8FB-864D-EE85-D1D68824E6E9}"/>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a:extLst>
                <a:ext uri="{FF2B5EF4-FFF2-40B4-BE49-F238E27FC236}">
                  <a16:creationId xmlns:a16="http://schemas.microsoft.com/office/drawing/2014/main" id="{95D6F365-6AAA-C3D7-493A-6E98DA698D77}"/>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a:extLst>
                <a:ext uri="{FF2B5EF4-FFF2-40B4-BE49-F238E27FC236}">
                  <a16:creationId xmlns:a16="http://schemas.microsoft.com/office/drawing/2014/main" id="{2ED45E32-497F-1185-6DC3-E0321A714575}"/>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a:extLst>
                <a:ext uri="{FF2B5EF4-FFF2-40B4-BE49-F238E27FC236}">
                  <a16:creationId xmlns:a16="http://schemas.microsoft.com/office/drawing/2014/main" id="{695E7C13-573B-AE34-43E1-267C713F6E92}"/>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a:extLst>
                <a:ext uri="{FF2B5EF4-FFF2-40B4-BE49-F238E27FC236}">
                  <a16:creationId xmlns:a16="http://schemas.microsoft.com/office/drawing/2014/main" id="{E6D24C7B-B2A3-6425-C960-7897E12871E7}"/>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a:extLst>
                <a:ext uri="{FF2B5EF4-FFF2-40B4-BE49-F238E27FC236}">
                  <a16:creationId xmlns:a16="http://schemas.microsoft.com/office/drawing/2014/main" id="{EECBF169-2664-A7C1-6431-D1674EA04F40}"/>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a:extLst>
                <a:ext uri="{FF2B5EF4-FFF2-40B4-BE49-F238E27FC236}">
                  <a16:creationId xmlns:a16="http://schemas.microsoft.com/office/drawing/2014/main" id="{8A4D4B5A-553F-9DFD-EB5F-E6AB034CC341}"/>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a:extLst>
                <a:ext uri="{FF2B5EF4-FFF2-40B4-BE49-F238E27FC236}">
                  <a16:creationId xmlns:a16="http://schemas.microsoft.com/office/drawing/2014/main" id="{A8DDF423-7A51-F6D1-A5CF-4BD48F4BE4EA}"/>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a:extLst>
                <a:ext uri="{FF2B5EF4-FFF2-40B4-BE49-F238E27FC236}">
                  <a16:creationId xmlns:a16="http://schemas.microsoft.com/office/drawing/2014/main" id="{60BEFF5D-10CF-FE1F-097F-B018F8D4A494}"/>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a:extLst>
                <a:ext uri="{FF2B5EF4-FFF2-40B4-BE49-F238E27FC236}">
                  <a16:creationId xmlns:a16="http://schemas.microsoft.com/office/drawing/2014/main" id="{B6AB5FCA-6446-F4E6-4FEC-168E75480A6E}"/>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a:extLst>
                <a:ext uri="{FF2B5EF4-FFF2-40B4-BE49-F238E27FC236}">
                  <a16:creationId xmlns:a16="http://schemas.microsoft.com/office/drawing/2014/main" id="{47D4F27D-0FF6-DF1D-694B-94D0C3A650B4}"/>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a:extLst>
                <a:ext uri="{FF2B5EF4-FFF2-40B4-BE49-F238E27FC236}">
                  <a16:creationId xmlns:a16="http://schemas.microsoft.com/office/drawing/2014/main" id="{152C5513-5F7D-8134-879A-8F34E0A7A4BD}"/>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a:extLst>
                <a:ext uri="{FF2B5EF4-FFF2-40B4-BE49-F238E27FC236}">
                  <a16:creationId xmlns:a16="http://schemas.microsoft.com/office/drawing/2014/main" id="{F0E5A116-D95F-D186-F623-8B19B7C1E6F4}"/>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a:extLst>
                <a:ext uri="{FF2B5EF4-FFF2-40B4-BE49-F238E27FC236}">
                  <a16:creationId xmlns:a16="http://schemas.microsoft.com/office/drawing/2014/main" id="{6BF003F3-790F-41C5-70AA-17B40CA65FA2}"/>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a:extLst>
                <a:ext uri="{FF2B5EF4-FFF2-40B4-BE49-F238E27FC236}">
                  <a16:creationId xmlns:a16="http://schemas.microsoft.com/office/drawing/2014/main" id="{8AFAC921-24A0-6025-19EB-D78AD81551CA}"/>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a:extLst>
                <a:ext uri="{FF2B5EF4-FFF2-40B4-BE49-F238E27FC236}">
                  <a16:creationId xmlns:a16="http://schemas.microsoft.com/office/drawing/2014/main" id="{7761497B-9316-5455-E13A-EC19DA871B13}"/>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a:extLst>
                <a:ext uri="{FF2B5EF4-FFF2-40B4-BE49-F238E27FC236}">
                  <a16:creationId xmlns:a16="http://schemas.microsoft.com/office/drawing/2014/main" id="{ECF6BB3F-6C2B-FCDA-F23C-BB13A40891F9}"/>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a:extLst>
                <a:ext uri="{FF2B5EF4-FFF2-40B4-BE49-F238E27FC236}">
                  <a16:creationId xmlns:a16="http://schemas.microsoft.com/office/drawing/2014/main" id="{0E1C328A-A47A-4952-AEC2-5CFB99F65B46}"/>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a:extLst>
                <a:ext uri="{FF2B5EF4-FFF2-40B4-BE49-F238E27FC236}">
                  <a16:creationId xmlns:a16="http://schemas.microsoft.com/office/drawing/2014/main" id="{CCA0B757-D659-D9A3-6FEE-F4DAF91A6219}"/>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a:extLst>
                <a:ext uri="{FF2B5EF4-FFF2-40B4-BE49-F238E27FC236}">
                  <a16:creationId xmlns:a16="http://schemas.microsoft.com/office/drawing/2014/main" id="{FA098C7D-F87F-A6F9-3E0D-4C5F708BD674}"/>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a:extLst>
                <a:ext uri="{FF2B5EF4-FFF2-40B4-BE49-F238E27FC236}">
                  <a16:creationId xmlns:a16="http://schemas.microsoft.com/office/drawing/2014/main" id="{59B2BB74-303F-F5B6-3003-8661303F3FC3}"/>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a:extLst>
                <a:ext uri="{FF2B5EF4-FFF2-40B4-BE49-F238E27FC236}">
                  <a16:creationId xmlns:a16="http://schemas.microsoft.com/office/drawing/2014/main" id="{0F0B697D-F3C0-2ECE-82F6-D82281DC596E}"/>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a:extLst>
                <a:ext uri="{FF2B5EF4-FFF2-40B4-BE49-F238E27FC236}">
                  <a16:creationId xmlns:a16="http://schemas.microsoft.com/office/drawing/2014/main" id="{71D9176A-CBD1-E3FB-4994-613B37E600E9}"/>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a:extLst>
                <a:ext uri="{FF2B5EF4-FFF2-40B4-BE49-F238E27FC236}">
                  <a16:creationId xmlns:a16="http://schemas.microsoft.com/office/drawing/2014/main" id="{7EC0AAD1-D2A4-CDC4-913C-9FF02140E8AF}"/>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a:extLst>
                <a:ext uri="{FF2B5EF4-FFF2-40B4-BE49-F238E27FC236}">
                  <a16:creationId xmlns:a16="http://schemas.microsoft.com/office/drawing/2014/main" id="{9A5ECE0A-737A-B46B-0827-677758E9417E}"/>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a:extLst>
                <a:ext uri="{FF2B5EF4-FFF2-40B4-BE49-F238E27FC236}">
                  <a16:creationId xmlns:a16="http://schemas.microsoft.com/office/drawing/2014/main" id="{B004D28A-AC76-0C3F-3263-838A84BC6D1D}"/>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a:extLst>
                <a:ext uri="{FF2B5EF4-FFF2-40B4-BE49-F238E27FC236}">
                  <a16:creationId xmlns:a16="http://schemas.microsoft.com/office/drawing/2014/main" id="{4DF31C3B-23E0-3C59-2870-30C4B9674A77}"/>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a:extLst>
                <a:ext uri="{FF2B5EF4-FFF2-40B4-BE49-F238E27FC236}">
                  <a16:creationId xmlns:a16="http://schemas.microsoft.com/office/drawing/2014/main" id="{E2A2EBF5-9500-A815-2F2A-A86EBF5544A9}"/>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a:extLst>
                <a:ext uri="{FF2B5EF4-FFF2-40B4-BE49-F238E27FC236}">
                  <a16:creationId xmlns:a16="http://schemas.microsoft.com/office/drawing/2014/main" id="{6E89D3CC-132D-26B7-8C18-6C7D5B277C31}"/>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a:extLst>
                <a:ext uri="{FF2B5EF4-FFF2-40B4-BE49-F238E27FC236}">
                  <a16:creationId xmlns:a16="http://schemas.microsoft.com/office/drawing/2014/main" id="{D985AFA3-C35F-CBCD-B1C7-FB6D26FEEF92}"/>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a:extLst>
                <a:ext uri="{FF2B5EF4-FFF2-40B4-BE49-F238E27FC236}">
                  <a16:creationId xmlns:a16="http://schemas.microsoft.com/office/drawing/2014/main" id="{6D69A8AA-8E10-8F8B-13C9-A07875AE3DA8}"/>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a:extLst>
                <a:ext uri="{FF2B5EF4-FFF2-40B4-BE49-F238E27FC236}">
                  <a16:creationId xmlns:a16="http://schemas.microsoft.com/office/drawing/2014/main" id="{73A36E9C-DB51-DA9E-B76E-D73B0046CCB0}"/>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a:extLst>
                <a:ext uri="{FF2B5EF4-FFF2-40B4-BE49-F238E27FC236}">
                  <a16:creationId xmlns:a16="http://schemas.microsoft.com/office/drawing/2014/main" id="{3BEF84BF-4C98-B97B-CA73-56BD2ADE0B32}"/>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a:extLst>
                <a:ext uri="{FF2B5EF4-FFF2-40B4-BE49-F238E27FC236}">
                  <a16:creationId xmlns:a16="http://schemas.microsoft.com/office/drawing/2014/main" id="{FBC35B8A-D3B8-3564-F4E9-FDC8913942D4}"/>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a:extLst>
                <a:ext uri="{FF2B5EF4-FFF2-40B4-BE49-F238E27FC236}">
                  <a16:creationId xmlns:a16="http://schemas.microsoft.com/office/drawing/2014/main" id="{E007588B-78E9-039D-A13C-E3B0400A0B2F}"/>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a:extLst>
                <a:ext uri="{FF2B5EF4-FFF2-40B4-BE49-F238E27FC236}">
                  <a16:creationId xmlns:a16="http://schemas.microsoft.com/office/drawing/2014/main" id="{9BD07470-44D4-B1E5-B597-D966FB8D0FEA}"/>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a:extLst>
                <a:ext uri="{FF2B5EF4-FFF2-40B4-BE49-F238E27FC236}">
                  <a16:creationId xmlns:a16="http://schemas.microsoft.com/office/drawing/2014/main" id="{AC531D7C-ABB8-468C-BC97-CF0A51A9EFF5}"/>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a:extLst>
                <a:ext uri="{FF2B5EF4-FFF2-40B4-BE49-F238E27FC236}">
                  <a16:creationId xmlns:a16="http://schemas.microsoft.com/office/drawing/2014/main" id="{50A849D9-7238-F1EE-2D41-7B5A54856A51}"/>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a:extLst>
                <a:ext uri="{FF2B5EF4-FFF2-40B4-BE49-F238E27FC236}">
                  <a16:creationId xmlns:a16="http://schemas.microsoft.com/office/drawing/2014/main" id="{56E8E97E-3AE6-55C2-673C-8709A9209A2A}"/>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a:extLst>
                <a:ext uri="{FF2B5EF4-FFF2-40B4-BE49-F238E27FC236}">
                  <a16:creationId xmlns:a16="http://schemas.microsoft.com/office/drawing/2014/main" id="{4DA35A81-3549-C652-3CB3-E1D7098028E8}"/>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a:extLst>
                <a:ext uri="{FF2B5EF4-FFF2-40B4-BE49-F238E27FC236}">
                  <a16:creationId xmlns:a16="http://schemas.microsoft.com/office/drawing/2014/main" id="{C9A67D8F-A597-1020-63CE-2710B32CDCAB}"/>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a:extLst>
                <a:ext uri="{FF2B5EF4-FFF2-40B4-BE49-F238E27FC236}">
                  <a16:creationId xmlns:a16="http://schemas.microsoft.com/office/drawing/2014/main" id="{3C7CA07D-405E-84A6-96D7-4DDFEED78CB3}"/>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a:extLst>
                <a:ext uri="{FF2B5EF4-FFF2-40B4-BE49-F238E27FC236}">
                  <a16:creationId xmlns:a16="http://schemas.microsoft.com/office/drawing/2014/main" id="{E03358BE-7855-2A36-4E25-DE017AB37670}"/>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a:extLst>
                <a:ext uri="{FF2B5EF4-FFF2-40B4-BE49-F238E27FC236}">
                  <a16:creationId xmlns:a16="http://schemas.microsoft.com/office/drawing/2014/main" id="{8DBFAF33-32AF-84AC-7D0C-C04BE997D970}"/>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a:extLst>
                <a:ext uri="{FF2B5EF4-FFF2-40B4-BE49-F238E27FC236}">
                  <a16:creationId xmlns:a16="http://schemas.microsoft.com/office/drawing/2014/main" id="{B48CC856-7869-024C-8F45-0DB18E2F7812}"/>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a:extLst>
                <a:ext uri="{FF2B5EF4-FFF2-40B4-BE49-F238E27FC236}">
                  <a16:creationId xmlns:a16="http://schemas.microsoft.com/office/drawing/2014/main" id="{3EDAE331-9592-E02E-C67E-A9697CE22F93}"/>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88151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188C9-AE13-7267-0171-BC220566F988}"/>
              </a:ext>
            </a:extLst>
          </p:cNvPr>
          <p:cNvSpPr>
            <a:spLocks noGrp="1"/>
          </p:cNvSpPr>
          <p:nvPr>
            <p:ph type="title"/>
          </p:nvPr>
        </p:nvSpPr>
        <p:spPr>
          <a:xfrm>
            <a:off x="634875" y="1177026"/>
            <a:ext cx="7670926" cy="3171775"/>
          </a:xfrm>
        </p:spPr>
        <p:txBody>
          <a:bodyPr/>
          <a:lstStyle/>
          <a:p>
            <a:pPr algn="ctr"/>
            <a:br>
              <a:rPr lang="fr-FR" sz="2000" b="0" dirty="0"/>
            </a:br>
            <a:r>
              <a:rPr lang="fr-FR" sz="2000" b="0" dirty="0"/>
              <a:t>L'analyse de texte permet d'extraire des informations utiles en nettoyant, visualisant et analysant le ton des textes. Grâce à des outils comme </a:t>
            </a:r>
            <a:r>
              <a:rPr lang="fr-FR" sz="2000" b="0" dirty="0" err="1"/>
              <a:t>TextBlob</a:t>
            </a:r>
            <a:r>
              <a:rPr lang="fr-FR" sz="2000" b="0" dirty="0"/>
              <a:t> et </a:t>
            </a:r>
            <a:r>
              <a:rPr lang="fr-FR" sz="2000" b="0" dirty="0" err="1"/>
              <a:t>WordCloud</a:t>
            </a:r>
            <a:r>
              <a:rPr lang="fr-FR" sz="2000" b="0" dirty="0"/>
              <a:t>, on peut facilement découvrir les mots fréquents, l'opinion et la subjectivité d'un texte, ce qui est utile pour comprendre le contenu et prendre dans certains cas des décisions éclairées.</a:t>
            </a:r>
            <a:endParaRPr lang="en-US" sz="2000" b="0" dirty="0"/>
          </a:p>
        </p:txBody>
      </p:sp>
      <p:sp>
        <p:nvSpPr>
          <p:cNvPr id="3" name="Titre 2">
            <a:extLst>
              <a:ext uri="{FF2B5EF4-FFF2-40B4-BE49-F238E27FC236}">
                <a16:creationId xmlns:a16="http://schemas.microsoft.com/office/drawing/2014/main" id="{02DC6D9B-C85A-D2E4-7F79-F70101A545FD}"/>
              </a:ext>
            </a:extLst>
          </p:cNvPr>
          <p:cNvSpPr>
            <a:spLocks noGrp="1"/>
          </p:cNvSpPr>
          <p:nvPr>
            <p:ph type="title" idx="2"/>
          </p:nvPr>
        </p:nvSpPr>
        <p:spPr>
          <a:xfrm>
            <a:off x="2149350" y="657226"/>
            <a:ext cx="4300200" cy="519800"/>
          </a:xfrm>
        </p:spPr>
        <p:txBody>
          <a:bodyPr/>
          <a:lstStyle/>
          <a:p>
            <a:pPr algn="ctr"/>
            <a:r>
              <a:rPr lang="fr-FR" sz="2400" dirty="0"/>
              <a:t>C</a:t>
            </a:r>
            <a:r>
              <a:rPr lang="en-US" sz="2400" dirty="0" err="1"/>
              <a:t>onclusion</a:t>
            </a:r>
            <a:endParaRPr lang="en-US" sz="2400" dirty="0"/>
          </a:p>
        </p:txBody>
      </p:sp>
    </p:spTree>
    <p:extLst>
      <p:ext uri="{BB962C8B-B14F-4D97-AF65-F5344CB8AC3E}">
        <p14:creationId xmlns:p14="http://schemas.microsoft.com/office/powerpoint/2010/main" val="3919871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08654D4-D0AD-1A55-C878-B2F81728A519}"/>
              </a:ext>
            </a:extLst>
          </p:cNvPr>
          <p:cNvSpPr txBox="1"/>
          <p:nvPr/>
        </p:nvSpPr>
        <p:spPr>
          <a:xfrm>
            <a:off x="1431235" y="844826"/>
            <a:ext cx="5436704" cy="307777"/>
          </a:xfrm>
          <a:prstGeom prst="rect">
            <a:avLst/>
          </a:prstGeom>
          <a:noFill/>
        </p:spPr>
        <p:txBody>
          <a:bodyPr wrap="square" rtlCol="0">
            <a:spAutoFit/>
          </a:bodyPr>
          <a:lstStyle/>
          <a:p>
            <a:r>
              <a:rPr lang="fr-FR" b="1" dirty="0"/>
              <a:t>.</a:t>
            </a:r>
            <a:r>
              <a:rPr lang="fr-FR" dirty="0"/>
              <a:t> Que signifie une polarité de </a:t>
            </a:r>
            <a:r>
              <a:rPr lang="fr-FR" b="1" dirty="0"/>
              <a:t>-0.5</a:t>
            </a:r>
            <a:r>
              <a:rPr lang="fr-FR" dirty="0"/>
              <a:t> retournée par </a:t>
            </a:r>
            <a:r>
              <a:rPr lang="fr-FR" dirty="0" err="1"/>
              <a:t>TextBlob</a:t>
            </a:r>
            <a:r>
              <a:rPr lang="fr-FR" dirty="0"/>
              <a:t> ?</a:t>
            </a:r>
            <a:endParaRPr lang="en-US" dirty="0"/>
          </a:p>
        </p:txBody>
      </p:sp>
      <p:graphicFrame>
        <p:nvGraphicFramePr>
          <p:cNvPr id="7" name="Tableau 6">
            <a:extLst>
              <a:ext uri="{FF2B5EF4-FFF2-40B4-BE49-F238E27FC236}">
                <a16:creationId xmlns:a16="http://schemas.microsoft.com/office/drawing/2014/main" id="{425CB772-7BB1-7809-A1F5-1E40348BAB6D}"/>
              </a:ext>
            </a:extLst>
          </p:cNvPr>
          <p:cNvGraphicFramePr>
            <a:graphicFrameLocks noGrp="1"/>
          </p:cNvGraphicFramePr>
          <p:nvPr>
            <p:extLst>
              <p:ext uri="{D42A27DB-BD31-4B8C-83A1-F6EECF244321}">
                <p14:modId xmlns:p14="http://schemas.microsoft.com/office/powerpoint/2010/main" val="4084524739"/>
              </p:ext>
            </p:extLst>
          </p:nvPr>
        </p:nvGraphicFramePr>
        <p:xfrm>
          <a:off x="1520686" y="1769798"/>
          <a:ext cx="5426766" cy="1750905"/>
        </p:xfrm>
        <a:graphic>
          <a:graphicData uri="http://schemas.openxmlformats.org/drawingml/2006/table">
            <a:tbl>
              <a:tblPr firstRow="1" bandRow="1">
                <a:tableStyleId>{7B6AF2D5-6C95-4928-A93C-3D1AA7E5AA36}</a:tableStyleId>
              </a:tblPr>
              <a:tblGrid>
                <a:gridCol w="4979506">
                  <a:extLst>
                    <a:ext uri="{9D8B030D-6E8A-4147-A177-3AD203B41FA5}">
                      <a16:colId xmlns:a16="http://schemas.microsoft.com/office/drawing/2014/main" val="2484885445"/>
                    </a:ext>
                  </a:extLst>
                </a:gridCol>
                <a:gridCol w="447260">
                  <a:extLst>
                    <a:ext uri="{9D8B030D-6E8A-4147-A177-3AD203B41FA5}">
                      <a16:colId xmlns:a16="http://schemas.microsoft.com/office/drawing/2014/main" val="849673900"/>
                    </a:ext>
                  </a:extLst>
                </a:gridCol>
              </a:tblGrid>
              <a:tr h="410915">
                <a:tc>
                  <a:txBody>
                    <a:bodyPr/>
                    <a:lstStyle/>
                    <a:p>
                      <a:r>
                        <a:rPr lang="fr-FR" dirty="0"/>
                        <a:t>Le texte est très subjectif</a:t>
                      </a:r>
                      <a:br>
                        <a:rPr lang="fr-FR" dirty="0"/>
                      </a:br>
                      <a:endParaRPr lang="en-US" dirty="0"/>
                    </a:p>
                  </a:txBody>
                  <a:tcPr/>
                </a:tc>
                <a:tc>
                  <a:txBody>
                    <a:bodyPr/>
                    <a:lstStyle/>
                    <a:p>
                      <a:r>
                        <a:rPr lang="fr-FR" dirty="0"/>
                        <a:t> </a:t>
                      </a:r>
                      <a:endParaRPr lang="en-US" dirty="0"/>
                    </a:p>
                  </a:txBody>
                  <a:tcPr/>
                </a:tc>
                <a:extLst>
                  <a:ext uri="{0D108BD9-81ED-4DB2-BD59-A6C34878D82A}">
                    <a16:rowId xmlns:a16="http://schemas.microsoft.com/office/drawing/2014/main" val="1081794034"/>
                  </a:ext>
                </a:extLst>
              </a:tr>
              <a:tr h="410915">
                <a:tc>
                  <a:txBody>
                    <a:bodyPr/>
                    <a:lstStyle/>
                    <a:p>
                      <a:r>
                        <a:rPr lang="en-US" dirty="0"/>
                        <a:t>Le </a:t>
                      </a:r>
                      <a:r>
                        <a:rPr lang="en-US" dirty="0" err="1"/>
                        <a:t>texte</a:t>
                      </a:r>
                      <a:r>
                        <a:rPr lang="en-US" dirty="0"/>
                        <a:t> </a:t>
                      </a:r>
                      <a:r>
                        <a:rPr lang="en-US" dirty="0" err="1"/>
                        <a:t>est</a:t>
                      </a:r>
                      <a:r>
                        <a:rPr lang="en-US" dirty="0"/>
                        <a:t> </a:t>
                      </a:r>
                      <a:r>
                        <a:rPr lang="en-US" dirty="0" err="1"/>
                        <a:t>neutre</a:t>
                      </a:r>
                      <a:endParaRPr lang="en-US" dirty="0"/>
                    </a:p>
                  </a:txBody>
                  <a:tcPr/>
                </a:tc>
                <a:tc>
                  <a:txBody>
                    <a:bodyPr/>
                    <a:lstStyle/>
                    <a:p>
                      <a:endParaRPr lang="en-US"/>
                    </a:p>
                  </a:txBody>
                  <a:tcPr/>
                </a:tc>
                <a:extLst>
                  <a:ext uri="{0D108BD9-81ED-4DB2-BD59-A6C34878D82A}">
                    <a16:rowId xmlns:a16="http://schemas.microsoft.com/office/drawing/2014/main" val="1317844527"/>
                  </a:ext>
                </a:extLst>
              </a:tr>
              <a:tr h="410915">
                <a:tc>
                  <a:txBody>
                    <a:bodyPr/>
                    <a:lstStyle/>
                    <a:p>
                      <a:r>
                        <a:rPr lang="fr-FR" dirty="0"/>
                        <a:t>Le texte a une tonalité négative</a:t>
                      </a:r>
                      <a:endParaRPr lang="en-US" dirty="0"/>
                    </a:p>
                  </a:txBody>
                  <a:tcPr/>
                </a:tc>
                <a:tc>
                  <a:txBody>
                    <a:bodyPr/>
                    <a:lstStyle/>
                    <a:p>
                      <a:endParaRPr lang="en-US"/>
                    </a:p>
                  </a:txBody>
                  <a:tcPr/>
                </a:tc>
                <a:extLst>
                  <a:ext uri="{0D108BD9-81ED-4DB2-BD59-A6C34878D82A}">
                    <a16:rowId xmlns:a16="http://schemas.microsoft.com/office/drawing/2014/main" val="2800507414"/>
                  </a:ext>
                </a:extLst>
              </a:tr>
              <a:tr h="410915">
                <a:tc>
                  <a:txBody>
                    <a:bodyPr/>
                    <a:lstStyle/>
                    <a:p>
                      <a:r>
                        <a:rPr lang="fr-FR" dirty="0"/>
                        <a:t>Le texte contient des fautes</a:t>
                      </a:r>
                      <a:endParaRPr lang="en-US" dirty="0"/>
                    </a:p>
                  </a:txBody>
                  <a:tcPr/>
                </a:tc>
                <a:tc>
                  <a:txBody>
                    <a:bodyPr/>
                    <a:lstStyle/>
                    <a:p>
                      <a:endParaRPr lang="en-US" dirty="0"/>
                    </a:p>
                  </a:txBody>
                  <a:tcPr/>
                </a:tc>
                <a:extLst>
                  <a:ext uri="{0D108BD9-81ED-4DB2-BD59-A6C34878D82A}">
                    <a16:rowId xmlns:a16="http://schemas.microsoft.com/office/drawing/2014/main" val="1625821598"/>
                  </a:ext>
                </a:extLst>
              </a:tr>
            </a:tbl>
          </a:graphicData>
        </a:graphic>
      </p:graphicFrame>
      <p:pic>
        <p:nvPicPr>
          <p:cNvPr id="1026" name="Picture 2" descr="Check ">
            <a:extLst>
              <a:ext uri="{FF2B5EF4-FFF2-40B4-BE49-F238E27FC236}">
                <a16:creationId xmlns:a16="http://schemas.microsoft.com/office/drawing/2014/main" id="{28CF29A8-4CB9-44CB-9ACD-D60A72979D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180" y="2733259"/>
            <a:ext cx="338759" cy="33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55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1000"/>
                                        <p:tgtEl>
                                          <p:spTgt spid="1026"/>
                                        </p:tgtEl>
                                      </p:cBhvr>
                                    </p:animEffect>
                                    <p:anim calcmode="lin" valueType="num">
                                      <p:cBhvr>
                                        <p:cTn id="16" dur="1000" fill="hold"/>
                                        <p:tgtEl>
                                          <p:spTgt spid="1026"/>
                                        </p:tgtEl>
                                        <p:attrNameLst>
                                          <p:attrName>ppt_x</p:attrName>
                                        </p:attrNameLst>
                                      </p:cBhvr>
                                      <p:tavLst>
                                        <p:tav tm="0">
                                          <p:val>
                                            <p:strVal val="#ppt_x"/>
                                          </p:val>
                                        </p:tav>
                                        <p:tav tm="100000">
                                          <p:val>
                                            <p:strVal val="#ppt_x"/>
                                          </p:val>
                                        </p:tav>
                                      </p:tavLst>
                                    </p:anim>
                                    <p:anim calcmode="lin" valueType="num">
                                      <p:cBhvr>
                                        <p:cTn id="17"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C5A85-BE3D-ADAE-901A-206E83C784CE}"/>
            </a:ext>
          </a:extLst>
        </p:cNvPr>
        <p:cNvGrpSpPr/>
        <p:nvPr/>
      </p:nvGrpSpPr>
      <p:grpSpPr>
        <a:xfrm>
          <a:off x="0" y="0"/>
          <a:ext cx="0" cy="0"/>
          <a:chOff x="0" y="0"/>
          <a:chExt cx="0" cy="0"/>
        </a:xfrm>
      </p:grpSpPr>
      <p:sp>
        <p:nvSpPr>
          <p:cNvPr id="6" name="ZoneTexte 5">
            <a:extLst>
              <a:ext uri="{FF2B5EF4-FFF2-40B4-BE49-F238E27FC236}">
                <a16:creationId xmlns:a16="http://schemas.microsoft.com/office/drawing/2014/main" id="{BCC353D9-92B6-5A2D-3B9B-0C20E7D59220}"/>
              </a:ext>
            </a:extLst>
          </p:cNvPr>
          <p:cNvSpPr txBox="1"/>
          <p:nvPr/>
        </p:nvSpPr>
        <p:spPr>
          <a:xfrm>
            <a:off x="1431235" y="844826"/>
            <a:ext cx="5436704" cy="523220"/>
          </a:xfrm>
          <a:prstGeom prst="rect">
            <a:avLst/>
          </a:prstGeom>
          <a:noFill/>
        </p:spPr>
        <p:txBody>
          <a:bodyPr wrap="square" rtlCol="0">
            <a:spAutoFit/>
          </a:bodyPr>
          <a:lstStyle/>
          <a:p>
            <a:r>
              <a:rPr lang="fr-FR" dirty="0"/>
              <a:t>Lorsqu’on fait un </a:t>
            </a:r>
            <a:r>
              <a:rPr lang="fr-FR" dirty="0" err="1"/>
              <a:t>WordCloud</a:t>
            </a:r>
            <a:r>
              <a:rPr lang="fr-FR" dirty="0"/>
              <a:t> à partir d’un texte, pourquoi faut-il souvent nettoyer le texte avant ?</a:t>
            </a:r>
            <a:endParaRPr lang="en-US" dirty="0"/>
          </a:p>
        </p:txBody>
      </p:sp>
      <p:graphicFrame>
        <p:nvGraphicFramePr>
          <p:cNvPr id="7" name="Tableau 6">
            <a:extLst>
              <a:ext uri="{FF2B5EF4-FFF2-40B4-BE49-F238E27FC236}">
                <a16:creationId xmlns:a16="http://schemas.microsoft.com/office/drawing/2014/main" id="{1E4E163E-EA53-D8EE-0727-DB9384CD924D}"/>
              </a:ext>
            </a:extLst>
          </p:cNvPr>
          <p:cNvGraphicFramePr>
            <a:graphicFrameLocks noGrp="1"/>
          </p:cNvGraphicFramePr>
          <p:nvPr>
            <p:extLst>
              <p:ext uri="{D42A27DB-BD31-4B8C-83A1-F6EECF244321}">
                <p14:modId xmlns:p14="http://schemas.microsoft.com/office/powerpoint/2010/main" val="3647293347"/>
              </p:ext>
            </p:extLst>
          </p:nvPr>
        </p:nvGraphicFramePr>
        <p:xfrm>
          <a:off x="1520686" y="1769798"/>
          <a:ext cx="5426766" cy="1750905"/>
        </p:xfrm>
        <a:graphic>
          <a:graphicData uri="http://schemas.openxmlformats.org/drawingml/2006/table">
            <a:tbl>
              <a:tblPr firstRow="1" bandRow="1">
                <a:tableStyleId>{7B6AF2D5-6C95-4928-A93C-3D1AA7E5AA36}</a:tableStyleId>
              </a:tblPr>
              <a:tblGrid>
                <a:gridCol w="4979506">
                  <a:extLst>
                    <a:ext uri="{9D8B030D-6E8A-4147-A177-3AD203B41FA5}">
                      <a16:colId xmlns:a16="http://schemas.microsoft.com/office/drawing/2014/main" val="2484885445"/>
                    </a:ext>
                  </a:extLst>
                </a:gridCol>
                <a:gridCol w="447260">
                  <a:extLst>
                    <a:ext uri="{9D8B030D-6E8A-4147-A177-3AD203B41FA5}">
                      <a16:colId xmlns:a16="http://schemas.microsoft.com/office/drawing/2014/main" val="849673900"/>
                    </a:ext>
                  </a:extLst>
                </a:gridCol>
              </a:tblGrid>
              <a:tr h="410915">
                <a:tc>
                  <a:txBody>
                    <a:bodyPr/>
                    <a:lstStyle/>
                    <a:p>
                      <a:r>
                        <a:rPr lang="en-US" dirty="0"/>
                        <a:t>Pour </a:t>
                      </a:r>
                      <a:r>
                        <a:rPr lang="en-US" dirty="0" err="1"/>
                        <a:t>accélérer</a:t>
                      </a:r>
                      <a:r>
                        <a:rPr lang="en-US" dirty="0"/>
                        <a:t> le code</a:t>
                      </a:r>
                    </a:p>
                  </a:txBody>
                  <a:tcPr/>
                </a:tc>
                <a:tc>
                  <a:txBody>
                    <a:bodyPr/>
                    <a:lstStyle/>
                    <a:p>
                      <a:r>
                        <a:rPr lang="fr-FR" dirty="0"/>
                        <a:t> </a:t>
                      </a:r>
                      <a:endParaRPr lang="en-US" dirty="0"/>
                    </a:p>
                  </a:txBody>
                  <a:tcPr/>
                </a:tc>
                <a:extLst>
                  <a:ext uri="{0D108BD9-81ED-4DB2-BD59-A6C34878D82A}">
                    <a16:rowId xmlns:a16="http://schemas.microsoft.com/office/drawing/2014/main" val="1081794034"/>
                  </a:ext>
                </a:extLst>
              </a:tr>
              <a:tr h="410915">
                <a:tc>
                  <a:txBody>
                    <a:bodyPr/>
                    <a:lstStyle/>
                    <a:p>
                      <a:r>
                        <a:rPr lang="fr-FR" dirty="0"/>
                        <a:t>Pour éviter les doublons de lettres</a:t>
                      </a:r>
                      <a:endParaRPr lang="en-US" dirty="0"/>
                    </a:p>
                  </a:txBody>
                  <a:tcPr/>
                </a:tc>
                <a:tc>
                  <a:txBody>
                    <a:bodyPr/>
                    <a:lstStyle/>
                    <a:p>
                      <a:endParaRPr lang="en-US"/>
                    </a:p>
                  </a:txBody>
                  <a:tcPr/>
                </a:tc>
                <a:extLst>
                  <a:ext uri="{0D108BD9-81ED-4DB2-BD59-A6C34878D82A}">
                    <a16:rowId xmlns:a16="http://schemas.microsoft.com/office/drawing/2014/main" val="1317844527"/>
                  </a:ext>
                </a:extLst>
              </a:tr>
              <a:tr h="410915">
                <a:tc>
                  <a:txBody>
                    <a:bodyPr/>
                    <a:lstStyle/>
                    <a:p>
                      <a:r>
                        <a:rPr lang="fr-FR" dirty="0"/>
                        <a:t>Pour améliorer la pertinence visuelle en supprimant les mots peu informatifs</a:t>
                      </a:r>
                      <a:endParaRPr lang="en-US" dirty="0"/>
                    </a:p>
                  </a:txBody>
                  <a:tcPr/>
                </a:tc>
                <a:tc>
                  <a:txBody>
                    <a:bodyPr/>
                    <a:lstStyle/>
                    <a:p>
                      <a:endParaRPr lang="en-US"/>
                    </a:p>
                  </a:txBody>
                  <a:tcPr/>
                </a:tc>
                <a:extLst>
                  <a:ext uri="{0D108BD9-81ED-4DB2-BD59-A6C34878D82A}">
                    <a16:rowId xmlns:a16="http://schemas.microsoft.com/office/drawing/2014/main" val="2800507414"/>
                  </a:ext>
                </a:extLst>
              </a:tr>
              <a:tr h="410915">
                <a:tc>
                  <a:txBody>
                    <a:bodyPr/>
                    <a:lstStyle/>
                    <a:p>
                      <a:r>
                        <a:rPr lang="en-US" dirty="0"/>
                        <a:t>Ce </a:t>
                      </a:r>
                      <a:r>
                        <a:rPr lang="en-US" dirty="0" err="1"/>
                        <a:t>n’est</a:t>
                      </a:r>
                      <a:r>
                        <a:rPr lang="en-US" dirty="0"/>
                        <a:t> pas </a:t>
                      </a:r>
                      <a:r>
                        <a:rPr lang="en-US" dirty="0" err="1"/>
                        <a:t>nécessaire</a:t>
                      </a:r>
                      <a:endParaRPr lang="en-US" dirty="0"/>
                    </a:p>
                  </a:txBody>
                  <a:tcPr/>
                </a:tc>
                <a:tc>
                  <a:txBody>
                    <a:bodyPr/>
                    <a:lstStyle/>
                    <a:p>
                      <a:endParaRPr lang="en-US" dirty="0"/>
                    </a:p>
                  </a:txBody>
                  <a:tcPr/>
                </a:tc>
                <a:extLst>
                  <a:ext uri="{0D108BD9-81ED-4DB2-BD59-A6C34878D82A}">
                    <a16:rowId xmlns:a16="http://schemas.microsoft.com/office/drawing/2014/main" val="1625821598"/>
                  </a:ext>
                </a:extLst>
              </a:tr>
            </a:tbl>
          </a:graphicData>
        </a:graphic>
      </p:graphicFrame>
      <p:pic>
        <p:nvPicPr>
          <p:cNvPr id="1026" name="Picture 2" descr="Check ">
            <a:extLst>
              <a:ext uri="{FF2B5EF4-FFF2-40B4-BE49-F238E27FC236}">
                <a16:creationId xmlns:a16="http://schemas.microsoft.com/office/drawing/2014/main" id="{F9569D03-F710-2177-B097-A4C070D91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180" y="2733259"/>
            <a:ext cx="338759" cy="33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33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1000"/>
                                        <p:tgtEl>
                                          <p:spTgt spid="1026"/>
                                        </p:tgtEl>
                                      </p:cBhvr>
                                    </p:animEffect>
                                    <p:anim calcmode="lin" valueType="num">
                                      <p:cBhvr>
                                        <p:cTn id="16" dur="1000" fill="hold"/>
                                        <p:tgtEl>
                                          <p:spTgt spid="1026"/>
                                        </p:tgtEl>
                                        <p:attrNameLst>
                                          <p:attrName>ppt_x</p:attrName>
                                        </p:attrNameLst>
                                      </p:cBhvr>
                                      <p:tavLst>
                                        <p:tav tm="0">
                                          <p:val>
                                            <p:strVal val="#ppt_x"/>
                                          </p:val>
                                        </p:tav>
                                        <p:tav tm="100000">
                                          <p:val>
                                            <p:strVal val="#ppt_x"/>
                                          </p:val>
                                        </p:tav>
                                      </p:tavLst>
                                    </p:anim>
                                    <p:anim calcmode="lin" valueType="num">
                                      <p:cBhvr>
                                        <p:cTn id="17"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9D322-6F1B-2B41-AFB7-02B73C2BC2C3}"/>
            </a:ext>
          </a:extLst>
        </p:cNvPr>
        <p:cNvGrpSpPr/>
        <p:nvPr/>
      </p:nvGrpSpPr>
      <p:grpSpPr>
        <a:xfrm>
          <a:off x="0" y="0"/>
          <a:ext cx="0" cy="0"/>
          <a:chOff x="0" y="0"/>
          <a:chExt cx="0" cy="0"/>
        </a:xfrm>
      </p:grpSpPr>
      <p:sp>
        <p:nvSpPr>
          <p:cNvPr id="6" name="ZoneTexte 5">
            <a:extLst>
              <a:ext uri="{FF2B5EF4-FFF2-40B4-BE49-F238E27FC236}">
                <a16:creationId xmlns:a16="http://schemas.microsoft.com/office/drawing/2014/main" id="{BF281646-A285-6545-8B0D-7CA69D0802ED}"/>
              </a:ext>
            </a:extLst>
          </p:cNvPr>
          <p:cNvSpPr txBox="1"/>
          <p:nvPr/>
        </p:nvSpPr>
        <p:spPr>
          <a:xfrm>
            <a:off x="1431235" y="844826"/>
            <a:ext cx="5436704" cy="307777"/>
          </a:xfrm>
          <a:prstGeom prst="rect">
            <a:avLst/>
          </a:prstGeom>
          <a:noFill/>
        </p:spPr>
        <p:txBody>
          <a:bodyPr wrap="square" rtlCol="0">
            <a:spAutoFit/>
          </a:bodyPr>
          <a:lstStyle/>
          <a:p>
            <a:r>
              <a:rPr lang="fr-FR" dirty="0"/>
              <a:t>. Quel est le rôle de </a:t>
            </a:r>
            <a:r>
              <a:rPr lang="fr-FR" dirty="0" err="1"/>
              <a:t>stopwords.words</a:t>
            </a:r>
            <a:r>
              <a:rPr lang="fr-FR" dirty="0"/>
              <a:t>('</a:t>
            </a:r>
            <a:r>
              <a:rPr lang="fr-FR" dirty="0" err="1"/>
              <a:t>english</a:t>
            </a:r>
            <a:r>
              <a:rPr lang="fr-FR" dirty="0"/>
              <a:t>') dans </a:t>
            </a:r>
            <a:r>
              <a:rPr lang="fr-FR" dirty="0" err="1"/>
              <a:t>nltk</a:t>
            </a:r>
            <a:endParaRPr lang="en-US" dirty="0"/>
          </a:p>
        </p:txBody>
      </p:sp>
      <p:graphicFrame>
        <p:nvGraphicFramePr>
          <p:cNvPr id="7" name="Tableau 6">
            <a:extLst>
              <a:ext uri="{FF2B5EF4-FFF2-40B4-BE49-F238E27FC236}">
                <a16:creationId xmlns:a16="http://schemas.microsoft.com/office/drawing/2014/main" id="{B3D5E861-9D05-EF25-474A-D00DFC87E23B}"/>
              </a:ext>
            </a:extLst>
          </p:cNvPr>
          <p:cNvGraphicFramePr>
            <a:graphicFrameLocks noGrp="1"/>
          </p:cNvGraphicFramePr>
          <p:nvPr>
            <p:extLst>
              <p:ext uri="{D42A27DB-BD31-4B8C-83A1-F6EECF244321}">
                <p14:modId xmlns:p14="http://schemas.microsoft.com/office/powerpoint/2010/main" val="3537253288"/>
              </p:ext>
            </p:extLst>
          </p:nvPr>
        </p:nvGraphicFramePr>
        <p:xfrm>
          <a:off x="1520686" y="1769798"/>
          <a:ext cx="5426766" cy="1643660"/>
        </p:xfrm>
        <a:graphic>
          <a:graphicData uri="http://schemas.openxmlformats.org/drawingml/2006/table">
            <a:tbl>
              <a:tblPr firstRow="1" bandRow="1">
                <a:tableStyleId>{7B6AF2D5-6C95-4928-A93C-3D1AA7E5AA36}</a:tableStyleId>
              </a:tblPr>
              <a:tblGrid>
                <a:gridCol w="4979506">
                  <a:extLst>
                    <a:ext uri="{9D8B030D-6E8A-4147-A177-3AD203B41FA5}">
                      <a16:colId xmlns:a16="http://schemas.microsoft.com/office/drawing/2014/main" val="2484885445"/>
                    </a:ext>
                  </a:extLst>
                </a:gridCol>
                <a:gridCol w="447260">
                  <a:extLst>
                    <a:ext uri="{9D8B030D-6E8A-4147-A177-3AD203B41FA5}">
                      <a16:colId xmlns:a16="http://schemas.microsoft.com/office/drawing/2014/main" val="849673900"/>
                    </a:ext>
                  </a:extLst>
                </a:gridCol>
              </a:tblGrid>
              <a:tr h="410915">
                <a:tc>
                  <a:txBody>
                    <a:bodyPr/>
                    <a:lstStyle/>
                    <a:p>
                      <a:r>
                        <a:rPr lang="fr-FR" dirty="0"/>
                        <a:t>Elle renvoie les mots-clés du texte</a:t>
                      </a:r>
                      <a:endParaRPr lang="en-US" dirty="0"/>
                    </a:p>
                  </a:txBody>
                  <a:tcPr/>
                </a:tc>
                <a:tc>
                  <a:txBody>
                    <a:bodyPr/>
                    <a:lstStyle/>
                    <a:p>
                      <a:r>
                        <a:rPr lang="fr-FR" dirty="0"/>
                        <a:t> </a:t>
                      </a:r>
                      <a:endParaRPr lang="en-US" dirty="0"/>
                    </a:p>
                  </a:txBody>
                  <a:tcPr/>
                </a:tc>
                <a:extLst>
                  <a:ext uri="{0D108BD9-81ED-4DB2-BD59-A6C34878D82A}">
                    <a16:rowId xmlns:a16="http://schemas.microsoft.com/office/drawing/2014/main" val="1081794034"/>
                  </a:ext>
                </a:extLst>
              </a:tr>
              <a:tr h="410915">
                <a:tc>
                  <a:txBody>
                    <a:bodyPr/>
                    <a:lstStyle/>
                    <a:p>
                      <a:r>
                        <a:rPr lang="fr-FR" dirty="0"/>
                        <a:t>Elle liste les mots fréquents à analyser</a:t>
                      </a:r>
                      <a:endParaRPr lang="en-US" dirty="0"/>
                    </a:p>
                  </a:txBody>
                  <a:tcPr/>
                </a:tc>
                <a:tc>
                  <a:txBody>
                    <a:bodyPr/>
                    <a:lstStyle/>
                    <a:p>
                      <a:endParaRPr lang="en-US"/>
                    </a:p>
                  </a:txBody>
                  <a:tcPr/>
                </a:tc>
                <a:extLst>
                  <a:ext uri="{0D108BD9-81ED-4DB2-BD59-A6C34878D82A}">
                    <a16:rowId xmlns:a16="http://schemas.microsoft.com/office/drawing/2014/main" val="1317844527"/>
                  </a:ext>
                </a:extLst>
              </a:tr>
              <a:tr h="410915">
                <a:tc>
                  <a:txBody>
                    <a:bodyPr/>
                    <a:lstStyle/>
                    <a:p>
                      <a:r>
                        <a:rPr lang="fr-FR" dirty="0"/>
                        <a:t>Elle donne la liste des peu informatifs à exclure</a:t>
                      </a:r>
                      <a:endParaRPr lang="en-US" dirty="0"/>
                    </a:p>
                  </a:txBody>
                  <a:tcPr/>
                </a:tc>
                <a:tc>
                  <a:txBody>
                    <a:bodyPr/>
                    <a:lstStyle/>
                    <a:p>
                      <a:endParaRPr lang="en-US"/>
                    </a:p>
                  </a:txBody>
                  <a:tcPr/>
                </a:tc>
                <a:extLst>
                  <a:ext uri="{0D108BD9-81ED-4DB2-BD59-A6C34878D82A}">
                    <a16:rowId xmlns:a16="http://schemas.microsoft.com/office/drawing/2014/main" val="2800507414"/>
                  </a:ext>
                </a:extLst>
              </a:tr>
              <a:tr h="410915">
                <a:tc>
                  <a:txBody>
                    <a:bodyPr/>
                    <a:lstStyle/>
                    <a:p>
                      <a:r>
                        <a:rPr lang="fr-FR" dirty="0"/>
                        <a:t>Elle filtre les mots rares</a:t>
                      </a:r>
                      <a:endParaRPr lang="en-US" dirty="0"/>
                    </a:p>
                  </a:txBody>
                  <a:tcPr/>
                </a:tc>
                <a:tc>
                  <a:txBody>
                    <a:bodyPr/>
                    <a:lstStyle/>
                    <a:p>
                      <a:endParaRPr lang="en-US" dirty="0"/>
                    </a:p>
                  </a:txBody>
                  <a:tcPr/>
                </a:tc>
                <a:extLst>
                  <a:ext uri="{0D108BD9-81ED-4DB2-BD59-A6C34878D82A}">
                    <a16:rowId xmlns:a16="http://schemas.microsoft.com/office/drawing/2014/main" val="1625821598"/>
                  </a:ext>
                </a:extLst>
              </a:tr>
            </a:tbl>
          </a:graphicData>
        </a:graphic>
      </p:graphicFrame>
      <p:pic>
        <p:nvPicPr>
          <p:cNvPr id="1026" name="Picture 2" descr="Check ">
            <a:extLst>
              <a:ext uri="{FF2B5EF4-FFF2-40B4-BE49-F238E27FC236}">
                <a16:creationId xmlns:a16="http://schemas.microsoft.com/office/drawing/2014/main" id="{FDA95194-4881-A49C-AC40-C54E85900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180" y="2608607"/>
            <a:ext cx="338759" cy="33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23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1000"/>
                                        <p:tgtEl>
                                          <p:spTgt spid="1026"/>
                                        </p:tgtEl>
                                      </p:cBhvr>
                                    </p:animEffect>
                                    <p:anim calcmode="lin" valueType="num">
                                      <p:cBhvr>
                                        <p:cTn id="16" dur="1000" fill="hold"/>
                                        <p:tgtEl>
                                          <p:spTgt spid="1026"/>
                                        </p:tgtEl>
                                        <p:attrNameLst>
                                          <p:attrName>ppt_x</p:attrName>
                                        </p:attrNameLst>
                                      </p:cBhvr>
                                      <p:tavLst>
                                        <p:tav tm="0">
                                          <p:val>
                                            <p:strVal val="#ppt_x"/>
                                          </p:val>
                                        </p:tav>
                                        <p:tav tm="100000">
                                          <p:val>
                                            <p:strVal val="#ppt_x"/>
                                          </p:val>
                                        </p:tav>
                                      </p:tavLst>
                                    </p:anim>
                                    <p:anim calcmode="lin" valueType="num">
                                      <p:cBhvr>
                                        <p:cTn id="17"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28"/>
          <p:cNvSpPr txBox="1">
            <a:spLocks noGrp="1"/>
          </p:cNvSpPr>
          <p:nvPr>
            <p:ph type="title"/>
          </p:nvPr>
        </p:nvSpPr>
        <p:spPr>
          <a:xfrm>
            <a:off x="4130550" y="2623450"/>
            <a:ext cx="43002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1290" name="Google Shape;1290;p28"/>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1291" name="Google Shape;1291;p28"/>
          <p:cNvGrpSpPr/>
          <p:nvPr/>
        </p:nvGrpSpPr>
        <p:grpSpPr>
          <a:xfrm>
            <a:off x="713237" y="1219150"/>
            <a:ext cx="2955370" cy="2463165"/>
            <a:chOff x="1136562" y="1210000"/>
            <a:chExt cx="2955370" cy="2463165"/>
          </a:xfrm>
        </p:grpSpPr>
        <p:sp>
          <p:nvSpPr>
            <p:cNvPr id="1292" name="Google Shape;1292;p28"/>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D985F-A969-782E-16CB-B626D009C8A8}"/>
            </a:ext>
          </a:extLst>
        </p:cNvPr>
        <p:cNvGrpSpPr/>
        <p:nvPr/>
      </p:nvGrpSpPr>
      <p:grpSpPr>
        <a:xfrm>
          <a:off x="0" y="0"/>
          <a:ext cx="0" cy="0"/>
          <a:chOff x="0" y="0"/>
          <a:chExt cx="0" cy="0"/>
        </a:xfrm>
      </p:grpSpPr>
      <p:sp>
        <p:nvSpPr>
          <p:cNvPr id="6" name="ZoneTexte 5">
            <a:extLst>
              <a:ext uri="{FF2B5EF4-FFF2-40B4-BE49-F238E27FC236}">
                <a16:creationId xmlns:a16="http://schemas.microsoft.com/office/drawing/2014/main" id="{280059C4-2945-854B-9DE6-059CBFAF0B19}"/>
              </a:ext>
            </a:extLst>
          </p:cNvPr>
          <p:cNvSpPr txBox="1"/>
          <p:nvPr/>
        </p:nvSpPr>
        <p:spPr>
          <a:xfrm>
            <a:off x="1431235" y="844826"/>
            <a:ext cx="5436704" cy="307777"/>
          </a:xfrm>
          <a:prstGeom prst="rect">
            <a:avLst/>
          </a:prstGeom>
          <a:noFill/>
        </p:spPr>
        <p:txBody>
          <a:bodyPr wrap="square" rtlCol="0">
            <a:spAutoFit/>
          </a:bodyPr>
          <a:lstStyle/>
          <a:p>
            <a:r>
              <a:rPr lang="fr-FR" dirty="0"/>
              <a:t>À quoi sert la méthode .</a:t>
            </a:r>
            <a:r>
              <a:rPr lang="fr-FR" dirty="0" err="1"/>
              <a:t>fit_transform</a:t>
            </a:r>
            <a:r>
              <a:rPr lang="fr-FR" dirty="0"/>
              <a:t>() dans </a:t>
            </a:r>
            <a:r>
              <a:rPr lang="fr-FR" dirty="0" err="1"/>
              <a:t>CountVectorizer</a:t>
            </a:r>
            <a:r>
              <a:rPr lang="fr-FR" dirty="0"/>
              <a:t>()</a:t>
            </a:r>
            <a:endParaRPr lang="en-US" dirty="0"/>
          </a:p>
        </p:txBody>
      </p:sp>
      <p:graphicFrame>
        <p:nvGraphicFramePr>
          <p:cNvPr id="7" name="Tableau 6">
            <a:extLst>
              <a:ext uri="{FF2B5EF4-FFF2-40B4-BE49-F238E27FC236}">
                <a16:creationId xmlns:a16="http://schemas.microsoft.com/office/drawing/2014/main" id="{DB61185C-1933-18D9-9D7E-1C022150C6D7}"/>
              </a:ext>
            </a:extLst>
          </p:cNvPr>
          <p:cNvGraphicFramePr>
            <a:graphicFrameLocks noGrp="1"/>
          </p:cNvGraphicFramePr>
          <p:nvPr>
            <p:extLst>
              <p:ext uri="{D42A27DB-BD31-4B8C-83A1-F6EECF244321}">
                <p14:modId xmlns:p14="http://schemas.microsoft.com/office/powerpoint/2010/main" val="3891623083"/>
              </p:ext>
            </p:extLst>
          </p:nvPr>
        </p:nvGraphicFramePr>
        <p:xfrm>
          <a:off x="1520686" y="1769798"/>
          <a:ext cx="5426766" cy="1643660"/>
        </p:xfrm>
        <a:graphic>
          <a:graphicData uri="http://schemas.openxmlformats.org/drawingml/2006/table">
            <a:tbl>
              <a:tblPr firstRow="1" bandRow="1">
                <a:tableStyleId>{7B6AF2D5-6C95-4928-A93C-3D1AA7E5AA36}</a:tableStyleId>
              </a:tblPr>
              <a:tblGrid>
                <a:gridCol w="4979506">
                  <a:extLst>
                    <a:ext uri="{9D8B030D-6E8A-4147-A177-3AD203B41FA5}">
                      <a16:colId xmlns:a16="http://schemas.microsoft.com/office/drawing/2014/main" val="2484885445"/>
                    </a:ext>
                  </a:extLst>
                </a:gridCol>
                <a:gridCol w="447260">
                  <a:extLst>
                    <a:ext uri="{9D8B030D-6E8A-4147-A177-3AD203B41FA5}">
                      <a16:colId xmlns:a16="http://schemas.microsoft.com/office/drawing/2014/main" val="849673900"/>
                    </a:ext>
                  </a:extLst>
                </a:gridCol>
              </a:tblGrid>
              <a:tr h="410915">
                <a:tc>
                  <a:txBody>
                    <a:bodyPr/>
                    <a:lstStyle/>
                    <a:p>
                      <a:r>
                        <a:rPr lang="fr-FR" dirty="0"/>
                        <a:t>Elle nettoie le texte automatiquement</a:t>
                      </a:r>
                      <a:endParaRPr lang="en-US" dirty="0"/>
                    </a:p>
                  </a:txBody>
                  <a:tcPr/>
                </a:tc>
                <a:tc>
                  <a:txBody>
                    <a:bodyPr/>
                    <a:lstStyle/>
                    <a:p>
                      <a:r>
                        <a:rPr lang="fr-FR" dirty="0"/>
                        <a:t> </a:t>
                      </a:r>
                      <a:endParaRPr lang="en-US" dirty="0"/>
                    </a:p>
                  </a:txBody>
                  <a:tcPr/>
                </a:tc>
                <a:extLst>
                  <a:ext uri="{0D108BD9-81ED-4DB2-BD59-A6C34878D82A}">
                    <a16:rowId xmlns:a16="http://schemas.microsoft.com/office/drawing/2014/main" val="1081794034"/>
                  </a:ext>
                </a:extLst>
              </a:tr>
              <a:tr h="410915">
                <a:tc>
                  <a:txBody>
                    <a:bodyPr/>
                    <a:lstStyle/>
                    <a:p>
                      <a:r>
                        <a:rPr lang="fr-FR" dirty="0"/>
                        <a:t>Elle crée un nuage de mots</a:t>
                      </a:r>
                      <a:endParaRPr lang="en-US" dirty="0"/>
                    </a:p>
                  </a:txBody>
                  <a:tcPr/>
                </a:tc>
                <a:tc>
                  <a:txBody>
                    <a:bodyPr/>
                    <a:lstStyle/>
                    <a:p>
                      <a:endParaRPr lang="en-US"/>
                    </a:p>
                  </a:txBody>
                  <a:tcPr/>
                </a:tc>
                <a:extLst>
                  <a:ext uri="{0D108BD9-81ED-4DB2-BD59-A6C34878D82A}">
                    <a16:rowId xmlns:a16="http://schemas.microsoft.com/office/drawing/2014/main" val="1317844527"/>
                  </a:ext>
                </a:extLst>
              </a:tr>
              <a:tr h="410915">
                <a:tc>
                  <a:txBody>
                    <a:bodyPr/>
                    <a:lstStyle/>
                    <a:p>
                      <a:r>
                        <a:rPr lang="fr-FR" dirty="0"/>
                        <a:t>Elle remplace les mots rares par "UNK"</a:t>
                      </a:r>
                      <a:endParaRPr lang="en-US" dirty="0"/>
                    </a:p>
                  </a:txBody>
                  <a:tcPr/>
                </a:tc>
                <a:tc>
                  <a:txBody>
                    <a:bodyPr/>
                    <a:lstStyle/>
                    <a:p>
                      <a:endParaRPr lang="en-US"/>
                    </a:p>
                  </a:txBody>
                  <a:tcPr/>
                </a:tc>
                <a:extLst>
                  <a:ext uri="{0D108BD9-81ED-4DB2-BD59-A6C34878D82A}">
                    <a16:rowId xmlns:a16="http://schemas.microsoft.com/office/drawing/2014/main" val="2800507414"/>
                  </a:ext>
                </a:extLst>
              </a:tr>
              <a:tr h="410915">
                <a:tc>
                  <a:txBody>
                    <a:bodyPr/>
                    <a:lstStyle/>
                    <a:p>
                      <a:r>
                        <a:rPr lang="fr-FR" dirty="0"/>
                        <a:t>Elle transforme le texte en vecteurs de fréquence</a:t>
                      </a:r>
                      <a:endParaRPr lang="en-US" dirty="0"/>
                    </a:p>
                  </a:txBody>
                  <a:tcPr/>
                </a:tc>
                <a:tc>
                  <a:txBody>
                    <a:bodyPr/>
                    <a:lstStyle/>
                    <a:p>
                      <a:endParaRPr lang="en-US" dirty="0"/>
                    </a:p>
                  </a:txBody>
                  <a:tcPr/>
                </a:tc>
                <a:extLst>
                  <a:ext uri="{0D108BD9-81ED-4DB2-BD59-A6C34878D82A}">
                    <a16:rowId xmlns:a16="http://schemas.microsoft.com/office/drawing/2014/main" val="1625821598"/>
                  </a:ext>
                </a:extLst>
              </a:tr>
            </a:tbl>
          </a:graphicData>
        </a:graphic>
      </p:graphicFrame>
      <p:pic>
        <p:nvPicPr>
          <p:cNvPr id="1026" name="Picture 2" descr="Check ">
            <a:extLst>
              <a:ext uri="{FF2B5EF4-FFF2-40B4-BE49-F238E27FC236}">
                <a16:creationId xmlns:a16="http://schemas.microsoft.com/office/drawing/2014/main" id="{EC81627A-9518-76E2-CE47-4AE650B05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180" y="3074699"/>
            <a:ext cx="338759" cy="338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96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1000"/>
                                        <p:tgtEl>
                                          <p:spTgt spid="1026"/>
                                        </p:tgtEl>
                                      </p:cBhvr>
                                    </p:animEffect>
                                    <p:anim calcmode="lin" valueType="num">
                                      <p:cBhvr>
                                        <p:cTn id="16" dur="1000" fill="hold"/>
                                        <p:tgtEl>
                                          <p:spTgt spid="1026"/>
                                        </p:tgtEl>
                                        <p:attrNameLst>
                                          <p:attrName>ppt_x</p:attrName>
                                        </p:attrNameLst>
                                      </p:cBhvr>
                                      <p:tavLst>
                                        <p:tav tm="0">
                                          <p:val>
                                            <p:strVal val="#ppt_x"/>
                                          </p:val>
                                        </p:tav>
                                        <p:tav tm="100000">
                                          <p:val>
                                            <p:strVal val="#ppt_x"/>
                                          </p:val>
                                        </p:tav>
                                      </p:tavLst>
                                    </p:anim>
                                    <p:anim calcmode="lin" valueType="num">
                                      <p:cBhvr>
                                        <p:cTn id="17"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8D7FFC9-22E1-24C3-6149-890E9C358711}"/>
              </a:ext>
            </a:extLst>
          </p:cNvPr>
          <p:cNvSpPr>
            <a:spLocks noGrp="1"/>
          </p:cNvSpPr>
          <p:nvPr>
            <p:ph type="title" idx="2"/>
          </p:nvPr>
        </p:nvSpPr>
        <p:spPr>
          <a:xfrm>
            <a:off x="827853" y="1103243"/>
            <a:ext cx="7488293" cy="2689015"/>
          </a:xfrm>
        </p:spPr>
        <p:txBody>
          <a:bodyPr/>
          <a:lstStyle/>
          <a:p>
            <a:pPr algn="ctr"/>
            <a:r>
              <a:rPr lang="fr-FR"/>
              <a:t>Merci pour </a:t>
            </a:r>
            <a:r>
              <a:rPr lang="fr-FR" dirty="0"/>
              <a:t>v</a:t>
            </a:r>
            <a:r>
              <a:rPr lang="fr-FR"/>
              <a:t>otre </a:t>
            </a:r>
            <a:r>
              <a:rPr lang="fr-FR" dirty="0"/>
              <a:t>Attention</a:t>
            </a:r>
            <a:endParaRPr lang="en-US" dirty="0"/>
          </a:p>
        </p:txBody>
      </p:sp>
    </p:spTree>
    <p:extLst>
      <p:ext uri="{BB962C8B-B14F-4D97-AF65-F5344CB8AC3E}">
        <p14:creationId xmlns:p14="http://schemas.microsoft.com/office/powerpoint/2010/main" val="166992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9" name="ZoneTexte 8">
            <a:extLst>
              <a:ext uri="{FF2B5EF4-FFF2-40B4-BE49-F238E27FC236}">
                <a16:creationId xmlns:a16="http://schemas.microsoft.com/office/drawing/2014/main" id="{2C1E6A10-EC2C-547C-4622-0E8D073EA0EF}"/>
              </a:ext>
            </a:extLst>
          </p:cNvPr>
          <p:cNvSpPr txBox="1"/>
          <p:nvPr/>
        </p:nvSpPr>
        <p:spPr>
          <a:xfrm>
            <a:off x="588352" y="2183952"/>
            <a:ext cx="7719646" cy="1015663"/>
          </a:xfrm>
          <a:prstGeom prst="rect">
            <a:avLst/>
          </a:prstGeom>
          <a:noFill/>
        </p:spPr>
        <p:txBody>
          <a:bodyPr wrap="square" rtlCol="0">
            <a:spAutoFit/>
          </a:bodyPr>
          <a:lstStyle/>
          <a:p>
            <a:pPr algn="ctr"/>
            <a:r>
              <a:rPr lang="fr-FR" sz="2000" dirty="0"/>
              <a:t>L’analyse de texte, aussi appelée </a:t>
            </a:r>
            <a:r>
              <a:rPr lang="fr-FR" sz="2000" dirty="0" err="1"/>
              <a:t>text</a:t>
            </a:r>
            <a:r>
              <a:rPr lang="fr-FR" sz="2000" dirty="0"/>
              <a:t> </a:t>
            </a:r>
            <a:r>
              <a:rPr lang="fr-FR" sz="2000" dirty="0" err="1"/>
              <a:t>mining</a:t>
            </a:r>
            <a:r>
              <a:rPr lang="fr-FR" sz="2000" dirty="0"/>
              <a:t> ou </a:t>
            </a:r>
            <a:r>
              <a:rPr lang="fr-FR" sz="2000" dirty="0" err="1"/>
              <a:t>text</a:t>
            </a:r>
            <a:r>
              <a:rPr lang="fr-FR" sz="2000" dirty="0"/>
              <a:t> </a:t>
            </a:r>
            <a:r>
              <a:rPr lang="fr-FR" sz="2000" dirty="0" err="1"/>
              <a:t>analytics</a:t>
            </a:r>
            <a:r>
              <a:rPr lang="fr-FR" sz="2000" dirty="0"/>
              <a:t>, est devenue essentielle dans un monde où la majorité des données sont non structurées, notamment sous forme de texte.</a:t>
            </a:r>
            <a:endParaRPr lang="en-US" sz="1600" dirty="0"/>
          </a:p>
        </p:txBody>
      </p:sp>
      <p:sp>
        <p:nvSpPr>
          <p:cNvPr id="10" name="Google Shape;1289;p28">
            <a:extLst>
              <a:ext uri="{FF2B5EF4-FFF2-40B4-BE49-F238E27FC236}">
                <a16:creationId xmlns:a16="http://schemas.microsoft.com/office/drawing/2014/main" id="{44759567-2D47-2C40-986B-8670C83AAB5B}"/>
              </a:ext>
            </a:extLst>
          </p:cNvPr>
          <p:cNvSpPr txBox="1">
            <a:spLocks noGrp="1"/>
          </p:cNvSpPr>
          <p:nvPr>
            <p:ph type="title"/>
          </p:nvPr>
        </p:nvSpPr>
        <p:spPr>
          <a:xfrm>
            <a:off x="2023326" y="633870"/>
            <a:ext cx="4758473" cy="121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Pourquoi</a:t>
            </a:r>
            <a:r>
              <a:rPr lang="en-US" dirty="0"/>
              <a:t> </a:t>
            </a:r>
            <a:r>
              <a:rPr lang="en-US" dirty="0" err="1"/>
              <a:t>analyser</a:t>
            </a:r>
            <a:r>
              <a:rPr lang="en-US" dirty="0"/>
              <a:t> un </a:t>
            </a:r>
            <a:r>
              <a:rPr lang="en-US" dirty="0" err="1"/>
              <a:t>texte</a:t>
            </a:r>
            <a:r>
              <a:rPr lang="en-US" dirty="0"/>
              <a:t> ?</a:t>
            </a:r>
            <a:endParaRPr dirty="0">
              <a:solidFill>
                <a:schemeClr val="tx1"/>
              </a:solidFill>
            </a:endParaRPr>
          </a:p>
        </p:txBody>
      </p:sp>
      <p:pic>
        <p:nvPicPr>
          <p:cNvPr id="1026" name="Picture 2" descr="Hypothesis ">
            <a:extLst>
              <a:ext uri="{FF2B5EF4-FFF2-40B4-BE49-F238E27FC236}">
                <a16:creationId xmlns:a16="http://schemas.microsoft.com/office/drawing/2014/main" id="{44C54971-53AA-FE19-5C69-A6AB6607B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123" y="44517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40AF7D5A-CAB1-133B-F072-76E0356F02C2}"/>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8B60AB24-B91B-A74F-4BB0-3EA57DB6266B}"/>
              </a:ext>
            </a:extLst>
          </p:cNvPr>
          <p:cNvSpPr txBox="1"/>
          <p:nvPr/>
        </p:nvSpPr>
        <p:spPr>
          <a:xfrm>
            <a:off x="723350" y="542925"/>
            <a:ext cx="7697300" cy="4247317"/>
          </a:xfrm>
          <a:prstGeom prst="rect">
            <a:avLst/>
          </a:prstGeom>
          <a:noFill/>
        </p:spPr>
        <p:txBody>
          <a:bodyPr wrap="square" rtlCol="0">
            <a:spAutoFit/>
          </a:bodyPr>
          <a:lstStyle/>
          <a:p>
            <a:pPr marL="285750" indent="-285750">
              <a:buFont typeface="Arial" panose="020B0604020202020204" pitchFamily="34" charset="0"/>
              <a:buChar char="•"/>
            </a:pPr>
            <a:r>
              <a:rPr lang="fr-FR" sz="1600" b="1" i="0" dirty="0">
                <a:solidFill>
                  <a:schemeClr val="tx1"/>
                </a:solidFill>
                <a:effectLst/>
                <a:latin typeface="barlow" panose="020F0502020204030204" pitchFamily="2" charset="0"/>
              </a:rPr>
              <a:t>Extraire de l'information utile</a:t>
            </a:r>
          </a:p>
          <a:p>
            <a:r>
              <a:rPr lang="fr-FR" sz="1600" i="0" dirty="0">
                <a:solidFill>
                  <a:schemeClr val="tx1"/>
                </a:solidFill>
                <a:effectLst/>
                <a:latin typeface="barlow" panose="020F0502020204030204" pitchFamily="2" charset="0"/>
              </a:rPr>
              <a:t>Les textes contiennent souvent des connaissances cachées. L’analyse permet d’identifier des tendances, des idées récurrentes, ou encore des sentiments exprimés.</a:t>
            </a:r>
          </a:p>
          <a:p>
            <a:endParaRPr lang="fr-FR" sz="1600" i="0" dirty="0">
              <a:solidFill>
                <a:schemeClr val="tx1"/>
              </a:solidFill>
              <a:effectLst/>
              <a:latin typeface="barlow" panose="020F0502020204030204" pitchFamily="2" charset="0"/>
            </a:endParaRPr>
          </a:p>
          <a:p>
            <a:pPr marL="285750" indent="-285750">
              <a:buFont typeface="Arial" panose="020B0604020202020204" pitchFamily="34" charset="0"/>
              <a:buChar char="•"/>
            </a:pPr>
            <a:r>
              <a:rPr lang="fr-FR" sz="1600" b="1" i="0" dirty="0">
                <a:solidFill>
                  <a:schemeClr val="tx1"/>
                </a:solidFill>
                <a:effectLst/>
                <a:latin typeface="barlow" panose="020F0502020204030204" pitchFamily="2" charset="0"/>
              </a:rPr>
              <a:t>Comprendre le contenu sans tout lire</a:t>
            </a:r>
          </a:p>
          <a:p>
            <a:r>
              <a:rPr lang="fr-FR" sz="1600" i="0" dirty="0">
                <a:solidFill>
                  <a:schemeClr val="tx1"/>
                </a:solidFill>
                <a:effectLst/>
                <a:latin typeface="barlow" panose="020F0502020204030204" pitchFamily="2" charset="0"/>
              </a:rPr>
              <a:t>Quand le volume de texte est important (livres, articles, commentaires...), une analyse automatisée permet de gagner du temps et d’avoir une vue d’ensemble rapide.</a:t>
            </a:r>
          </a:p>
          <a:p>
            <a:endParaRPr lang="fr-FR" sz="1600" i="0" dirty="0">
              <a:solidFill>
                <a:schemeClr val="tx1"/>
              </a:solidFill>
              <a:effectLst/>
              <a:latin typeface="barlow" panose="020F0502020204030204" pitchFamily="2" charset="0"/>
            </a:endParaRPr>
          </a:p>
          <a:p>
            <a:pPr marL="285750" indent="-285750">
              <a:buFont typeface="Arial" panose="020B0604020202020204" pitchFamily="34" charset="0"/>
              <a:buChar char="•"/>
            </a:pPr>
            <a:r>
              <a:rPr lang="fr-FR" sz="1600" b="1" i="0" dirty="0">
                <a:solidFill>
                  <a:schemeClr val="tx1"/>
                </a:solidFill>
                <a:effectLst/>
                <a:latin typeface="barlow" panose="020F0502020204030204" pitchFamily="2" charset="0"/>
              </a:rPr>
              <a:t>Aider à la prise de décision</a:t>
            </a:r>
          </a:p>
          <a:p>
            <a:r>
              <a:rPr lang="fr-FR" sz="1600" i="0" dirty="0">
                <a:solidFill>
                  <a:schemeClr val="tx1"/>
                </a:solidFill>
                <a:effectLst/>
                <a:latin typeface="barlow" panose="020F0502020204030204" pitchFamily="2" charset="0"/>
              </a:rPr>
              <a:t>Dans le marketing, la politique ou encore la littérature, comprendre ce que les textes disent ou la manière dont ils sont perçus aide à orienter des décisions stratégiques.</a:t>
            </a:r>
          </a:p>
          <a:p>
            <a:endParaRPr lang="fr-FR" sz="1600" i="0" dirty="0">
              <a:solidFill>
                <a:schemeClr val="tx1"/>
              </a:solidFill>
              <a:effectLst/>
              <a:latin typeface="barlow" panose="020F0502020204030204" pitchFamily="2" charset="0"/>
            </a:endParaRPr>
          </a:p>
          <a:p>
            <a:pPr marL="285750" indent="-285750">
              <a:buFont typeface="Arial" panose="020B0604020202020204" pitchFamily="34" charset="0"/>
              <a:buChar char="•"/>
            </a:pPr>
            <a:r>
              <a:rPr lang="fr-FR" sz="1600" b="1" i="0" dirty="0">
                <a:solidFill>
                  <a:schemeClr val="tx1"/>
                </a:solidFill>
                <a:effectLst/>
                <a:latin typeface="barlow" panose="020F0502020204030204" pitchFamily="2" charset="0"/>
              </a:rPr>
              <a:t>Détecter des sentiments ou des opinions</a:t>
            </a:r>
          </a:p>
          <a:p>
            <a:r>
              <a:rPr lang="fr-FR" sz="1600" i="0" dirty="0">
                <a:solidFill>
                  <a:schemeClr val="tx1"/>
                </a:solidFill>
                <a:effectLst/>
                <a:latin typeface="barlow" panose="020F0502020204030204" pitchFamily="2" charset="0"/>
              </a:rPr>
              <a:t>Par exemple : est-ce que l’auteur du texte est positif ou négatif ? Est-ce qu’il est objectif ou subjectif ?</a:t>
            </a:r>
          </a:p>
          <a:p>
            <a:endParaRPr lang="en-US" dirty="0"/>
          </a:p>
        </p:txBody>
      </p:sp>
    </p:spTree>
    <p:extLst>
      <p:ext uri="{BB962C8B-B14F-4D97-AF65-F5344CB8AC3E}">
        <p14:creationId xmlns:p14="http://schemas.microsoft.com/office/powerpoint/2010/main" val="390380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9EAAB55B-9279-AEC3-0720-AD3C03501DF3}"/>
            </a:ext>
          </a:extLst>
        </p:cNvPr>
        <p:cNvGrpSpPr/>
        <p:nvPr/>
      </p:nvGrpSpPr>
      <p:grpSpPr>
        <a:xfrm>
          <a:off x="0" y="0"/>
          <a:ext cx="0" cy="0"/>
          <a:chOff x="0" y="0"/>
          <a:chExt cx="0" cy="0"/>
        </a:xfrm>
      </p:grpSpPr>
      <p:sp>
        <p:nvSpPr>
          <p:cNvPr id="9" name="ZoneTexte 8">
            <a:extLst>
              <a:ext uri="{FF2B5EF4-FFF2-40B4-BE49-F238E27FC236}">
                <a16:creationId xmlns:a16="http://schemas.microsoft.com/office/drawing/2014/main" id="{915C6BAB-B087-CCE2-DE4B-BE522937974B}"/>
              </a:ext>
            </a:extLst>
          </p:cNvPr>
          <p:cNvSpPr txBox="1"/>
          <p:nvPr/>
        </p:nvSpPr>
        <p:spPr>
          <a:xfrm>
            <a:off x="844766" y="1500193"/>
            <a:ext cx="7719646" cy="2031325"/>
          </a:xfrm>
          <a:prstGeom prst="rect">
            <a:avLst/>
          </a:prstGeom>
          <a:noFill/>
        </p:spPr>
        <p:txBody>
          <a:bodyPr wrap="square" rtlCol="0">
            <a:spAutoFit/>
          </a:bodyPr>
          <a:lstStyle/>
          <a:p>
            <a:r>
              <a:rPr lang="fr-FR" b="1" dirty="0"/>
              <a:t>Dans ce projet, analyser un texte permet de </a:t>
            </a:r>
          </a:p>
          <a:p>
            <a:endParaRPr lang="fr-FR" b="1" dirty="0"/>
          </a:p>
          <a:p>
            <a:pPr>
              <a:buFont typeface="Arial" panose="020B0604020202020204" pitchFamily="34" charset="0"/>
              <a:buChar char="•"/>
            </a:pPr>
            <a:r>
              <a:rPr lang="fr-FR" dirty="0"/>
              <a:t>Identifier les mots les plus fréquents</a:t>
            </a:r>
          </a:p>
          <a:p>
            <a:endParaRPr lang="fr-FR" dirty="0"/>
          </a:p>
          <a:p>
            <a:pPr>
              <a:buFont typeface="Arial" panose="020B0604020202020204" pitchFamily="34" charset="0"/>
              <a:buChar char="•"/>
            </a:pPr>
            <a:r>
              <a:rPr lang="fr-FR" dirty="0"/>
              <a:t>Comprendre le style ou les thèmes abordés</a:t>
            </a:r>
          </a:p>
          <a:p>
            <a:endParaRPr lang="fr-FR" dirty="0"/>
          </a:p>
          <a:p>
            <a:pPr>
              <a:buFont typeface="Arial" panose="020B0604020202020204" pitchFamily="34" charset="0"/>
              <a:buChar char="•"/>
            </a:pPr>
            <a:r>
              <a:rPr lang="fr-FR" dirty="0"/>
              <a:t>Mesurer le sentiment global du texte</a:t>
            </a:r>
          </a:p>
          <a:p>
            <a:endParaRPr lang="fr-FR" dirty="0"/>
          </a:p>
          <a:p>
            <a:pPr>
              <a:buFont typeface="Arial" panose="020B0604020202020204" pitchFamily="34" charset="0"/>
              <a:buChar char="•"/>
            </a:pPr>
            <a:r>
              <a:rPr lang="fr-FR" dirty="0"/>
              <a:t>Visualiser les tendances linguistiques</a:t>
            </a:r>
          </a:p>
        </p:txBody>
      </p:sp>
      <p:sp>
        <p:nvSpPr>
          <p:cNvPr id="10" name="Google Shape;1289;p28">
            <a:extLst>
              <a:ext uri="{FF2B5EF4-FFF2-40B4-BE49-F238E27FC236}">
                <a16:creationId xmlns:a16="http://schemas.microsoft.com/office/drawing/2014/main" id="{ADC1CF36-A0C0-B226-9553-2BBF1DC835A0}"/>
              </a:ext>
            </a:extLst>
          </p:cNvPr>
          <p:cNvSpPr txBox="1">
            <a:spLocks noGrp="1"/>
          </p:cNvSpPr>
          <p:nvPr>
            <p:ph type="title"/>
          </p:nvPr>
        </p:nvSpPr>
        <p:spPr>
          <a:xfrm>
            <a:off x="3195760" y="658393"/>
            <a:ext cx="2752480" cy="841800"/>
          </a:xfrm>
          <a:prstGeom prst="rect">
            <a:avLst/>
          </a:prstGeom>
        </p:spPr>
        <p:txBody>
          <a:bodyPr spcFirstLastPara="1" wrap="square" lIns="91425" tIns="91425" rIns="91425" bIns="91425" anchor="t" anchorCtr="0">
            <a:noAutofit/>
          </a:bodyPr>
          <a:lstStyle/>
          <a:p>
            <a:pPr>
              <a:buNone/>
            </a:pPr>
            <a:r>
              <a:rPr lang="en-US" sz="2000" dirty="0"/>
              <a:t>Objectif de </a:t>
            </a:r>
            <a:r>
              <a:rPr lang="en-US" sz="2000" dirty="0" err="1"/>
              <a:t>l’étude</a:t>
            </a:r>
            <a:endParaRPr lang="fr-FR" sz="2000" b="1" dirty="0"/>
          </a:p>
        </p:txBody>
      </p:sp>
      <p:sp>
        <p:nvSpPr>
          <p:cNvPr id="2" name="ZoneTexte 1">
            <a:extLst>
              <a:ext uri="{FF2B5EF4-FFF2-40B4-BE49-F238E27FC236}">
                <a16:creationId xmlns:a16="http://schemas.microsoft.com/office/drawing/2014/main" id="{8829F459-0E00-1B87-D299-48CA7D549EC2}"/>
              </a:ext>
            </a:extLst>
          </p:cNvPr>
          <p:cNvSpPr txBox="1"/>
          <p:nvPr/>
        </p:nvSpPr>
        <p:spPr>
          <a:xfrm>
            <a:off x="844766" y="3818270"/>
            <a:ext cx="7719646" cy="307777"/>
          </a:xfrm>
          <a:prstGeom prst="rect">
            <a:avLst/>
          </a:prstGeom>
          <a:noFill/>
        </p:spPr>
        <p:txBody>
          <a:bodyPr wrap="square" rtlCol="0">
            <a:spAutoFit/>
          </a:bodyPr>
          <a:lstStyle/>
          <a:p>
            <a:r>
              <a:rPr lang="fr-FR"/>
              <a:t>Présentation de l’outil principal : Python</a:t>
            </a:r>
            <a:endParaRPr lang="fr-FR" dirty="0"/>
          </a:p>
        </p:txBody>
      </p:sp>
      <p:pic>
        <p:nvPicPr>
          <p:cNvPr id="1026" name="Picture 2" descr="Python (programming language) - Wikipedia">
            <a:extLst>
              <a:ext uri="{FF2B5EF4-FFF2-40B4-BE49-F238E27FC236}">
                <a16:creationId xmlns:a16="http://schemas.microsoft.com/office/drawing/2014/main" id="{C510B80D-A24F-F3B3-2985-1504550D9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777" y="3828028"/>
            <a:ext cx="280274" cy="3077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oal ">
            <a:extLst>
              <a:ext uri="{FF2B5EF4-FFF2-40B4-BE49-F238E27FC236}">
                <a16:creationId xmlns:a16="http://schemas.microsoft.com/office/drawing/2014/main" id="{0EC2589E-AE91-930F-C214-C165B85FB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5549" y="1828172"/>
            <a:ext cx="1487155" cy="148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78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8">
          <a:extLst>
            <a:ext uri="{FF2B5EF4-FFF2-40B4-BE49-F238E27FC236}">
              <a16:creationId xmlns:a16="http://schemas.microsoft.com/office/drawing/2014/main" id="{B6FCE6DC-B0D3-2089-45C1-2DC5BE0F67DC}"/>
            </a:ext>
          </a:extLst>
        </p:cNvPr>
        <p:cNvGrpSpPr/>
        <p:nvPr/>
      </p:nvGrpSpPr>
      <p:grpSpPr>
        <a:xfrm>
          <a:off x="0" y="0"/>
          <a:ext cx="0" cy="0"/>
          <a:chOff x="0" y="0"/>
          <a:chExt cx="0" cy="0"/>
        </a:xfrm>
      </p:grpSpPr>
      <p:sp>
        <p:nvSpPr>
          <p:cNvPr id="1289" name="Google Shape;1289;p28">
            <a:extLst>
              <a:ext uri="{FF2B5EF4-FFF2-40B4-BE49-F238E27FC236}">
                <a16:creationId xmlns:a16="http://schemas.microsoft.com/office/drawing/2014/main" id="{6AC8BCE9-6C97-CB0C-3ED1-816EE84437CD}"/>
              </a:ext>
            </a:extLst>
          </p:cNvPr>
          <p:cNvSpPr txBox="1">
            <a:spLocks noGrp="1"/>
          </p:cNvSpPr>
          <p:nvPr>
            <p:ph type="title"/>
          </p:nvPr>
        </p:nvSpPr>
        <p:spPr>
          <a:xfrm>
            <a:off x="4130550" y="2571750"/>
            <a:ext cx="3923204" cy="841800"/>
          </a:xfrm>
          <a:prstGeom prst="rect">
            <a:avLst/>
          </a:prstGeom>
        </p:spPr>
        <p:txBody>
          <a:bodyPr spcFirstLastPara="1" wrap="square" lIns="91425" tIns="91425" rIns="91425" bIns="91425" anchor="t" anchorCtr="0">
            <a:noAutofit/>
          </a:bodyPr>
          <a:lstStyle/>
          <a:p>
            <a:r>
              <a:rPr lang="en-US" sz="2800" b="1" dirty="0" err="1"/>
              <a:t>Préparation</a:t>
            </a:r>
            <a:r>
              <a:rPr lang="en-US" sz="2800" b="1" dirty="0"/>
              <a:t> des données</a:t>
            </a:r>
          </a:p>
        </p:txBody>
      </p:sp>
      <p:sp>
        <p:nvSpPr>
          <p:cNvPr id="1290" name="Google Shape;1290;p28">
            <a:extLst>
              <a:ext uri="{FF2B5EF4-FFF2-40B4-BE49-F238E27FC236}">
                <a16:creationId xmlns:a16="http://schemas.microsoft.com/office/drawing/2014/main" id="{164DEE89-F1C1-AF8F-CDC3-462E09D6D954}"/>
              </a:ext>
            </a:extLst>
          </p:cNvPr>
          <p:cNvSpPr txBox="1">
            <a:spLocks noGrp="1"/>
          </p:cNvSpPr>
          <p:nvPr>
            <p:ph type="title" idx="2"/>
          </p:nvPr>
        </p:nvSpPr>
        <p:spPr>
          <a:xfrm>
            <a:off x="4130550" y="1678250"/>
            <a:ext cx="43002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1291" name="Google Shape;1291;p28">
            <a:extLst>
              <a:ext uri="{FF2B5EF4-FFF2-40B4-BE49-F238E27FC236}">
                <a16:creationId xmlns:a16="http://schemas.microsoft.com/office/drawing/2014/main" id="{801539BE-B7D2-4015-0440-BD63635DD223}"/>
              </a:ext>
            </a:extLst>
          </p:cNvPr>
          <p:cNvGrpSpPr/>
          <p:nvPr/>
        </p:nvGrpSpPr>
        <p:grpSpPr>
          <a:xfrm>
            <a:off x="713237" y="1219150"/>
            <a:ext cx="2955370" cy="2463165"/>
            <a:chOff x="1136562" y="1210000"/>
            <a:chExt cx="2955370" cy="2463165"/>
          </a:xfrm>
        </p:grpSpPr>
        <p:sp>
          <p:nvSpPr>
            <p:cNvPr id="1292" name="Google Shape;1292;p28">
              <a:extLst>
                <a:ext uri="{FF2B5EF4-FFF2-40B4-BE49-F238E27FC236}">
                  <a16:creationId xmlns:a16="http://schemas.microsoft.com/office/drawing/2014/main" id="{5C333AC9-00F3-9B4A-C9F0-82FC5AB37D49}"/>
                </a:ext>
              </a:extLst>
            </p:cNvPr>
            <p:cNvSpPr/>
            <p:nvPr/>
          </p:nvSpPr>
          <p:spPr>
            <a:xfrm>
              <a:off x="1242583" y="1775187"/>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8">
              <a:extLst>
                <a:ext uri="{FF2B5EF4-FFF2-40B4-BE49-F238E27FC236}">
                  <a16:creationId xmlns:a16="http://schemas.microsoft.com/office/drawing/2014/main" id="{FACA37FE-2DE2-4920-0F2E-C7DE2CF0E68E}"/>
                </a:ext>
              </a:extLst>
            </p:cNvPr>
            <p:cNvSpPr/>
            <p:nvPr/>
          </p:nvSpPr>
          <p:spPr>
            <a:xfrm>
              <a:off x="3894385" y="2105680"/>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8">
              <a:extLst>
                <a:ext uri="{FF2B5EF4-FFF2-40B4-BE49-F238E27FC236}">
                  <a16:creationId xmlns:a16="http://schemas.microsoft.com/office/drawing/2014/main" id="{EAE81256-A350-6711-4EEA-5C6EA7A077BA}"/>
                </a:ext>
              </a:extLst>
            </p:cNvPr>
            <p:cNvSpPr/>
            <p:nvPr/>
          </p:nvSpPr>
          <p:spPr>
            <a:xfrm>
              <a:off x="1136562" y="2953790"/>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8">
              <a:extLst>
                <a:ext uri="{FF2B5EF4-FFF2-40B4-BE49-F238E27FC236}">
                  <a16:creationId xmlns:a16="http://schemas.microsoft.com/office/drawing/2014/main" id="{6C4BF32D-03F2-D7E2-708F-F0C277D039BD}"/>
                </a:ext>
              </a:extLst>
            </p:cNvPr>
            <p:cNvSpPr/>
            <p:nvPr/>
          </p:nvSpPr>
          <p:spPr>
            <a:xfrm>
              <a:off x="3973063" y="3183813"/>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8">
              <a:extLst>
                <a:ext uri="{FF2B5EF4-FFF2-40B4-BE49-F238E27FC236}">
                  <a16:creationId xmlns:a16="http://schemas.microsoft.com/office/drawing/2014/main" id="{E813AEFB-8FB1-928D-D398-33E06C9FBCE4}"/>
                </a:ext>
              </a:extLst>
            </p:cNvPr>
            <p:cNvSpPr/>
            <p:nvPr/>
          </p:nvSpPr>
          <p:spPr>
            <a:xfrm>
              <a:off x="3676213" y="1303478"/>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8">
              <a:extLst>
                <a:ext uri="{FF2B5EF4-FFF2-40B4-BE49-F238E27FC236}">
                  <a16:creationId xmlns:a16="http://schemas.microsoft.com/office/drawing/2014/main" id="{F9360018-7D64-3C3F-DCAF-25C3B354B93F}"/>
                </a:ext>
              </a:extLst>
            </p:cNvPr>
            <p:cNvSpPr/>
            <p:nvPr/>
          </p:nvSpPr>
          <p:spPr>
            <a:xfrm>
              <a:off x="3676213" y="1396955"/>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8">
              <a:extLst>
                <a:ext uri="{FF2B5EF4-FFF2-40B4-BE49-F238E27FC236}">
                  <a16:creationId xmlns:a16="http://schemas.microsoft.com/office/drawing/2014/main" id="{888FB7E3-ADDD-A388-A5C1-29A85DC11981}"/>
                </a:ext>
              </a:extLst>
            </p:cNvPr>
            <p:cNvSpPr/>
            <p:nvPr/>
          </p:nvSpPr>
          <p:spPr>
            <a:xfrm>
              <a:off x="3705247" y="1368434"/>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8">
              <a:extLst>
                <a:ext uri="{FF2B5EF4-FFF2-40B4-BE49-F238E27FC236}">
                  <a16:creationId xmlns:a16="http://schemas.microsoft.com/office/drawing/2014/main" id="{A45D9907-623F-8F64-1518-96298536C1AD}"/>
                </a:ext>
              </a:extLst>
            </p:cNvPr>
            <p:cNvSpPr/>
            <p:nvPr/>
          </p:nvSpPr>
          <p:spPr>
            <a:xfrm>
              <a:off x="3611257" y="1368434"/>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8">
              <a:extLst>
                <a:ext uri="{FF2B5EF4-FFF2-40B4-BE49-F238E27FC236}">
                  <a16:creationId xmlns:a16="http://schemas.microsoft.com/office/drawing/2014/main" id="{1240C189-D458-C571-4FD7-F11B0EC554A3}"/>
                </a:ext>
              </a:extLst>
            </p:cNvPr>
            <p:cNvSpPr/>
            <p:nvPr/>
          </p:nvSpPr>
          <p:spPr>
            <a:xfrm>
              <a:off x="3633459" y="1391661"/>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8">
              <a:extLst>
                <a:ext uri="{FF2B5EF4-FFF2-40B4-BE49-F238E27FC236}">
                  <a16:creationId xmlns:a16="http://schemas.microsoft.com/office/drawing/2014/main" id="{BEFAACA4-F0C1-596D-20B6-F9AB47A50FFD}"/>
                </a:ext>
              </a:extLst>
            </p:cNvPr>
            <p:cNvSpPr/>
            <p:nvPr/>
          </p:nvSpPr>
          <p:spPr>
            <a:xfrm>
              <a:off x="3630271" y="1388757"/>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8">
              <a:extLst>
                <a:ext uri="{FF2B5EF4-FFF2-40B4-BE49-F238E27FC236}">
                  <a16:creationId xmlns:a16="http://schemas.microsoft.com/office/drawing/2014/main" id="{57602483-5DBD-9EB2-3AD2-EB138BA0F4EE}"/>
                </a:ext>
              </a:extLst>
            </p:cNvPr>
            <p:cNvSpPr/>
            <p:nvPr/>
          </p:nvSpPr>
          <p:spPr>
            <a:xfrm>
              <a:off x="3700009" y="1325623"/>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8">
              <a:extLst>
                <a:ext uri="{FF2B5EF4-FFF2-40B4-BE49-F238E27FC236}">
                  <a16:creationId xmlns:a16="http://schemas.microsoft.com/office/drawing/2014/main" id="{F593A58E-0C23-E6D0-8D4B-136B183062CD}"/>
                </a:ext>
              </a:extLst>
            </p:cNvPr>
            <p:cNvSpPr/>
            <p:nvPr/>
          </p:nvSpPr>
          <p:spPr>
            <a:xfrm>
              <a:off x="3696309" y="1322378"/>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8">
              <a:extLst>
                <a:ext uri="{FF2B5EF4-FFF2-40B4-BE49-F238E27FC236}">
                  <a16:creationId xmlns:a16="http://schemas.microsoft.com/office/drawing/2014/main" id="{57DA5121-51B3-4B90-1E46-26BB098B4C64}"/>
                </a:ext>
              </a:extLst>
            </p:cNvPr>
            <p:cNvSpPr/>
            <p:nvPr/>
          </p:nvSpPr>
          <p:spPr>
            <a:xfrm>
              <a:off x="3633459" y="1325623"/>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8">
              <a:extLst>
                <a:ext uri="{FF2B5EF4-FFF2-40B4-BE49-F238E27FC236}">
                  <a16:creationId xmlns:a16="http://schemas.microsoft.com/office/drawing/2014/main" id="{436A5A29-EAA2-F1AF-D735-EB22A70388B2}"/>
                </a:ext>
              </a:extLst>
            </p:cNvPr>
            <p:cNvSpPr/>
            <p:nvPr/>
          </p:nvSpPr>
          <p:spPr>
            <a:xfrm>
              <a:off x="3630271" y="1322378"/>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8">
              <a:extLst>
                <a:ext uri="{FF2B5EF4-FFF2-40B4-BE49-F238E27FC236}">
                  <a16:creationId xmlns:a16="http://schemas.microsoft.com/office/drawing/2014/main" id="{2AF1AD32-371D-04A4-8D25-F8ADCC58679D}"/>
                </a:ext>
              </a:extLst>
            </p:cNvPr>
            <p:cNvSpPr/>
            <p:nvPr/>
          </p:nvSpPr>
          <p:spPr>
            <a:xfrm>
              <a:off x="3700009" y="1391661"/>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8">
              <a:extLst>
                <a:ext uri="{FF2B5EF4-FFF2-40B4-BE49-F238E27FC236}">
                  <a16:creationId xmlns:a16="http://schemas.microsoft.com/office/drawing/2014/main" id="{CFB673E3-EEAE-56D7-4448-34879DED610E}"/>
                </a:ext>
              </a:extLst>
            </p:cNvPr>
            <p:cNvSpPr/>
            <p:nvPr/>
          </p:nvSpPr>
          <p:spPr>
            <a:xfrm>
              <a:off x="3696309" y="1388757"/>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8">
              <a:extLst>
                <a:ext uri="{FF2B5EF4-FFF2-40B4-BE49-F238E27FC236}">
                  <a16:creationId xmlns:a16="http://schemas.microsoft.com/office/drawing/2014/main" id="{A96C64F5-21E0-8002-C307-2C95A3A6EEE5}"/>
                </a:ext>
              </a:extLst>
            </p:cNvPr>
            <p:cNvSpPr/>
            <p:nvPr/>
          </p:nvSpPr>
          <p:spPr>
            <a:xfrm>
              <a:off x="4016308" y="1558007"/>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8">
              <a:extLst>
                <a:ext uri="{FF2B5EF4-FFF2-40B4-BE49-F238E27FC236}">
                  <a16:creationId xmlns:a16="http://schemas.microsoft.com/office/drawing/2014/main" id="{C829EC59-2F48-05A7-A47F-2490F2545F20}"/>
                </a:ext>
              </a:extLst>
            </p:cNvPr>
            <p:cNvSpPr/>
            <p:nvPr/>
          </p:nvSpPr>
          <p:spPr>
            <a:xfrm>
              <a:off x="1400299" y="2123105"/>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8">
              <a:extLst>
                <a:ext uri="{FF2B5EF4-FFF2-40B4-BE49-F238E27FC236}">
                  <a16:creationId xmlns:a16="http://schemas.microsoft.com/office/drawing/2014/main" id="{9FD155B0-9DBB-B973-9972-580A498C7042}"/>
                </a:ext>
              </a:extLst>
            </p:cNvPr>
            <p:cNvSpPr/>
            <p:nvPr/>
          </p:nvSpPr>
          <p:spPr>
            <a:xfrm>
              <a:off x="2298923" y="1210000"/>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8">
              <a:extLst>
                <a:ext uri="{FF2B5EF4-FFF2-40B4-BE49-F238E27FC236}">
                  <a16:creationId xmlns:a16="http://schemas.microsoft.com/office/drawing/2014/main" id="{DEC117E8-1AA1-EAB6-6992-77BCC3419C31}"/>
                </a:ext>
              </a:extLst>
            </p:cNvPr>
            <p:cNvSpPr/>
            <p:nvPr/>
          </p:nvSpPr>
          <p:spPr>
            <a:xfrm>
              <a:off x="2283609" y="1637253"/>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8">
              <a:extLst>
                <a:ext uri="{FF2B5EF4-FFF2-40B4-BE49-F238E27FC236}">
                  <a16:creationId xmlns:a16="http://schemas.microsoft.com/office/drawing/2014/main" id="{50429E2D-C584-94D3-636D-B1EA66FBC775}"/>
                </a:ext>
              </a:extLst>
            </p:cNvPr>
            <p:cNvSpPr/>
            <p:nvPr/>
          </p:nvSpPr>
          <p:spPr>
            <a:xfrm>
              <a:off x="2280933" y="1632471"/>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8">
              <a:extLst>
                <a:ext uri="{FF2B5EF4-FFF2-40B4-BE49-F238E27FC236}">
                  <a16:creationId xmlns:a16="http://schemas.microsoft.com/office/drawing/2014/main" id="{A761644A-AB98-7DB9-3C8E-8A9612680654}"/>
                </a:ext>
              </a:extLst>
            </p:cNvPr>
            <p:cNvSpPr/>
            <p:nvPr/>
          </p:nvSpPr>
          <p:spPr>
            <a:xfrm>
              <a:off x="1836771" y="1663668"/>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8">
              <a:extLst>
                <a:ext uri="{FF2B5EF4-FFF2-40B4-BE49-F238E27FC236}">
                  <a16:creationId xmlns:a16="http://schemas.microsoft.com/office/drawing/2014/main" id="{B02D313E-2CD2-E112-01A1-881E27197089}"/>
                </a:ext>
              </a:extLst>
            </p:cNvPr>
            <p:cNvSpPr/>
            <p:nvPr/>
          </p:nvSpPr>
          <p:spPr>
            <a:xfrm>
              <a:off x="1833640" y="1660480"/>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8">
              <a:extLst>
                <a:ext uri="{FF2B5EF4-FFF2-40B4-BE49-F238E27FC236}">
                  <a16:creationId xmlns:a16="http://schemas.microsoft.com/office/drawing/2014/main" id="{240F01FA-241C-EC99-0C26-2E7ED66D98D5}"/>
                </a:ext>
              </a:extLst>
            </p:cNvPr>
            <p:cNvSpPr/>
            <p:nvPr/>
          </p:nvSpPr>
          <p:spPr>
            <a:xfrm>
              <a:off x="2020595" y="1692132"/>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8">
              <a:extLst>
                <a:ext uri="{FF2B5EF4-FFF2-40B4-BE49-F238E27FC236}">
                  <a16:creationId xmlns:a16="http://schemas.microsoft.com/office/drawing/2014/main" id="{0AA2298A-16EE-F5FA-4C4B-8D8B999ED329}"/>
                </a:ext>
              </a:extLst>
            </p:cNvPr>
            <p:cNvSpPr/>
            <p:nvPr/>
          </p:nvSpPr>
          <p:spPr>
            <a:xfrm>
              <a:off x="2017407" y="1688489"/>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8">
              <a:extLst>
                <a:ext uri="{FF2B5EF4-FFF2-40B4-BE49-F238E27FC236}">
                  <a16:creationId xmlns:a16="http://schemas.microsoft.com/office/drawing/2014/main" id="{41090A91-DDAB-4AFD-A773-5300EC43E16D}"/>
                </a:ext>
              </a:extLst>
            </p:cNvPr>
            <p:cNvSpPr/>
            <p:nvPr/>
          </p:nvSpPr>
          <p:spPr>
            <a:xfrm>
              <a:off x="2293116" y="1635146"/>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8">
              <a:extLst>
                <a:ext uri="{FF2B5EF4-FFF2-40B4-BE49-F238E27FC236}">
                  <a16:creationId xmlns:a16="http://schemas.microsoft.com/office/drawing/2014/main" id="{E327C484-7834-A58F-0BE1-1EED78D46E30}"/>
                </a:ext>
              </a:extLst>
            </p:cNvPr>
            <p:cNvSpPr/>
            <p:nvPr/>
          </p:nvSpPr>
          <p:spPr>
            <a:xfrm>
              <a:off x="2290440" y="1629852"/>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a:extLst>
                <a:ext uri="{FF2B5EF4-FFF2-40B4-BE49-F238E27FC236}">
                  <a16:creationId xmlns:a16="http://schemas.microsoft.com/office/drawing/2014/main" id="{EB5FE591-B559-F755-D838-EF8B2C182FFC}"/>
                </a:ext>
              </a:extLst>
            </p:cNvPr>
            <p:cNvSpPr/>
            <p:nvPr/>
          </p:nvSpPr>
          <p:spPr>
            <a:xfrm>
              <a:off x="2999153" y="1568027"/>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8">
              <a:extLst>
                <a:ext uri="{FF2B5EF4-FFF2-40B4-BE49-F238E27FC236}">
                  <a16:creationId xmlns:a16="http://schemas.microsoft.com/office/drawing/2014/main" id="{F076EA69-74CD-274F-4D5F-F35ABC57217A}"/>
                </a:ext>
              </a:extLst>
            </p:cNvPr>
            <p:cNvSpPr/>
            <p:nvPr/>
          </p:nvSpPr>
          <p:spPr>
            <a:xfrm>
              <a:off x="2995509" y="1564383"/>
              <a:ext cx="88242"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8">
              <a:extLst>
                <a:ext uri="{FF2B5EF4-FFF2-40B4-BE49-F238E27FC236}">
                  <a16:creationId xmlns:a16="http://schemas.microsoft.com/office/drawing/2014/main" id="{7857B62E-B6C0-7270-5FEE-08772ABDBAAD}"/>
                </a:ext>
              </a:extLst>
            </p:cNvPr>
            <p:cNvSpPr/>
            <p:nvPr/>
          </p:nvSpPr>
          <p:spPr>
            <a:xfrm>
              <a:off x="3130147" y="1424964"/>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8">
              <a:extLst>
                <a:ext uri="{FF2B5EF4-FFF2-40B4-BE49-F238E27FC236}">
                  <a16:creationId xmlns:a16="http://schemas.microsoft.com/office/drawing/2014/main" id="{04CB6D7F-3F4A-C112-EADA-CF1941A5166D}"/>
                </a:ext>
              </a:extLst>
            </p:cNvPr>
            <p:cNvSpPr/>
            <p:nvPr/>
          </p:nvSpPr>
          <p:spPr>
            <a:xfrm>
              <a:off x="3126447" y="1421776"/>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8">
              <a:extLst>
                <a:ext uri="{FF2B5EF4-FFF2-40B4-BE49-F238E27FC236}">
                  <a16:creationId xmlns:a16="http://schemas.microsoft.com/office/drawing/2014/main" id="{60F7759E-590C-C31F-C02B-8A0A691539AE}"/>
                </a:ext>
              </a:extLst>
            </p:cNvPr>
            <p:cNvSpPr/>
            <p:nvPr/>
          </p:nvSpPr>
          <p:spPr>
            <a:xfrm>
              <a:off x="3248446" y="1621939"/>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a:extLst>
                <a:ext uri="{FF2B5EF4-FFF2-40B4-BE49-F238E27FC236}">
                  <a16:creationId xmlns:a16="http://schemas.microsoft.com/office/drawing/2014/main" id="{8B202EA1-D1B6-4938-3FBE-AD1A59211785}"/>
                </a:ext>
              </a:extLst>
            </p:cNvPr>
            <p:cNvSpPr/>
            <p:nvPr/>
          </p:nvSpPr>
          <p:spPr>
            <a:xfrm>
              <a:off x="3244746" y="1618751"/>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a:extLst>
                <a:ext uri="{FF2B5EF4-FFF2-40B4-BE49-F238E27FC236}">
                  <a16:creationId xmlns:a16="http://schemas.microsoft.com/office/drawing/2014/main" id="{2BD255E5-7EE9-D36A-26E7-EDDC52EB1CF8}"/>
                </a:ext>
              </a:extLst>
            </p:cNvPr>
            <p:cNvSpPr/>
            <p:nvPr/>
          </p:nvSpPr>
          <p:spPr>
            <a:xfrm>
              <a:off x="1773408" y="1427298"/>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a:extLst>
                <a:ext uri="{FF2B5EF4-FFF2-40B4-BE49-F238E27FC236}">
                  <a16:creationId xmlns:a16="http://schemas.microsoft.com/office/drawing/2014/main" id="{5DA01A3E-ACD5-B25A-9112-0876ADAD645E}"/>
                </a:ext>
              </a:extLst>
            </p:cNvPr>
            <p:cNvSpPr/>
            <p:nvPr/>
          </p:nvSpPr>
          <p:spPr>
            <a:xfrm>
              <a:off x="1747562"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a:extLst>
                <a:ext uri="{FF2B5EF4-FFF2-40B4-BE49-F238E27FC236}">
                  <a16:creationId xmlns:a16="http://schemas.microsoft.com/office/drawing/2014/main" id="{DABF8FF8-7B7B-DE42-AD62-177A78329B01}"/>
                </a:ext>
              </a:extLst>
            </p:cNvPr>
            <p:cNvSpPr/>
            <p:nvPr/>
          </p:nvSpPr>
          <p:spPr>
            <a:xfrm>
              <a:off x="1744374" y="1397467"/>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a:extLst>
                <a:ext uri="{FF2B5EF4-FFF2-40B4-BE49-F238E27FC236}">
                  <a16:creationId xmlns:a16="http://schemas.microsoft.com/office/drawing/2014/main" id="{9957A973-01E7-5C37-A31E-769AA2FD58DC}"/>
                </a:ext>
              </a:extLst>
            </p:cNvPr>
            <p:cNvSpPr/>
            <p:nvPr/>
          </p:nvSpPr>
          <p:spPr>
            <a:xfrm>
              <a:off x="1975166" y="1401168"/>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a:extLst>
                <a:ext uri="{FF2B5EF4-FFF2-40B4-BE49-F238E27FC236}">
                  <a16:creationId xmlns:a16="http://schemas.microsoft.com/office/drawing/2014/main" id="{FD050652-8253-6FAE-85EF-8FD35393DDD8}"/>
                </a:ext>
              </a:extLst>
            </p:cNvPr>
            <p:cNvSpPr/>
            <p:nvPr/>
          </p:nvSpPr>
          <p:spPr>
            <a:xfrm>
              <a:off x="1971465" y="1397467"/>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a:extLst>
                <a:ext uri="{FF2B5EF4-FFF2-40B4-BE49-F238E27FC236}">
                  <a16:creationId xmlns:a16="http://schemas.microsoft.com/office/drawing/2014/main" id="{D9C9A94A-AD7C-ECD0-A68E-F433F4C28084}"/>
                </a:ext>
              </a:extLst>
            </p:cNvPr>
            <p:cNvSpPr/>
            <p:nvPr/>
          </p:nvSpPr>
          <p:spPr>
            <a:xfrm>
              <a:off x="1855785" y="1509447"/>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a:extLst>
                <a:ext uri="{FF2B5EF4-FFF2-40B4-BE49-F238E27FC236}">
                  <a16:creationId xmlns:a16="http://schemas.microsoft.com/office/drawing/2014/main" id="{EC37F3D5-1408-4A61-27C6-4596769477E7}"/>
                </a:ext>
              </a:extLst>
            </p:cNvPr>
            <p:cNvSpPr/>
            <p:nvPr/>
          </p:nvSpPr>
          <p:spPr>
            <a:xfrm>
              <a:off x="1852654" y="1505747"/>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a:extLst>
                <a:ext uri="{FF2B5EF4-FFF2-40B4-BE49-F238E27FC236}">
                  <a16:creationId xmlns:a16="http://schemas.microsoft.com/office/drawing/2014/main" id="{CE3E2935-87FD-86DC-434B-01530B03F5D7}"/>
                </a:ext>
              </a:extLst>
            </p:cNvPr>
            <p:cNvSpPr/>
            <p:nvPr/>
          </p:nvSpPr>
          <p:spPr>
            <a:xfrm>
              <a:off x="2110373" y="1414888"/>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a:extLst>
                <a:ext uri="{FF2B5EF4-FFF2-40B4-BE49-F238E27FC236}">
                  <a16:creationId xmlns:a16="http://schemas.microsoft.com/office/drawing/2014/main" id="{09849CBA-0314-48FA-D0F8-487C593F64C6}"/>
                </a:ext>
              </a:extLst>
            </p:cNvPr>
            <p:cNvSpPr/>
            <p:nvPr/>
          </p:nvSpPr>
          <p:spPr>
            <a:xfrm>
              <a:off x="2107185" y="1411757"/>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a:extLst>
                <a:ext uri="{FF2B5EF4-FFF2-40B4-BE49-F238E27FC236}">
                  <a16:creationId xmlns:a16="http://schemas.microsoft.com/office/drawing/2014/main" id="{40E66770-4058-9571-6F21-BB6A7F3AFDC6}"/>
                </a:ext>
              </a:extLst>
            </p:cNvPr>
            <p:cNvSpPr/>
            <p:nvPr/>
          </p:nvSpPr>
          <p:spPr>
            <a:xfrm>
              <a:off x="2591482" y="1337806"/>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a:extLst>
                <a:ext uri="{FF2B5EF4-FFF2-40B4-BE49-F238E27FC236}">
                  <a16:creationId xmlns:a16="http://schemas.microsoft.com/office/drawing/2014/main" id="{C132C345-17D9-D15B-D4ED-6EC223FBD064}"/>
                </a:ext>
              </a:extLst>
            </p:cNvPr>
            <p:cNvSpPr/>
            <p:nvPr/>
          </p:nvSpPr>
          <p:spPr>
            <a:xfrm>
              <a:off x="2588294" y="1334618"/>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a:extLst>
                <a:ext uri="{FF2B5EF4-FFF2-40B4-BE49-F238E27FC236}">
                  <a16:creationId xmlns:a16="http://schemas.microsoft.com/office/drawing/2014/main" id="{A7C27CFF-8E4E-8144-E916-5D90994D520C}"/>
                </a:ext>
              </a:extLst>
            </p:cNvPr>
            <p:cNvSpPr/>
            <p:nvPr/>
          </p:nvSpPr>
          <p:spPr>
            <a:xfrm>
              <a:off x="2649038" y="1416482"/>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a:extLst>
                <a:ext uri="{FF2B5EF4-FFF2-40B4-BE49-F238E27FC236}">
                  <a16:creationId xmlns:a16="http://schemas.microsoft.com/office/drawing/2014/main" id="{61178169-6889-CB53-B6EE-B5CE43B7CB89}"/>
                </a:ext>
              </a:extLst>
            </p:cNvPr>
            <p:cNvSpPr/>
            <p:nvPr/>
          </p:nvSpPr>
          <p:spPr>
            <a:xfrm>
              <a:off x="2712400" y="1416482"/>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a:extLst>
                <a:ext uri="{FF2B5EF4-FFF2-40B4-BE49-F238E27FC236}">
                  <a16:creationId xmlns:a16="http://schemas.microsoft.com/office/drawing/2014/main" id="{DC8B87C7-78CB-75C7-81DE-46DF6AA7CEB6}"/>
                </a:ext>
              </a:extLst>
            </p:cNvPr>
            <p:cNvSpPr/>
            <p:nvPr/>
          </p:nvSpPr>
          <p:spPr>
            <a:xfrm>
              <a:off x="2775250" y="1416482"/>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a:extLst>
                <a:ext uri="{FF2B5EF4-FFF2-40B4-BE49-F238E27FC236}">
                  <a16:creationId xmlns:a16="http://schemas.microsoft.com/office/drawing/2014/main" id="{D8A4A79B-92C2-1030-09AB-3BE3283BA429}"/>
                </a:ext>
              </a:extLst>
            </p:cNvPr>
            <p:cNvSpPr/>
            <p:nvPr/>
          </p:nvSpPr>
          <p:spPr>
            <a:xfrm>
              <a:off x="1404791" y="1554307"/>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a:extLst>
                <a:ext uri="{FF2B5EF4-FFF2-40B4-BE49-F238E27FC236}">
                  <a16:creationId xmlns:a16="http://schemas.microsoft.com/office/drawing/2014/main" id="{805E009D-A992-FC54-01D9-45EDE11261EA}"/>
                </a:ext>
              </a:extLst>
            </p:cNvPr>
            <p:cNvSpPr/>
            <p:nvPr/>
          </p:nvSpPr>
          <p:spPr>
            <a:xfrm>
              <a:off x="1401603" y="1551176"/>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a:extLst>
                <a:ext uri="{FF2B5EF4-FFF2-40B4-BE49-F238E27FC236}">
                  <a16:creationId xmlns:a16="http://schemas.microsoft.com/office/drawing/2014/main" id="{9B70D127-218C-A4AB-6D78-BF616CC17B2B}"/>
                </a:ext>
              </a:extLst>
            </p:cNvPr>
            <p:cNvSpPr/>
            <p:nvPr/>
          </p:nvSpPr>
          <p:spPr>
            <a:xfrm>
              <a:off x="1575351" y="1628770"/>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a:extLst>
                <a:ext uri="{FF2B5EF4-FFF2-40B4-BE49-F238E27FC236}">
                  <a16:creationId xmlns:a16="http://schemas.microsoft.com/office/drawing/2014/main" id="{6A3C15D2-5238-E1E1-DE20-583A244AC5B1}"/>
                </a:ext>
              </a:extLst>
            </p:cNvPr>
            <p:cNvSpPr/>
            <p:nvPr/>
          </p:nvSpPr>
          <p:spPr>
            <a:xfrm>
              <a:off x="1515177" y="1628770"/>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a:extLst>
                <a:ext uri="{FF2B5EF4-FFF2-40B4-BE49-F238E27FC236}">
                  <a16:creationId xmlns:a16="http://schemas.microsoft.com/office/drawing/2014/main" id="{DDFD2E57-D895-A19C-07D7-0CF16C743E5E}"/>
                </a:ext>
              </a:extLst>
            </p:cNvPr>
            <p:cNvSpPr/>
            <p:nvPr/>
          </p:nvSpPr>
          <p:spPr>
            <a:xfrm>
              <a:off x="1456028" y="1628770"/>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a:extLst>
                <a:ext uri="{FF2B5EF4-FFF2-40B4-BE49-F238E27FC236}">
                  <a16:creationId xmlns:a16="http://schemas.microsoft.com/office/drawing/2014/main" id="{AFE3097C-CB86-B099-7422-0AD374206B07}"/>
                </a:ext>
              </a:extLst>
            </p:cNvPr>
            <p:cNvSpPr/>
            <p:nvPr/>
          </p:nvSpPr>
          <p:spPr>
            <a:xfrm>
              <a:off x="3635565" y="1627062"/>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a:extLst>
                <a:ext uri="{FF2B5EF4-FFF2-40B4-BE49-F238E27FC236}">
                  <a16:creationId xmlns:a16="http://schemas.microsoft.com/office/drawing/2014/main" id="{4A5057A2-509A-19C7-38B2-E881AE3F4C03}"/>
                </a:ext>
              </a:extLst>
            </p:cNvPr>
            <p:cNvSpPr/>
            <p:nvPr/>
          </p:nvSpPr>
          <p:spPr>
            <a:xfrm>
              <a:off x="3631865" y="1623760"/>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a:extLst>
                <a:ext uri="{FF2B5EF4-FFF2-40B4-BE49-F238E27FC236}">
                  <a16:creationId xmlns:a16="http://schemas.microsoft.com/office/drawing/2014/main" id="{FBF9FDBB-3CF6-6415-A306-F5DEA275F215}"/>
                </a:ext>
              </a:extLst>
            </p:cNvPr>
            <p:cNvSpPr/>
            <p:nvPr/>
          </p:nvSpPr>
          <p:spPr>
            <a:xfrm>
              <a:off x="3607556" y="1751851"/>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a:extLst>
                <a:ext uri="{FF2B5EF4-FFF2-40B4-BE49-F238E27FC236}">
                  <a16:creationId xmlns:a16="http://schemas.microsoft.com/office/drawing/2014/main" id="{BAE9CC2E-822F-378B-6546-1CE70B8CB291}"/>
                </a:ext>
              </a:extLst>
            </p:cNvPr>
            <p:cNvSpPr/>
            <p:nvPr/>
          </p:nvSpPr>
          <p:spPr>
            <a:xfrm>
              <a:off x="3603856" y="1748663"/>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a:extLst>
                <a:ext uri="{FF2B5EF4-FFF2-40B4-BE49-F238E27FC236}">
                  <a16:creationId xmlns:a16="http://schemas.microsoft.com/office/drawing/2014/main" id="{DFBE001A-7714-092A-0457-C7CDB9BA1EE9}"/>
                </a:ext>
              </a:extLst>
            </p:cNvPr>
            <p:cNvSpPr/>
            <p:nvPr/>
          </p:nvSpPr>
          <p:spPr>
            <a:xfrm>
              <a:off x="3402155" y="1499940"/>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a:extLst>
                <a:ext uri="{FF2B5EF4-FFF2-40B4-BE49-F238E27FC236}">
                  <a16:creationId xmlns:a16="http://schemas.microsoft.com/office/drawing/2014/main" id="{2AB5EF21-E11F-86F7-7A88-2291F34C9192}"/>
                </a:ext>
              </a:extLst>
            </p:cNvPr>
            <p:cNvSpPr/>
            <p:nvPr/>
          </p:nvSpPr>
          <p:spPr>
            <a:xfrm>
              <a:off x="3398967" y="1496752"/>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a:extLst>
                <a:ext uri="{FF2B5EF4-FFF2-40B4-BE49-F238E27FC236}">
                  <a16:creationId xmlns:a16="http://schemas.microsoft.com/office/drawing/2014/main" id="{F2613A2D-5FA1-0633-EC78-14A5307662AF}"/>
                </a:ext>
              </a:extLst>
            </p:cNvPr>
            <p:cNvSpPr/>
            <p:nvPr/>
          </p:nvSpPr>
          <p:spPr>
            <a:xfrm>
              <a:off x="3445422" y="1520263"/>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8">
              <a:extLst>
                <a:ext uri="{FF2B5EF4-FFF2-40B4-BE49-F238E27FC236}">
                  <a16:creationId xmlns:a16="http://schemas.microsoft.com/office/drawing/2014/main" id="{803803A9-6803-37C2-3214-A163E690F55E}"/>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8">
              <a:extLst>
                <a:ext uri="{FF2B5EF4-FFF2-40B4-BE49-F238E27FC236}">
                  <a16:creationId xmlns:a16="http://schemas.microsoft.com/office/drawing/2014/main" id="{7531BA48-1D45-15DA-B515-DF75D7CFB8F7}"/>
                </a:ext>
              </a:extLst>
            </p:cNvPr>
            <p:cNvSpPr/>
            <p:nvPr/>
          </p:nvSpPr>
          <p:spPr>
            <a:xfrm>
              <a:off x="2563985" y="3123841"/>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a:extLst>
                <a:ext uri="{FF2B5EF4-FFF2-40B4-BE49-F238E27FC236}">
                  <a16:creationId xmlns:a16="http://schemas.microsoft.com/office/drawing/2014/main" id="{83BD7E5A-EB4B-6AE1-4BBC-8F0A1D27FE55}"/>
                </a:ext>
              </a:extLst>
            </p:cNvPr>
            <p:cNvSpPr/>
            <p:nvPr/>
          </p:nvSpPr>
          <p:spPr>
            <a:xfrm>
              <a:off x="1555312" y="1878575"/>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a:extLst>
                <a:ext uri="{FF2B5EF4-FFF2-40B4-BE49-F238E27FC236}">
                  <a16:creationId xmlns:a16="http://schemas.microsoft.com/office/drawing/2014/main" id="{0893C7CC-505C-CBA0-F73F-32B12456857B}"/>
                </a:ext>
              </a:extLst>
            </p:cNvPr>
            <p:cNvSpPr/>
            <p:nvPr/>
          </p:nvSpPr>
          <p:spPr>
            <a:xfrm>
              <a:off x="1552124" y="1875387"/>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a:extLst>
                <a:ext uri="{FF2B5EF4-FFF2-40B4-BE49-F238E27FC236}">
                  <a16:creationId xmlns:a16="http://schemas.microsoft.com/office/drawing/2014/main" id="{8B967CC9-13AF-971E-7E90-5770494B175E}"/>
                </a:ext>
              </a:extLst>
            </p:cNvPr>
            <p:cNvSpPr/>
            <p:nvPr/>
          </p:nvSpPr>
          <p:spPr>
            <a:xfrm>
              <a:off x="1656191" y="1985772"/>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a:extLst>
                <a:ext uri="{FF2B5EF4-FFF2-40B4-BE49-F238E27FC236}">
                  <a16:creationId xmlns:a16="http://schemas.microsoft.com/office/drawing/2014/main" id="{44CC1B77-5949-2C43-7749-84E57463671C}"/>
                </a:ext>
              </a:extLst>
            </p:cNvPr>
            <p:cNvSpPr/>
            <p:nvPr/>
          </p:nvSpPr>
          <p:spPr>
            <a:xfrm>
              <a:off x="1652491" y="1982641"/>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a:extLst>
                <a:ext uri="{FF2B5EF4-FFF2-40B4-BE49-F238E27FC236}">
                  <a16:creationId xmlns:a16="http://schemas.microsoft.com/office/drawing/2014/main" id="{1B5EB8C2-EB7F-EAF0-9824-2DC09668CB05}"/>
                </a:ext>
              </a:extLst>
            </p:cNvPr>
            <p:cNvSpPr/>
            <p:nvPr/>
          </p:nvSpPr>
          <p:spPr>
            <a:xfrm>
              <a:off x="2594670" y="1910284"/>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a:extLst>
                <a:ext uri="{FF2B5EF4-FFF2-40B4-BE49-F238E27FC236}">
                  <a16:creationId xmlns:a16="http://schemas.microsoft.com/office/drawing/2014/main" id="{0F9EA4CD-3B19-3C28-9D00-A14645FCD6B3}"/>
                </a:ext>
              </a:extLst>
            </p:cNvPr>
            <p:cNvSpPr/>
            <p:nvPr/>
          </p:nvSpPr>
          <p:spPr>
            <a:xfrm>
              <a:off x="2591482" y="1906584"/>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a:extLst>
                <a:ext uri="{FF2B5EF4-FFF2-40B4-BE49-F238E27FC236}">
                  <a16:creationId xmlns:a16="http://schemas.microsoft.com/office/drawing/2014/main" id="{29859DB4-33D2-C3B6-FB5E-49C8388D82EF}"/>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a:extLst>
                <a:ext uri="{FF2B5EF4-FFF2-40B4-BE49-F238E27FC236}">
                  <a16:creationId xmlns:a16="http://schemas.microsoft.com/office/drawing/2014/main" id="{B5CBA9CA-E81D-916A-F1DB-F4810F57A9F0}"/>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a:extLst>
                <a:ext uri="{FF2B5EF4-FFF2-40B4-BE49-F238E27FC236}">
                  <a16:creationId xmlns:a16="http://schemas.microsoft.com/office/drawing/2014/main" id="{34A25580-106A-FD5F-BF61-26E519268E0B}"/>
                </a:ext>
              </a:extLst>
            </p:cNvPr>
            <p:cNvSpPr/>
            <p:nvPr/>
          </p:nvSpPr>
          <p:spPr>
            <a:xfrm>
              <a:off x="2306266" y="3242140"/>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a:extLst>
                <a:ext uri="{FF2B5EF4-FFF2-40B4-BE49-F238E27FC236}">
                  <a16:creationId xmlns:a16="http://schemas.microsoft.com/office/drawing/2014/main" id="{130E447C-4BCF-EED2-B06C-5E31CC6280A3}"/>
                </a:ext>
              </a:extLst>
            </p:cNvPr>
            <p:cNvSpPr/>
            <p:nvPr/>
          </p:nvSpPr>
          <p:spPr>
            <a:xfrm>
              <a:off x="2302566" y="3239009"/>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a:extLst>
                <a:ext uri="{FF2B5EF4-FFF2-40B4-BE49-F238E27FC236}">
                  <a16:creationId xmlns:a16="http://schemas.microsoft.com/office/drawing/2014/main" id="{505EA68D-46F0-891C-1DC7-B76D0AA62A9F}"/>
                </a:ext>
              </a:extLst>
            </p:cNvPr>
            <p:cNvSpPr/>
            <p:nvPr/>
          </p:nvSpPr>
          <p:spPr>
            <a:xfrm>
              <a:off x="1630431" y="3081088"/>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a:extLst>
                <a:ext uri="{FF2B5EF4-FFF2-40B4-BE49-F238E27FC236}">
                  <a16:creationId xmlns:a16="http://schemas.microsoft.com/office/drawing/2014/main" id="{BF89894F-CFFD-D71D-E641-07833645132C}"/>
                </a:ext>
              </a:extLst>
            </p:cNvPr>
            <p:cNvSpPr/>
            <p:nvPr/>
          </p:nvSpPr>
          <p:spPr>
            <a:xfrm>
              <a:off x="1551100" y="3077387"/>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a:extLst>
                <a:ext uri="{FF2B5EF4-FFF2-40B4-BE49-F238E27FC236}">
                  <a16:creationId xmlns:a16="http://schemas.microsoft.com/office/drawing/2014/main" id="{7F2DF512-36F7-6E3A-191E-C39165F66A52}"/>
                </a:ext>
              </a:extLst>
            </p:cNvPr>
            <p:cNvSpPr/>
            <p:nvPr/>
          </p:nvSpPr>
          <p:spPr>
            <a:xfrm>
              <a:off x="2567173" y="3127542"/>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a:extLst>
                <a:ext uri="{FF2B5EF4-FFF2-40B4-BE49-F238E27FC236}">
                  <a16:creationId xmlns:a16="http://schemas.microsoft.com/office/drawing/2014/main" id="{AA60F881-92DE-611D-22D4-B8647B2AEB5A}"/>
                </a:ext>
              </a:extLst>
            </p:cNvPr>
            <p:cNvSpPr/>
            <p:nvPr/>
          </p:nvSpPr>
          <p:spPr>
            <a:xfrm>
              <a:off x="2092952" y="3564814"/>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a:extLst>
                <a:ext uri="{FF2B5EF4-FFF2-40B4-BE49-F238E27FC236}">
                  <a16:creationId xmlns:a16="http://schemas.microsoft.com/office/drawing/2014/main" id="{05AB2583-CF72-B116-4774-1B1974CAC4ED}"/>
                </a:ext>
              </a:extLst>
            </p:cNvPr>
            <p:cNvSpPr/>
            <p:nvPr/>
          </p:nvSpPr>
          <p:spPr>
            <a:xfrm>
              <a:off x="2089764" y="3561683"/>
              <a:ext cx="1044665"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a:extLst>
                <a:ext uri="{FF2B5EF4-FFF2-40B4-BE49-F238E27FC236}">
                  <a16:creationId xmlns:a16="http://schemas.microsoft.com/office/drawing/2014/main" id="{4AAAE58D-4BD7-D53C-B4D8-549B65F22730}"/>
                </a:ext>
              </a:extLst>
            </p:cNvPr>
            <p:cNvSpPr/>
            <p:nvPr/>
          </p:nvSpPr>
          <p:spPr>
            <a:xfrm>
              <a:off x="2352778" y="3564814"/>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a:extLst>
                <a:ext uri="{FF2B5EF4-FFF2-40B4-BE49-F238E27FC236}">
                  <a16:creationId xmlns:a16="http://schemas.microsoft.com/office/drawing/2014/main" id="{E44FA418-C481-2041-4FDE-D113E05D6454}"/>
                </a:ext>
              </a:extLst>
            </p:cNvPr>
            <p:cNvSpPr/>
            <p:nvPr/>
          </p:nvSpPr>
          <p:spPr>
            <a:xfrm>
              <a:off x="2349077" y="3561683"/>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a:extLst>
                <a:ext uri="{FF2B5EF4-FFF2-40B4-BE49-F238E27FC236}">
                  <a16:creationId xmlns:a16="http://schemas.microsoft.com/office/drawing/2014/main" id="{CEB0CB19-4891-011F-A519-9966A50F95DA}"/>
                </a:ext>
              </a:extLst>
            </p:cNvPr>
            <p:cNvSpPr/>
            <p:nvPr/>
          </p:nvSpPr>
          <p:spPr>
            <a:xfrm>
              <a:off x="2821704" y="2132080"/>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a:extLst>
                <a:ext uri="{FF2B5EF4-FFF2-40B4-BE49-F238E27FC236}">
                  <a16:creationId xmlns:a16="http://schemas.microsoft.com/office/drawing/2014/main" id="{C9EE85DA-D098-ECBB-EE4D-AA38216D2F3A}"/>
                </a:ext>
              </a:extLst>
            </p:cNvPr>
            <p:cNvSpPr/>
            <p:nvPr/>
          </p:nvSpPr>
          <p:spPr>
            <a:xfrm>
              <a:off x="2818573" y="2128892"/>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a:extLst>
                <a:ext uri="{FF2B5EF4-FFF2-40B4-BE49-F238E27FC236}">
                  <a16:creationId xmlns:a16="http://schemas.microsoft.com/office/drawing/2014/main" id="{769EA90C-C78A-0426-8B58-8112657BB8A9}"/>
                </a:ext>
              </a:extLst>
            </p:cNvPr>
            <p:cNvSpPr/>
            <p:nvPr/>
          </p:nvSpPr>
          <p:spPr>
            <a:xfrm>
              <a:off x="2889336" y="2203925"/>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a:extLst>
                <a:ext uri="{FF2B5EF4-FFF2-40B4-BE49-F238E27FC236}">
                  <a16:creationId xmlns:a16="http://schemas.microsoft.com/office/drawing/2014/main" id="{850982D9-1917-C5AB-2B24-9D6393C126ED}"/>
                </a:ext>
              </a:extLst>
            </p:cNvPr>
            <p:cNvSpPr/>
            <p:nvPr/>
          </p:nvSpPr>
          <p:spPr>
            <a:xfrm>
              <a:off x="3253228"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a:extLst>
                <a:ext uri="{FF2B5EF4-FFF2-40B4-BE49-F238E27FC236}">
                  <a16:creationId xmlns:a16="http://schemas.microsoft.com/office/drawing/2014/main" id="{13BB2F1F-483F-12C1-E0C1-62BB6619D0B2}"/>
                </a:ext>
              </a:extLst>
            </p:cNvPr>
            <p:cNvSpPr/>
            <p:nvPr/>
          </p:nvSpPr>
          <p:spPr>
            <a:xfrm>
              <a:off x="3285393" y="2173809"/>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a:extLst>
                <a:ext uri="{FF2B5EF4-FFF2-40B4-BE49-F238E27FC236}">
                  <a16:creationId xmlns:a16="http://schemas.microsoft.com/office/drawing/2014/main" id="{BCD057FF-4881-FE30-08CA-6EE86561B476}"/>
                </a:ext>
              </a:extLst>
            </p:cNvPr>
            <p:cNvSpPr/>
            <p:nvPr/>
          </p:nvSpPr>
          <p:spPr>
            <a:xfrm>
              <a:off x="3314484" y="2173809"/>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a:extLst>
                <a:ext uri="{FF2B5EF4-FFF2-40B4-BE49-F238E27FC236}">
                  <a16:creationId xmlns:a16="http://schemas.microsoft.com/office/drawing/2014/main" id="{ABF6C4C9-D1FB-5B45-5414-E2372B92CC53}"/>
                </a:ext>
              </a:extLst>
            </p:cNvPr>
            <p:cNvSpPr/>
            <p:nvPr/>
          </p:nvSpPr>
          <p:spPr>
            <a:xfrm>
              <a:off x="3132254" y="2253567"/>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a:extLst>
                <a:ext uri="{FF2B5EF4-FFF2-40B4-BE49-F238E27FC236}">
                  <a16:creationId xmlns:a16="http://schemas.microsoft.com/office/drawing/2014/main" id="{4DDA9D11-44FC-E25C-F01E-0769E741322D}"/>
                </a:ext>
              </a:extLst>
            </p:cNvPr>
            <p:cNvSpPr/>
            <p:nvPr/>
          </p:nvSpPr>
          <p:spPr>
            <a:xfrm>
              <a:off x="3132254" y="2297402"/>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a:extLst>
                <a:ext uri="{FF2B5EF4-FFF2-40B4-BE49-F238E27FC236}">
                  <a16:creationId xmlns:a16="http://schemas.microsoft.com/office/drawing/2014/main" id="{4D715F3E-501E-9CD7-28F4-6E0C0C97287A}"/>
                </a:ext>
              </a:extLst>
            </p:cNvPr>
            <p:cNvSpPr/>
            <p:nvPr/>
          </p:nvSpPr>
          <p:spPr>
            <a:xfrm>
              <a:off x="3132254" y="2341181"/>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a:extLst>
                <a:ext uri="{FF2B5EF4-FFF2-40B4-BE49-F238E27FC236}">
                  <a16:creationId xmlns:a16="http://schemas.microsoft.com/office/drawing/2014/main" id="{E8EFB499-3C9B-8BAC-DCAC-709D3290A25E}"/>
                </a:ext>
              </a:extLst>
            </p:cNvPr>
            <p:cNvSpPr/>
            <p:nvPr/>
          </p:nvSpPr>
          <p:spPr>
            <a:xfrm>
              <a:off x="3114321" y="2441034"/>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a:extLst>
                <a:ext uri="{FF2B5EF4-FFF2-40B4-BE49-F238E27FC236}">
                  <a16:creationId xmlns:a16="http://schemas.microsoft.com/office/drawing/2014/main" id="{C0F59BCC-34AC-210E-27EC-07C896D55963}"/>
                </a:ext>
              </a:extLst>
            </p:cNvPr>
            <p:cNvSpPr/>
            <p:nvPr/>
          </p:nvSpPr>
          <p:spPr>
            <a:xfrm>
              <a:off x="2892524" y="2571459"/>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a:extLst>
                <a:ext uri="{FF2B5EF4-FFF2-40B4-BE49-F238E27FC236}">
                  <a16:creationId xmlns:a16="http://schemas.microsoft.com/office/drawing/2014/main" id="{0D609102-17D4-7E56-41D6-2998BEC05AF3}"/>
                </a:ext>
              </a:extLst>
            </p:cNvPr>
            <p:cNvSpPr/>
            <p:nvPr/>
          </p:nvSpPr>
          <p:spPr>
            <a:xfrm>
              <a:off x="2892524" y="2528136"/>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8">
              <a:extLst>
                <a:ext uri="{FF2B5EF4-FFF2-40B4-BE49-F238E27FC236}">
                  <a16:creationId xmlns:a16="http://schemas.microsoft.com/office/drawing/2014/main" id="{1438AC7A-D43B-734D-9CB3-1AD223230390}"/>
                </a:ext>
              </a:extLst>
            </p:cNvPr>
            <p:cNvSpPr/>
            <p:nvPr/>
          </p:nvSpPr>
          <p:spPr>
            <a:xfrm>
              <a:off x="2892524" y="2484300"/>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8">
              <a:extLst>
                <a:ext uri="{FF2B5EF4-FFF2-40B4-BE49-F238E27FC236}">
                  <a16:creationId xmlns:a16="http://schemas.microsoft.com/office/drawing/2014/main" id="{72D27368-37B1-DA03-8ACE-920179ADC7ED}"/>
                </a:ext>
              </a:extLst>
            </p:cNvPr>
            <p:cNvSpPr/>
            <p:nvPr/>
          </p:nvSpPr>
          <p:spPr>
            <a:xfrm>
              <a:off x="3078911" y="2690839"/>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a:extLst>
                <a:ext uri="{FF2B5EF4-FFF2-40B4-BE49-F238E27FC236}">
                  <a16:creationId xmlns:a16="http://schemas.microsoft.com/office/drawing/2014/main" id="{28EBDD2E-865D-963E-7BAD-24CAC24D0DF6}"/>
                </a:ext>
              </a:extLst>
            </p:cNvPr>
            <p:cNvSpPr/>
            <p:nvPr/>
          </p:nvSpPr>
          <p:spPr>
            <a:xfrm>
              <a:off x="2906757" y="2690839"/>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a:extLst>
                <a:ext uri="{FF2B5EF4-FFF2-40B4-BE49-F238E27FC236}">
                  <a16:creationId xmlns:a16="http://schemas.microsoft.com/office/drawing/2014/main" id="{B48A22B1-6098-D9E8-921C-CBB2471BC23C}"/>
                </a:ext>
              </a:extLst>
            </p:cNvPr>
            <p:cNvSpPr/>
            <p:nvPr/>
          </p:nvSpPr>
          <p:spPr>
            <a:xfrm>
              <a:off x="2906757" y="2740481"/>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a:extLst>
                <a:ext uri="{FF2B5EF4-FFF2-40B4-BE49-F238E27FC236}">
                  <a16:creationId xmlns:a16="http://schemas.microsoft.com/office/drawing/2014/main" id="{A504CB59-EF4A-DA1C-E1F4-A18A5BB7EA2D}"/>
                </a:ext>
              </a:extLst>
            </p:cNvPr>
            <p:cNvSpPr/>
            <p:nvPr/>
          </p:nvSpPr>
          <p:spPr>
            <a:xfrm>
              <a:off x="2998640" y="2244060"/>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a:extLst>
                <a:ext uri="{FF2B5EF4-FFF2-40B4-BE49-F238E27FC236}">
                  <a16:creationId xmlns:a16="http://schemas.microsoft.com/office/drawing/2014/main" id="{501193F5-CFCC-32C4-AF86-9C5C27B5458C}"/>
                </a:ext>
              </a:extLst>
            </p:cNvPr>
            <p:cNvSpPr/>
            <p:nvPr/>
          </p:nvSpPr>
          <p:spPr>
            <a:xfrm>
              <a:off x="2994940" y="2239790"/>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a:extLst>
                <a:ext uri="{FF2B5EF4-FFF2-40B4-BE49-F238E27FC236}">
                  <a16:creationId xmlns:a16="http://schemas.microsoft.com/office/drawing/2014/main" id="{BFABBB93-6619-6C1C-CC3C-BBE14A98DD17}"/>
                </a:ext>
              </a:extLst>
            </p:cNvPr>
            <p:cNvSpPr/>
            <p:nvPr/>
          </p:nvSpPr>
          <p:spPr>
            <a:xfrm>
              <a:off x="2911539" y="2233129"/>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a:extLst>
                <a:ext uri="{FF2B5EF4-FFF2-40B4-BE49-F238E27FC236}">
                  <a16:creationId xmlns:a16="http://schemas.microsoft.com/office/drawing/2014/main" id="{A8857CFC-39EA-B7D7-6DFF-E55E5600185D}"/>
                </a:ext>
              </a:extLst>
            </p:cNvPr>
            <p:cNvSpPr/>
            <p:nvPr/>
          </p:nvSpPr>
          <p:spPr>
            <a:xfrm>
              <a:off x="2910969" y="2229600"/>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a:extLst>
                <a:ext uri="{FF2B5EF4-FFF2-40B4-BE49-F238E27FC236}">
                  <a16:creationId xmlns:a16="http://schemas.microsoft.com/office/drawing/2014/main" id="{4480B5E9-1C87-1CA6-BE64-C9FB0DF37E05}"/>
                </a:ext>
              </a:extLst>
            </p:cNvPr>
            <p:cNvSpPr/>
            <p:nvPr/>
          </p:nvSpPr>
          <p:spPr>
            <a:xfrm>
              <a:off x="3125422" y="2463578"/>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a:extLst>
                <a:ext uri="{FF2B5EF4-FFF2-40B4-BE49-F238E27FC236}">
                  <a16:creationId xmlns:a16="http://schemas.microsoft.com/office/drawing/2014/main" id="{CB4946A1-2B08-F72B-6E63-CD2C9B4F73FF}"/>
                </a:ext>
              </a:extLst>
            </p:cNvPr>
            <p:cNvSpPr/>
            <p:nvPr/>
          </p:nvSpPr>
          <p:spPr>
            <a:xfrm>
              <a:off x="3122234" y="2460902"/>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a:extLst>
                <a:ext uri="{FF2B5EF4-FFF2-40B4-BE49-F238E27FC236}">
                  <a16:creationId xmlns:a16="http://schemas.microsoft.com/office/drawing/2014/main" id="{32CE3222-B0B2-143B-A31B-8E83A691EB7D}"/>
                </a:ext>
              </a:extLst>
            </p:cNvPr>
            <p:cNvSpPr/>
            <p:nvPr/>
          </p:nvSpPr>
          <p:spPr>
            <a:xfrm>
              <a:off x="3157075" y="2485382"/>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8">
              <a:extLst>
                <a:ext uri="{FF2B5EF4-FFF2-40B4-BE49-F238E27FC236}">
                  <a16:creationId xmlns:a16="http://schemas.microsoft.com/office/drawing/2014/main" id="{ECF2F6DF-C3FA-7F07-CA6F-D8E2A7745288}"/>
                </a:ext>
              </a:extLst>
            </p:cNvPr>
            <p:cNvSpPr/>
            <p:nvPr/>
          </p:nvSpPr>
          <p:spPr>
            <a:xfrm>
              <a:off x="3153374" y="2482194"/>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a:extLst>
                <a:ext uri="{FF2B5EF4-FFF2-40B4-BE49-F238E27FC236}">
                  <a16:creationId xmlns:a16="http://schemas.microsoft.com/office/drawing/2014/main" id="{62F4913B-D201-B698-43F5-D68F89C5F3CF}"/>
                </a:ext>
              </a:extLst>
            </p:cNvPr>
            <p:cNvSpPr/>
            <p:nvPr/>
          </p:nvSpPr>
          <p:spPr>
            <a:xfrm>
              <a:off x="3166070" y="2499159"/>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a:extLst>
                <a:ext uri="{FF2B5EF4-FFF2-40B4-BE49-F238E27FC236}">
                  <a16:creationId xmlns:a16="http://schemas.microsoft.com/office/drawing/2014/main" id="{6B4CE19D-3318-0612-2833-76CE9F9D5BAF}"/>
                </a:ext>
              </a:extLst>
            </p:cNvPr>
            <p:cNvSpPr/>
            <p:nvPr/>
          </p:nvSpPr>
          <p:spPr>
            <a:xfrm>
              <a:off x="3162369" y="2495971"/>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a:extLst>
                <a:ext uri="{FF2B5EF4-FFF2-40B4-BE49-F238E27FC236}">
                  <a16:creationId xmlns:a16="http://schemas.microsoft.com/office/drawing/2014/main" id="{8E51647F-3C82-00C0-BAA7-662C7C5C3D26}"/>
                </a:ext>
              </a:extLst>
            </p:cNvPr>
            <p:cNvSpPr/>
            <p:nvPr/>
          </p:nvSpPr>
          <p:spPr>
            <a:xfrm>
              <a:off x="3187703" y="2516522"/>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a:extLst>
                <a:ext uri="{FF2B5EF4-FFF2-40B4-BE49-F238E27FC236}">
                  <a16:creationId xmlns:a16="http://schemas.microsoft.com/office/drawing/2014/main" id="{32504F99-1C09-3CCF-A05F-31746DFA14A5}"/>
                </a:ext>
              </a:extLst>
            </p:cNvPr>
            <p:cNvSpPr/>
            <p:nvPr/>
          </p:nvSpPr>
          <p:spPr>
            <a:xfrm>
              <a:off x="3184572" y="2512822"/>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a:extLst>
                <a:ext uri="{FF2B5EF4-FFF2-40B4-BE49-F238E27FC236}">
                  <a16:creationId xmlns:a16="http://schemas.microsoft.com/office/drawing/2014/main" id="{7861F9E5-F80B-CD85-FF8C-A694A0601D3E}"/>
                </a:ext>
              </a:extLst>
            </p:cNvPr>
            <p:cNvSpPr/>
            <p:nvPr/>
          </p:nvSpPr>
          <p:spPr>
            <a:xfrm>
              <a:off x="3154968" y="2476956"/>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a:extLst>
                <a:ext uri="{FF2B5EF4-FFF2-40B4-BE49-F238E27FC236}">
                  <a16:creationId xmlns:a16="http://schemas.microsoft.com/office/drawing/2014/main" id="{7DA0C61D-AB85-500A-3F97-AD50359C7CC7}"/>
                </a:ext>
              </a:extLst>
            </p:cNvPr>
            <p:cNvSpPr/>
            <p:nvPr/>
          </p:nvSpPr>
          <p:spPr>
            <a:xfrm>
              <a:off x="3142273" y="2464261"/>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8">
              <a:extLst>
                <a:ext uri="{FF2B5EF4-FFF2-40B4-BE49-F238E27FC236}">
                  <a16:creationId xmlns:a16="http://schemas.microsoft.com/office/drawing/2014/main" id="{E01CD177-14C3-8D72-DE90-2A28BD9D6EFA}"/>
                </a:ext>
              </a:extLst>
            </p:cNvPr>
            <p:cNvSpPr/>
            <p:nvPr/>
          </p:nvSpPr>
          <p:spPr>
            <a:xfrm>
              <a:off x="3147055" y="2469840"/>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8">
              <a:extLst>
                <a:ext uri="{FF2B5EF4-FFF2-40B4-BE49-F238E27FC236}">
                  <a16:creationId xmlns:a16="http://schemas.microsoft.com/office/drawing/2014/main" id="{401EB575-413B-8328-4A39-70AFDEEF7056}"/>
                </a:ext>
              </a:extLst>
            </p:cNvPr>
            <p:cNvSpPr/>
            <p:nvPr/>
          </p:nvSpPr>
          <p:spPr>
            <a:xfrm>
              <a:off x="2593589" y="2681844"/>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a:extLst>
                <a:ext uri="{FF2B5EF4-FFF2-40B4-BE49-F238E27FC236}">
                  <a16:creationId xmlns:a16="http://schemas.microsoft.com/office/drawing/2014/main" id="{815C9E5A-D60B-CA66-84C7-936D93C14535}"/>
                </a:ext>
              </a:extLst>
            </p:cNvPr>
            <p:cNvSpPr/>
            <p:nvPr/>
          </p:nvSpPr>
          <p:spPr>
            <a:xfrm>
              <a:off x="2590401" y="2678144"/>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a:extLst>
                <a:ext uri="{FF2B5EF4-FFF2-40B4-BE49-F238E27FC236}">
                  <a16:creationId xmlns:a16="http://schemas.microsoft.com/office/drawing/2014/main" id="{66546FEB-C7A0-BED3-5DA4-7F20D289D78C}"/>
                </a:ext>
              </a:extLst>
            </p:cNvPr>
            <p:cNvSpPr/>
            <p:nvPr/>
          </p:nvSpPr>
          <p:spPr>
            <a:xfrm>
              <a:off x="2287821" y="2677631"/>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a:extLst>
                <a:ext uri="{FF2B5EF4-FFF2-40B4-BE49-F238E27FC236}">
                  <a16:creationId xmlns:a16="http://schemas.microsoft.com/office/drawing/2014/main" id="{981D4F2B-0FF0-B7AF-1C11-C688C54DAD2B}"/>
                </a:ext>
              </a:extLst>
            </p:cNvPr>
            <p:cNvSpPr/>
            <p:nvPr/>
          </p:nvSpPr>
          <p:spPr>
            <a:xfrm>
              <a:off x="2284633" y="2674443"/>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a:extLst>
                <a:ext uri="{FF2B5EF4-FFF2-40B4-BE49-F238E27FC236}">
                  <a16:creationId xmlns:a16="http://schemas.microsoft.com/office/drawing/2014/main" id="{F36AAFD9-6EAA-54E8-0822-705E54D8781F}"/>
                </a:ext>
              </a:extLst>
            </p:cNvPr>
            <p:cNvSpPr/>
            <p:nvPr/>
          </p:nvSpPr>
          <p:spPr>
            <a:xfrm>
              <a:off x="2393425" y="2357433"/>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a:extLst>
                <a:ext uri="{FF2B5EF4-FFF2-40B4-BE49-F238E27FC236}">
                  <a16:creationId xmlns:a16="http://schemas.microsoft.com/office/drawing/2014/main" id="{C64CA7B9-17D6-AB25-AC23-EAE1A69CF218}"/>
                </a:ext>
              </a:extLst>
            </p:cNvPr>
            <p:cNvSpPr/>
            <p:nvPr/>
          </p:nvSpPr>
          <p:spPr>
            <a:xfrm>
              <a:off x="2389725" y="2506645"/>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a:extLst>
                <a:ext uri="{FF2B5EF4-FFF2-40B4-BE49-F238E27FC236}">
                  <a16:creationId xmlns:a16="http://schemas.microsoft.com/office/drawing/2014/main" id="{C98CC4BC-D87D-0099-C332-B0681444CB72}"/>
                </a:ext>
              </a:extLst>
            </p:cNvPr>
            <p:cNvSpPr/>
            <p:nvPr/>
          </p:nvSpPr>
          <p:spPr>
            <a:xfrm>
              <a:off x="2454681" y="2494889"/>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a:extLst>
                <a:ext uri="{FF2B5EF4-FFF2-40B4-BE49-F238E27FC236}">
                  <a16:creationId xmlns:a16="http://schemas.microsoft.com/office/drawing/2014/main" id="{1EBDE770-CC32-3B46-8A72-970552E5B603}"/>
                </a:ext>
              </a:extLst>
            </p:cNvPr>
            <p:cNvSpPr/>
            <p:nvPr/>
          </p:nvSpPr>
          <p:spPr>
            <a:xfrm>
              <a:off x="2604121" y="2494889"/>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a:extLst>
                <a:ext uri="{FF2B5EF4-FFF2-40B4-BE49-F238E27FC236}">
                  <a16:creationId xmlns:a16="http://schemas.microsoft.com/office/drawing/2014/main" id="{02F46C22-0326-3921-3251-84B6B3878A67}"/>
                </a:ext>
              </a:extLst>
            </p:cNvPr>
            <p:cNvSpPr/>
            <p:nvPr/>
          </p:nvSpPr>
          <p:spPr>
            <a:xfrm>
              <a:off x="2454681" y="2558251"/>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a:extLst>
                <a:ext uri="{FF2B5EF4-FFF2-40B4-BE49-F238E27FC236}">
                  <a16:creationId xmlns:a16="http://schemas.microsoft.com/office/drawing/2014/main" id="{DA33182F-F577-F594-B13B-174B98EE0A2F}"/>
                </a:ext>
              </a:extLst>
            </p:cNvPr>
            <p:cNvSpPr/>
            <p:nvPr/>
          </p:nvSpPr>
          <p:spPr>
            <a:xfrm>
              <a:off x="2554478" y="2525005"/>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8">
              <a:extLst>
                <a:ext uri="{FF2B5EF4-FFF2-40B4-BE49-F238E27FC236}">
                  <a16:creationId xmlns:a16="http://schemas.microsoft.com/office/drawing/2014/main" id="{3783C6E2-407F-965B-D010-68843FBBFD3C}"/>
                </a:ext>
              </a:extLst>
            </p:cNvPr>
            <p:cNvSpPr/>
            <p:nvPr/>
          </p:nvSpPr>
          <p:spPr>
            <a:xfrm>
              <a:off x="2454681" y="2525005"/>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a:extLst>
                <a:ext uri="{FF2B5EF4-FFF2-40B4-BE49-F238E27FC236}">
                  <a16:creationId xmlns:a16="http://schemas.microsoft.com/office/drawing/2014/main" id="{6851D258-AC03-2A76-3D2B-7C0800628213}"/>
                </a:ext>
              </a:extLst>
            </p:cNvPr>
            <p:cNvSpPr/>
            <p:nvPr/>
          </p:nvSpPr>
          <p:spPr>
            <a:xfrm>
              <a:off x="2593076" y="2558251"/>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a:extLst>
                <a:ext uri="{FF2B5EF4-FFF2-40B4-BE49-F238E27FC236}">
                  <a16:creationId xmlns:a16="http://schemas.microsoft.com/office/drawing/2014/main" id="{E36BE853-BE92-C864-A530-833EA727538B}"/>
                </a:ext>
              </a:extLst>
            </p:cNvPr>
            <p:cNvSpPr/>
            <p:nvPr/>
          </p:nvSpPr>
          <p:spPr>
            <a:xfrm>
              <a:off x="2393425" y="2137375"/>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a:extLst>
                <a:ext uri="{FF2B5EF4-FFF2-40B4-BE49-F238E27FC236}">
                  <a16:creationId xmlns:a16="http://schemas.microsoft.com/office/drawing/2014/main" id="{D45A1FCA-F5DF-12CA-4169-56C1925CAF02}"/>
                </a:ext>
              </a:extLst>
            </p:cNvPr>
            <p:cNvSpPr/>
            <p:nvPr/>
          </p:nvSpPr>
          <p:spPr>
            <a:xfrm>
              <a:off x="2389725" y="2133674"/>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a:extLst>
                <a:ext uri="{FF2B5EF4-FFF2-40B4-BE49-F238E27FC236}">
                  <a16:creationId xmlns:a16="http://schemas.microsoft.com/office/drawing/2014/main" id="{7D804D48-D404-5987-6DBE-14491423E8A3}"/>
                </a:ext>
              </a:extLst>
            </p:cNvPr>
            <p:cNvSpPr/>
            <p:nvPr/>
          </p:nvSpPr>
          <p:spPr>
            <a:xfrm>
              <a:off x="2658545"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a:extLst>
                <a:ext uri="{FF2B5EF4-FFF2-40B4-BE49-F238E27FC236}">
                  <a16:creationId xmlns:a16="http://schemas.microsoft.com/office/drawing/2014/main" id="{4B183DB6-C03D-7C2F-29DC-CF8C26F288CD}"/>
                </a:ext>
              </a:extLst>
            </p:cNvPr>
            <p:cNvSpPr/>
            <p:nvPr/>
          </p:nvSpPr>
          <p:spPr>
            <a:xfrm>
              <a:off x="2696574" y="2148988"/>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a:extLst>
                <a:ext uri="{FF2B5EF4-FFF2-40B4-BE49-F238E27FC236}">
                  <a16:creationId xmlns:a16="http://schemas.microsoft.com/office/drawing/2014/main" id="{57CBA4BD-A82F-33A3-DA46-2D92B6525990}"/>
                </a:ext>
              </a:extLst>
            </p:cNvPr>
            <p:cNvSpPr/>
            <p:nvPr/>
          </p:nvSpPr>
          <p:spPr>
            <a:xfrm>
              <a:off x="2734602" y="2148988"/>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8">
              <a:extLst>
                <a:ext uri="{FF2B5EF4-FFF2-40B4-BE49-F238E27FC236}">
                  <a16:creationId xmlns:a16="http://schemas.microsoft.com/office/drawing/2014/main" id="{A71A5187-C323-DC49-B9D5-655E4E407231}"/>
                </a:ext>
              </a:extLst>
            </p:cNvPr>
            <p:cNvSpPr/>
            <p:nvPr/>
          </p:nvSpPr>
          <p:spPr>
            <a:xfrm>
              <a:off x="2494304" y="2179616"/>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8">
              <a:extLst>
                <a:ext uri="{FF2B5EF4-FFF2-40B4-BE49-F238E27FC236}">
                  <a16:creationId xmlns:a16="http://schemas.microsoft.com/office/drawing/2014/main" id="{F628C4CF-4633-C02D-C4B8-9969860D0D6F}"/>
                </a:ext>
              </a:extLst>
            </p:cNvPr>
            <p:cNvSpPr/>
            <p:nvPr/>
          </p:nvSpPr>
          <p:spPr>
            <a:xfrm>
              <a:off x="2491116" y="2176428"/>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8">
              <a:extLst>
                <a:ext uri="{FF2B5EF4-FFF2-40B4-BE49-F238E27FC236}">
                  <a16:creationId xmlns:a16="http://schemas.microsoft.com/office/drawing/2014/main" id="{1642CCD8-6E8F-DD94-5EE2-033C4F7CD3D1}"/>
                </a:ext>
              </a:extLst>
            </p:cNvPr>
            <p:cNvSpPr/>
            <p:nvPr/>
          </p:nvSpPr>
          <p:spPr>
            <a:xfrm>
              <a:off x="2512806" y="2198118"/>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8">
              <a:extLst>
                <a:ext uri="{FF2B5EF4-FFF2-40B4-BE49-F238E27FC236}">
                  <a16:creationId xmlns:a16="http://schemas.microsoft.com/office/drawing/2014/main" id="{79F51984-490D-D1B7-84FA-EB71BAA734F5}"/>
                </a:ext>
              </a:extLst>
            </p:cNvPr>
            <p:cNvSpPr/>
            <p:nvPr/>
          </p:nvSpPr>
          <p:spPr>
            <a:xfrm>
              <a:off x="2509618" y="2194930"/>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8">
              <a:extLst>
                <a:ext uri="{FF2B5EF4-FFF2-40B4-BE49-F238E27FC236}">
                  <a16:creationId xmlns:a16="http://schemas.microsoft.com/office/drawing/2014/main" id="{975FDBF6-217A-E1FE-2D13-A3F2BBA4AD09}"/>
                </a:ext>
              </a:extLst>
            </p:cNvPr>
            <p:cNvSpPr/>
            <p:nvPr/>
          </p:nvSpPr>
          <p:spPr>
            <a:xfrm>
              <a:off x="2576168" y="2227664"/>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8">
              <a:extLst>
                <a:ext uri="{FF2B5EF4-FFF2-40B4-BE49-F238E27FC236}">
                  <a16:creationId xmlns:a16="http://schemas.microsoft.com/office/drawing/2014/main" id="{C51649FB-9EE2-8DC4-7F82-B5F3A7B7172D}"/>
                </a:ext>
              </a:extLst>
            </p:cNvPr>
            <p:cNvSpPr/>
            <p:nvPr/>
          </p:nvSpPr>
          <p:spPr>
            <a:xfrm>
              <a:off x="2570874" y="2256698"/>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8">
              <a:extLst>
                <a:ext uri="{FF2B5EF4-FFF2-40B4-BE49-F238E27FC236}">
                  <a16:creationId xmlns:a16="http://schemas.microsoft.com/office/drawing/2014/main" id="{2BCCC56D-F66E-6AAC-0539-A8928E6440FB}"/>
                </a:ext>
              </a:extLst>
            </p:cNvPr>
            <p:cNvSpPr/>
            <p:nvPr/>
          </p:nvSpPr>
          <p:spPr>
            <a:xfrm>
              <a:off x="2567686" y="2253567"/>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8">
              <a:extLst>
                <a:ext uri="{FF2B5EF4-FFF2-40B4-BE49-F238E27FC236}">
                  <a16:creationId xmlns:a16="http://schemas.microsoft.com/office/drawing/2014/main" id="{D0B7D384-A07F-6CCA-B2EE-777D881E6FC3}"/>
                </a:ext>
              </a:extLst>
            </p:cNvPr>
            <p:cNvSpPr/>
            <p:nvPr/>
          </p:nvSpPr>
          <p:spPr>
            <a:xfrm>
              <a:off x="1792423" y="2126273"/>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8">
              <a:extLst>
                <a:ext uri="{FF2B5EF4-FFF2-40B4-BE49-F238E27FC236}">
                  <a16:creationId xmlns:a16="http://schemas.microsoft.com/office/drawing/2014/main" id="{C209BBE4-0CCC-2141-EC1E-85AA054C8E79}"/>
                </a:ext>
              </a:extLst>
            </p:cNvPr>
            <p:cNvSpPr/>
            <p:nvPr/>
          </p:nvSpPr>
          <p:spPr>
            <a:xfrm>
              <a:off x="1788722" y="2123085"/>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8">
              <a:extLst>
                <a:ext uri="{FF2B5EF4-FFF2-40B4-BE49-F238E27FC236}">
                  <a16:creationId xmlns:a16="http://schemas.microsoft.com/office/drawing/2014/main" id="{58240731-90AC-ADED-CF60-CF113DD53D9D}"/>
                </a:ext>
              </a:extLst>
            </p:cNvPr>
            <p:cNvSpPr/>
            <p:nvPr/>
          </p:nvSpPr>
          <p:spPr>
            <a:xfrm>
              <a:off x="1978354" y="2178819"/>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8">
              <a:extLst>
                <a:ext uri="{FF2B5EF4-FFF2-40B4-BE49-F238E27FC236}">
                  <a16:creationId xmlns:a16="http://schemas.microsoft.com/office/drawing/2014/main" id="{C5836A7C-B57E-C37D-6915-4846A5B3F968}"/>
                </a:ext>
              </a:extLst>
            </p:cNvPr>
            <p:cNvSpPr/>
            <p:nvPr/>
          </p:nvSpPr>
          <p:spPr>
            <a:xfrm>
              <a:off x="1983591" y="2175403"/>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8">
              <a:extLst>
                <a:ext uri="{FF2B5EF4-FFF2-40B4-BE49-F238E27FC236}">
                  <a16:creationId xmlns:a16="http://schemas.microsoft.com/office/drawing/2014/main" id="{90B3636D-BD8C-0A2E-860E-DB7E5281D712}"/>
                </a:ext>
              </a:extLst>
            </p:cNvPr>
            <p:cNvSpPr/>
            <p:nvPr/>
          </p:nvSpPr>
          <p:spPr>
            <a:xfrm>
              <a:off x="2031697" y="2262505"/>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8">
              <a:extLst>
                <a:ext uri="{FF2B5EF4-FFF2-40B4-BE49-F238E27FC236}">
                  <a16:creationId xmlns:a16="http://schemas.microsoft.com/office/drawing/2014/main" id="{C561C6B9-1191-6866-8DD1-9D693586F677}"/>
                </a:ext>
              </a:extLst>
            </p:cNvPr>
            <p:cNvSpPr/>
            <p:nvPr/>
          </p:nvSpPr>
          <p:spPr>
            <a:xfrm>
              <a:off x="2027996" y="2259374"/>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8">
              <a:extLst>
                <a:ext uri="{FF2B5EF4-FFF2-40B4-BE49-F238E27FC236}">
                  <a16:creationId xmlns:a16="http://schemas.microsoft.com/office/drawing/2014/main" id="{E1ED2FA2-1499-96EE-557B-AB9B97E2BB9C}"/>
                </a:ext>
              </a:extLst>
            </p:cNvPr>
            <p:cNvSpPr/>
            <p:nvPr/>
          </p:nvSpPr>
          <p:spPr>
            <a:xfrm>
              <a:off x="2048035" y="2214456"/>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8">
              <a:extLst>
                <a:ext uri="{FF2B5EF4-FFF2-40B4-BE49-F238E27FC236}">
                  <a16:creationId xmlns:a16="http://schemas.microsoft.com/office/drawing/2014/main" id="{6F056115-8636-724A-3A7B-C8D14E0B0DBB}"/>
                </a:ext>
              </a:extLst>
            </p:cNvPr>
            <p:cNvSpPr/>
            <p:nvPr/>
          </p:nvSpPr>
          <p:spPr>
            <a:xfrm>
              <a:off x="2044847" y="2210756"/>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8">
              <a:extLst>
                <a:ext uri="{FF2B5EF4-FFF2-40B4-BE49-F238E27FC236}">
                  <a16:creationId xmlns:a16="http://schemas.microsoft.com/office/drawing/2014/main" id="{05441F90-63A0-A414-29ED-A89A2A6BEE38}"/>
                </a:ext>
              </a:extLst>
            </p:cNvPr>
            <p:cNvSpPr/>
            <p:nvPr/>
          </p:nvSpPr>
          <p:spPr>
            <a:xfrm>
              <a:off x="1908103" y="2387692"/>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8">
              <a:extLst>
                <a:ext uri="{FF2B5EF4-FFF2-40B4-BE49-F238E27FC236}">
                  <a16:creationId xmlns:a16="http://schemas.microsoft.com/office/drawing/2014/main" id="{2581EBAB-6149-BE7B-98BB-7DFA87B7C299}"/>
                </a:ext>
              </a:extLst>
            </p:cNvPr>
            <p:cNvSpPr/>
            <p:nvPr/>
          </p:nvSpPr>
          <p:spPr>
            <a:xfrm>
              <a:off x="1904915" y="2384504"/>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8">
              <a:extLst>
                <a:ext uri="{FF2B5EF4-FFF2-40B4-BE49-F238E27FC236}">
                  <a16:creationId xmlns:a16="http://schemas.microsoft.com/office/drawing/2014/main" id="{D38268AB-BF0E-CBBE-68EF-E765EFB20A21}"/>
                </a:ext>
              </a:extLst>
            </p:cNvPr>
            <p:cNvSpPr/>
            <p:nvPr/>
          </p:nvSpPr>
          <p:spPr>
            <a:xfrm>
              <a:off x="2023726" y="2561439"/>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8">
              <a:extLst>
                <a:ext uri="{FF2B5EF4-FFF2-40B4-BE49-F238E27FC236}">
                  <a16:creationId xmlns:a16="http://schemas.microsoft.com/office/drawing/2014/main" id="{CF5437B7-6FBE-C299-D255-B55935800839}"/>
                </a:ext>
              </a:extLst>
            </p:cNvPr>
            <p:cNvSpPr/>
            <p:nvPr/>
          </p:nvSpPr>
          <p:spPr>
            <a:xfrm>
              <a:off x="2269832" y="2159406"/>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8">
              <a:extLst>
                <a:ext uri="{FF2B5EF4-FFF2-40B4-BE49-F238E27FC236}">
                  <a16:creationId xmlns:a16="http://schemas.microsoft.com/office/drawing/2014/main" id="{67ED570B-FC56-2F2A-0C70-FED982B5CE30}"/>
                </a:ext>
              </a:extLst>
            </p:cNvPr>
            <p:cNvSpPr/>
            <p:nvPr/>
          </p:nvSpPr>
          <p:spPr>
            <a:xfrm>
              <a:off x="2269832" y="2159406"/>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8">
              <a:extLst>
                <a:ext uri="{FF2B5EF4-FFF2-40B4-BE49-F238E27FC236}">
                  <a16:creationId xmlns:a16="http://schemas.microsoft.com/office/drawing/2014/main" id="{1596AE15-5703-3F56-10DD-67E2721A82B1}"/>
                </a:ext>
              </a:extLst>
            </p:cNvPr>
            <p:cNvSpPr/>
            <p:nvPr/>
          </p:nvSpPr>
          <p:spPr>
            <a:xfrm>
              <a:off x="2127793" y="2705071"/>
              <a:ext cx="71903" cy="201248"/>
            </a:xfrm>
            <a:custGeom>
              <a:avLst/>
              <a:gdLst/>
              <a:ahLst/>
              <a:cxnLst/>
              <a:rect l="l" t="t" r="r" b="b"/>
              <a:pathLst>
                <a:path w="1263" h="3535" extrusionOk="0">
                  <a:moveTo>
                    <a:pt x="0" y="1"/>
                  </a:moveTo>
                  <a:lnTo>
                    <a:pt x="0" y="3535"/>
                  </a:lnTo>
                  <a:lnTo>
                    <a:pt x="1262" y="353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8">
              <a:extLst>
                <a:ext uri="{FF2B5EF4-FFF2-40B4-BE49-F238E27FC236}">
                  <a16:creationId xmlns:a16="http://schemas.microsoft.com/office/drawing/2014/main" id="{82187E8B-AC9B-4E68-2728-40CA73833B96}"/>
                </a:ext>
              </a:extLst>
            </p:cNvPr>
            <p:cNvSpPr/>
            <p:nvPr/>
          </p:nvSpPr>
          <p:spPr>
            <a:xfrm>
              <a:off x="2124605" y="2701883"/>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8">
              <a:extLst>
                <a:ext uri="{FF2B5EF4-FFF2-40B4-BE49-F238E27FC236}">
                  <a16:creationId xmlns:a16="http://schemas.microsoft.com/office/drawing/2014/main" id="{BFB17A99-8672-89FE-842E-86AB4CEE1FE9}"/>
                </a:ext>
              </a:extLst>
            </p:cNvPr>
            <p:cNvSpPr/>
            <p:nvPr/>
          </p:nvSpPr>
          <p:spPr>
            <a:xfrm>
              <a:off x="2026402" y="2792742"/>
              <a:ext cx="71846" cy="113575"/>
            </a:xfrm>
            <a:custGeom>
              <a:avLst/>
              <a:gdLst/>
              <a:ahLst/>
              <a:cxnLst/>
              <a:rect l="l" t="t" r="r" b="b"/>
              <a:pathLst>
                <a:path w="1262" h="1995" extrusionOk="0">
                  <a:moveTo>
                    <a:pt x="0" y="1"/>
                  </a:moveTo>
                  <a:lnTo>
                    <a:pt x="0" y="1995"/>
                  </a:lnTo>
                  <a:lnTo>
                    <a:pt x="1262" y="1995"/>
                  </a:lnTo>
                  <a:lnTo>
                    <a:pt x="1262"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8">
              <a:extLst>
                <a:ext uri="{FF2B5EF4-FFF2-40B4-BE49-F238E27FC236}">
                  <a16:creationId xmlns:a16="http://schemas.microsoft.com/office/drawing/2014/main" id="{83B0978C-2197-FC98-2B96-646FAC6F5ECE}"/>
                </a:ext>
              </a:extLst>
            </p:cNvPr>
            <p:cNvSpPr/>
            <p:nvPr/>
          </p:nvSpPr>
          <p:spPr>
            <a:xfrm>
              <a:off x="2023214" y="2789554"/>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8">
              <a:extLst>
                <a:ext uri="{FF2B5EF4-FFF2-40B4-BE49-F238E27FC236}">
                  <a16:creationId xmlns:a16="http://schemas.microsoft.com/office/drawing/2014/main" id="{AB43C949-192C-3C59-FE2A-0310399FBCBE}"/>
                </a:ext>
              </a:extLst>
            </p:cNvPr>
            <p:cNvSpPr/>
            <p:nvPr/>
          </p:nvSpPr>
          <p:spPr>
            <a:xfrm>
              <a:off x="2123011" y="2705071"/>
              <a:ext cx="71390" cy="194416"/>
            </a:xfrm>
            <a:custGeom>
              <a:avLst/>
              <a:gdLst/>
              <a:ahLst/>
              <a:cxnLst/>
              <a:rect l="l" t="t" r="r" b="b"/>
              <a:pathLst>
                <a:path w="1254" h="3415" extrusionOk="0">
                  <a:moveTo>
                    <a:pt x="1" y="1"/>
                  </a:moveTo>
                  <a:lnTo>
                    <a:pt x="1" y="3414"/>
                  </a:lnTo>
                  <a:lnTo>
                    <a:pt x="1253" y="3414"/>
                  </a:lnTo>
                  <a:lnTo>
                    <a:pt x="1253"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8">
              <a:extLst>
                <a:ext uri="{FF2B5EF4-FFF2-40B4-BE49-F238E27FC236}">
                  <a16:creationId xmlns:a16="http://schemas.microsoft.com/office/drawing/2014/main" id="{C9944945-915F-316E-49FF-47C093DB9FFD}"/>
                </a:ext>
              </a:extLst>
            </p:cNvPr>
            <p:cNvSpPr/>
            <p:nvPr/>
          </p:nvSpPr>
          <p:spPr>
            <a:xfrm>
              <a:off x="2119311" y="2701883"/>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8">
              <a:extLst>
                <a:ext uri="{FF2B5EF4-FFF2-40B4-BE49-F238E27FC236}">
                  <a16:creationId xmlns:a16="http://schemas.microsoft.com/office/drawing/2014/main" id="{5FA47963-02C8-7A3D-710E-15933C5A67A0}"/>
                </a:ext>
              </a:extLst>
            </p:cNvPr>
            <p:cNvSpPr/>
            <p:nvPr/>
          </p:nvSpPr>
          <p:spPr>
            <a:xfrm>
              <a:off x="2021108" y="2792742"/>
              <a:ext cx="71903" cy="106744"/>
            </a:xfrm>
            <a:custGeom>
              <a:avLst/>
              <a:gdLst/>
              <a:ahLst/>
              <a:cxnLst/>
              <a:rect l="l" t="t" r="r" b="b"/>
              <a:pathLst>
                <a:path w="1263" h="1875" extrusionOk="0">
                  <a:moveTo>
                    <a:pt x="1" y="1"/>
                  </a:moveTo>
                  <a:lnTo>
                    <a:pt x="1" y="1874"/>
                  </a:lnTo>
                  <a:lnTo>
                    <a:pt x="1262" y="1874"/>
                  </a:lnTo>
                  <a:lnTo>
                    <a:pt x="1262" y="1"/>
                  </a:ln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8">
              <a:extLst>
                <a:ext uri="{FF2B5EF4-FFF2-40B4-BE49-F238E27FC236}">
                  <a16:creationId xmlns:a16="http://schemas.microsoft.com/office/drawing/2014/main" id="{A1463051-EEA9-49DA-23F3-52A5D313D5B9}"/>
                </a:ext>
              </a:extLst>
            </p:cNvPr>
            <p:cNvSpPr/>
            <p:nvPr/>
          </p:nvSpPr>
          <p:spPr>
            <a:xfrm>
              <a:off x="2017920" y="2789554"/>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8">
              <a:extLst>
                <a:ext uri="{FF2B5EF4-FFF2-40B4-BE49-F238E27FC236}">
                  <a16:creationId xmlns:a16="http://schemas.microsoft.com/office/drawing/2014/main" id="{40BBAA17-5136-3FF1-4386-53A844896A90}"/>
                </a:ext>
              </a:extLst>
            </p:cNvPr>
            <p:cNvSpPr/>
            <p:nvPr/>
          </p:nvSpPr>
          <p:spPr>
            <a:xfrm>
              <a:off x="1924442" y="2844490"/>
              <a:ext cx="71903" cy="62395"/>
            </a:xfrm>
            <a:custGeom>
              <a:avLst/>
              <a:gdLst/>
              <a:ahLst/>
              <a:cxnLst/>
              <a:rect l="l" t="t" r="r" b="b"/>
              <a:pathLst>
                <a:path w="1263" h="1096" extrusionOk="0">
                  <a:moveTo>
                    <a:pt x="1" y="1"/>
                  </a:moveTo>
                  <a:lnTo>
                    <a:pt x="1" y="1095"/>
                  </a:lnTo>
                  <a:lnTo>
                    <a:pt x="1263" y="1095"/>
                  </a:lnTo>
                  <a:lnTo>
                    <a:pt x="12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8">
              <a:extLst>
                <a:ext uri="{FF2B5EF4-FFF2-40B4-BE49-F238E27FC236}">
                  <a16:creationId xmlns:a16="http://schemas.microsoft.com/office/drawing/2014/main" id="{61D176A0-A7DA-8424-D673-0901D8F35453}"/>
                </a:ext>
              </a:extLst>
            </p:cNvPr>
            <p:cNvSpPr/>
            <p:nvPr/>
          </p:nvSpPr>
          <p:spPr>
            <a:xfrm>
              <a:off x="1921311" y="2841302"/>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8">
              <a:extLst>
                <a:ext uri="{FF2B5EF4-FFF2-40B4-BE49-F238E27FC236}">
                  <a16:creationId xmlns:a16="http://schemas.microsoft.com/office/drawing/2014/main" id="{4E849543-671C-E959-C190-31AB778D3E07}"/>
                </a:ext>
              </a:extLst>
            </p:cNvPr>
            <p:cNvSpPr/>
            <p:nvPr/>
          </p:nvSpPr>
          <p:spPr>
            <a:xfrm>
              <a:off x="1919204" y="2844490"/>
              <a:ext cx="71846" cy="58182"/>
            </a:xfrm>
            <a:custGeom>
              <a:avLst/>
              <a:gdLst/>
              <a:ahLst/>
              <a:cxnLst/>
              <a:rect l="l" t="t" r="r" b="b"/>
              <a:pathLst>
                <a:path w="1262" h="1022" extrusionOk="0">
                  <a:moveTo>
                    <a:pt x="0" y="1"/>
                  </a:moveTo>
                  <a:lnTo>
                    <a:pt x="0" y="1021"/>
                  </a:lnTo>
                  <a:lnTo>
                    <a:pt x="1262" y="1021"/>
                  </a:lnTo>
                  <a:lnTo>
                    <a:pt x="1262" y="1"/>
                  </a:lnTo>
                  <a:close/>
                </a:path>
              </a:pathLst>
            </a:custGeom>
            <a:solidFill>
              <a:srgbClr val="7C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8">
              <a:extLst>
                <a:ext uri="{FF2B5EF4-FFF2-40B4-BE49-F238E27FC236}">
                  <a16:creationId xmlns:a16="http://schemas.microsoft.com/office/drawing/2014/main" id="{AB4CF2CE-16A7-5E40-950A-170089458D21}"/>
                </a:ext>
              </a:extLst>
            </p:cNvPr>
            <p:cNvSpPr/>
            <p:nvPr/>
          </p:nvSpPr>
          <p:spPr>
            <a:xfrm>
              <a:off x="1916016" y="2841302"/>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8">
              <a:extLst>
                <a:ext uri="{FF2B5EF4-FFF2-40B4-BE49-F238E27FC236}">
                  <a16:creationId xmlns:a16="http://schemas.microsoft.com/office/drawing/2014/main" id="{E3FA57A6-FFD8-5801-E518-DAEC81C96003}"/>
                </a:ext>
              </a:extLst>
            </p:cNvPr>
            <p:cNvSpPr/>
            <p:nvPr/>
          </p:nvSpPr>
          <p:spPr>
            <a:xfrm>
              <a:off x="1958258" y="2712984"/>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8">
              <a:extLst>
                <a:ext uri="{FF2B5EF4-FFF2-40B4-BE49-F238E27FC236}">
                  <a16:creationId xmlns:a16="http://schemas.microsoft.com/office/drawing/2014/main" id="{2F63C813-A03C-AADF-3F6B-A4C35B1B292D}"/>
                </a:ext>
              </a:extLst>
            </p:cNvPr>
            <p:cNvSpPr/>
            <p:nvPr/>
          </p:nvSpPr>
          <p:spPr>
            <a:xfrm>
              <a:off x="2564555" y="2795930"/>
              <a:ext cx="268880" cy="282031"/>
            </a:xfrm>
            <a:custGeom>
              <a:avLst/>
              <a:gdLst/>
              <a:ahLst/>
              <a:cxnLst/>
              <a:rect l="l" t="t" r="r" b="b"/>
              <a:pathLst>
                <a:path w="4723" h="4954" extrusionOk="0">
                  <a:moveTo>
                    <a:pt x="2960" y="0"/>
                  </a:moveTo>
                  <a:cubicBezTo>
                    <a:pt x="2087" y="0"/>
                    <a:pt x="1373" y="640"/>
                    <a:pt x="1373" y="1429"/>
                  </a:cubicBezTo>
                  <a:lnTo>
                    <a:pt x="1373" y="3126"/>
                  </a:lnTo>
                  <a:lnTo>
                    <a:pt x="1373" y="3423"/>
                  </a:lnTo>
                  <a:cubicBezTo>
                    <a:pt x="1373" y="4267"/>
                    <a:pt x="946" y="4954"/>
                    <a:pt x="0" y="4954"/>
                  </a:cubicBezTo>
                  <a:lnTo>
                    <a:pt x="4722" y="4954"/>
                  </a:lnTo>
                  <a:lnTo>
                    <a:pt x="4722" y="1429"/>
                  </a:lnTo>
                  <a:cubicBezTo>
                    <a:pt x="4722" y="631"/>
                    <a:pt x="4017" y="0"/>
                    <a:pt x="3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8">
              <a:extLst>
                <a:ext uri="{FF2B5EF4-FFF2-40B4-BE49-F238E27FC236}">
                  <a16:creationId xmlns:a16="http://schemas.microsoft.com/office/drawing/2014/main" id="{3285F4F0-018F-1DE1-27D5-34F058413659}"/>
                </a:ext>
              </a:extLst>
            </p:cNvPr>
            <p:cNvSpPr/>
            <p:nvPr/>
          </p:nvSpPr>
          <p:spPr>
            <a:xfrm>
              <a:off x="2561367" y="2792230"/>
              <a:ext cx="275200" cy="288920"/>
            </a:xfrm>
            <a:custGeom>
              <a:avLst/>
              <a:gdLst/>
              <a:ahLst/>
              <a:cxnLst/>
              <a:rect l="l" t="t" r="r" b="b"/>
              <a:pathLst>
                <a:path w="4834" h="5075" extrusionOk="0">
                  <a:moveTo>
                    <a:pt x="3192" y="121"/>
                  </a:moveTo>
                  <a:cubicBezTo>
                    <a:pt x="4036" y="121"/>
                    <a:pt x="4722" y="733"/>
                    <a:pt x="4722" y="1494"/>
                  </a:cubicBezTo>
                  <a:lnTo>
                    <a:pt x="4722" y="4963"/>
                  </a:lnTo>
                  <a:lnTo>
                    <a:pt x="669" y="4963"/>
                  </a:lnTo>
                  <a:cubicBezTo>
                    <a:pt x="1188" y="4741"/>
                    <a:pt x="1485" y="4221"/>
                    <a:pt x="1485" y="3488"/>
                  </a:cubicBezTo>
                  <a:lnTo>
                    <a:pt x="1485" y="1494"/>
                  </a:lnTo>
                  <a:cubicBezTo>
                    <a:pt x="1485" y="733"/>
                    <a:pt x="2171" y="121"/>
                    <a:pt x="3016" y="121"/>
                  </a:cubicBezTo>
                  <a:close/>
                  <a:moveTo>
                    <a:pt x="3016" y="0"/>
                  </a:moveTo>
                  <a:cubicBezTo>
                    <a:pt x="2106" y="0"/>
                    <a:pt x="1374" y="668"/>
                    <a:pt x="1374" y="1494"/>
                  </a:cubicBezTo>
                  <a:lnTo>
                    <a:pt x="1374" y="3488"/>
                  </a:lnTo>
                  <a:cubicBezTo>
                    <a:pt x="1374" y="4416"/>
                    <a:pt x="882" y="4963"/>
                    <a:pt x="56" y="4963"/>
                  </a:cubicBezTo>
                  <a:cubicBezTo>
                    <a:pt x="28" y="4963"/>
                    <a:pt x="1" y="4991"/>
                    <a:pt x="1" y="5019"/>
                  </a:cubicBezTo>
                  <a:cubicBezTo>
                    <a:pt x="1" y="5056"/>
                    <a:pt x="28" y="5075"/>
                    <a:pt x="56" y="5075"/>
                  </a:cubicBezTo>
                  <a:lnTo>
                    <a:pt x="4778" y="5075"/>
                  </a:lnTo>
                  <a:cubicBezTo>
                    <a:pt x="4815" y="5075"/>
                    <a:pt x="4834" y="5056"/>
                    <a:pt x="4834" y="5019"/>
                  </a:cubicBezTo>
                  <a:lnTo>
                    <a:pt x="4834" y="1494"/>
                  </a:lnTo>
                  <a:cubicBezTo>
                    <a:pt x="4834" y="668"/>
                    <a:pt x="410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8">
              <a:extLst>
                <a:ext uri="{FF2B5EF4-FFF2-40B4-BE49-F238E27FC236}">
                  <a16:creationId xmlns:a16="http://schemas.microsoft.com/office/drawing/2014/main" id="{97F8D037-44B2-7DCB-4F87-A976FFF4CEBE}"/>
                </a:ext>
              </a:extLst>
            </p:cNvPr>
            <p:cNvSpPr/>
            <p:nvPr/>
          </p:nvSpPr>
          <p:spPr>
            <a:xfrm>
              <a:off x="2572468" y="2799630"/>
              <a:ext cx="260967" cy="274630"/>
            </a:xfrm>
            <a:custGeom>
              <a:avLst/>
              <a:gdLst/>
              <a:ahLst/>
              <a:cxnLst/>
              <a:rect l="l" t="t" r="r" b="b"/>
              <a:pathLst>
                <a:path w="4584" h="4824" extrusionOk="0">
                  <a:moveTo>
                    <a:pt x="4583" y="4824"/>
                  </a:moveTo>
                  <a:lnTo>
                    <a:pt x="0" y="4824"/>
                  </a:lnTo>
                  <a:lnTo>
                    <a:pt x="0" y="4824"/>
                  </a:lnTo>
                  <a:cubicBezTo>
                    <a:pt x="910" y="4824"/>
                    <a:pt x="1327" y="4156"/>
                    <a:pt x="1327" y="3330"/>
                  </a:cubicBezTo>
                  <a:lnTo>
                    <a:pt x="1327" y="3043"/>
                  </a:lnTo>
                  <a:lnTo>
                    <a:pt x="1327" y="1392"/>
                  </a:lnTo>
                  <a:cubicBezTo>
                    <a:pt x="1327" y="622"/>
                    <a:pt x="2023" y="0"/>
                    <a:pt x="2876" y="0"/>
                  </a:cubicBezTo>
                  <a:lnTo>
                    <a:pt x="3043" y="0"/>
                  </a:lnTo>
                  <a:cubicBezTo>
                    <a:pt x="3897" y="0"/>
                    <a:pt x="4583" y="622"/>
                    <a:pt x="4583" y="1392"/>
                  </a:cubicBezTo>
                  <a:lnTo>
                    <a:pt x="4583" y="48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8">
              <a:extLst>
                <a:ext uri="{FF2B5EF4-FFF2-40B4-BE49-F238E27FC236}">
                  <a16:creationId xmlns:a16="http://schemas.microsoft.com/office/drawing/2014/main" id="{982920B3-2540-6521-5FA5-70EC7F8AB2B2}"/>
                </a:ext>
              </a:extLst>
            </p:cNvPr>
            <p:cNvSpPr/>
            <p:nvPr/>
          </p:nvSpPr>
          <p:spPr>
            <a:xfrm>
              <a:off x="2730902" y="2795361"/>
              <a:ext cx="742595" cy="638071"/>
            </a:xfrm>
            <a:custGeom>
              <a:avLst/>
              <a:gdLst/>
              <a:ahLst/>
              <a:cxnLst/>
              <a:rect l="l" t="t" r="r" b="b"/>
              <a:pathLst>
                <a:path w="13044" h="11208" extrusionOk="0">
                  <a:moveTo>
                    <a:pt x="0" y="1"/>
                  </a:moveTo>
                  <a:lnTo>
                    <a:pt x="1" y="1"/>
                  </a:lnTo>
                  <a:lnTo>
                    <a:pt x="1" y="1"/>
                  </a:lnTo>
                  <a:cubicBezTo>
                    <a:pt x="0" y="1"/>
                    <a:pt x="0" y="1"/>
                    <a:pt x="0" y="1"/>
                  </a:cubicBezTo>
                  <a:close/>
                  <a:moveTo>
                    <a:pt x="1" y="1"/>
                  </a:moveTo>
                  <a:cubicBezTo>
                    <a:pt x="17" y="1"/>
                    <a:pt x="1689" y="20"/>
                    <a:pt x="1689" y="1977"/>
                  </a:cubicBezTo>
                  <a:lnTo>
                    <a:pt x="1689" y="3071"/>
                  </a:lnTo>
                  <a:lnTo>
                    <a:pt x="1633" y="9760"/>
                  </a:lnTo>
                  <a:cubicBezTo>
                    <a:pt x="1633" y="10558"/>
                    <a:pt x="2394" y="11207"/>
                    <a:pt x="3331" y="11207"/>
                  </a:cubicBezTo>
                  <a:lnTo>
                    <a:pt x="13025" y="11207"/>
                  </a:lnTo>
                  <a:lnTo>
                    <a:pt x="13034" y="1977"/>
                  </a:lnTo>
                  <a:cubicBezTo>
                    <a:pt x="13043" y="901"/>
                    <a:pt x="12014" y="29"/>
                    <a:pt x="10743" y="19"/>
                  </a:cubicBezTo>
                  <a:lnTo>
                    <a:pt x="3757" y="2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8">
              <a:extLst>
                <a:ext uri="{FF2B5EF4-FFF2-40B4-BE49-F238E27FC236}">
                  <a16:creationId xmlns:a16="http://schemas.microsoft.com/office/drawing/2014/main" id="{3455E971-19D4-A29D-C55B-E9B7D0B653F8}"/>
                </a:ext>
              </a:extLst>
            </p:cNvPr>
            <p:cNvSpPr/>
            <p:nvPr/>
          </p:nvSpPr>
          <p:spPr>
            <a:xfrm>
              <a:off x="2726689" y="2792230"/>
              <a:ext cx="749427" cy="644334"/>
            </a:xfrm>
            <a:custGeom>
              <a:avLst/>
              <a:gdLst/>
              <a:ahLst/>
              <a:cxnLst/>
              <a:rect l="l" t="t" r="r" b="b"/>
              <a:pathLst>
                <a:path w="13164" h="11318" extrusionOk="0">
                  <a:moveTo>
                    <a:pt x="650" y="121"/>
                  </a:moveTo>
                  <a:lnTo>
                    <a:pt x="3822" y="139"/>
                  </a:lnTo>
                  <a:lnTo>
                    <a:pt x="3831" y="139"/>
                  </a:lnTo>
                  <a:lnTo>
                    <a:pt x="10817" y="130"/>
                  </a:lnTo>
                  <a:cubicBezTo>
                    <a:pt x="11485" y="139"/>
                    <a:pt x="12106" y="381"/>
                    <a:pt x="12533" y="817"/>
                  </a:cubicBezTo>
                  <a:cubicBezTo>
                    <a:pt x="12867" y="1160"/>
                    <a:pt x="13052" y="1587"/>
                    <a:pt x="13052" y="2032"/>
                  </a:cubicBezTo>
                  <a:lnTo>
                    <a:pt x="13043" y="11197"/>
                  </a:lnTo>
                  <a:lnTo>
                    <a:pt x="3405" y="11197"/>
                  </a:lnTo>
                  <a:cubicBezTo>
                    <a:pt x="2913" y="11197"/>
                    <a:pt x="2459" y="11021"/>
                    <a:pt x="2143" y="10705"/>
                  </a:cubicBezTo>
                  <a:cubicBezTo>
                    <a:pt x="1902" y="10455"/>
                    <a:pt x="1763" y="10140"/>
                    <a:pt x="1772" y="9824"/>
                  </a:cubicBezTo>
                  <a:lnTo>
                    <a:pt x="1828" y="2032"/>
                  </a:lnTo>
                  <a:cubicBezTo>
                    <a:pt x="1828" y="789"/>
                    <a:pt x="1160" y="306"/>
                    <a:pt x="650" y="121"/>
                  </a:cubicBezTo>
                  <a:close/>
                  <a:moveTo>
                    <a:pt x="74" y="0"/>
                  </a:moveTo>
                  <a:cubicBezTo>
                    <a:pt x="9" y="0"/>
                    <a:pt x="0" y="47"/>
                    <a:pt x="0" y="56"/>
                  </a:cubicBezTo>
                  <a:cubicBezTo>
                    <a:pt x="0" y="84"/>
                    <a:pt x="9" y="121"/>
                    <a:pt x="74" y="121"/>
                  </a:cubicBezTo>
                  <a:cubicBezTo>
                    <a:pt x="149" y="121"/>
                    <a:pt x="1707" y="149"/>
                    <a:pt x="1707" y="2032"/>
                  </a:cubicBezTo>
                  <a:lnTo>
                    <a:pt x="1651" y="9824"/>
                  </a:lnTo>
                  <a:cubicBezTo>
                    <a:pt x="1651" y="10177"/>
                    <a:pt x="1800" y="10520"/>
                    <a:pt x="2060" y="10789"/>
                  </a:cubicBezTo>
                  <a:cubicBezTo>
                    <a:pt x="2394" y="11123"/>
                    <a:pt x="2885" y="11318"/>
                    <a:pt x="3405" y="11318"/>
                  </a:cubicBezTo>
                  <a:lnTo>
                    <a:pt x="13099" y="11318"/>
                  </a:lnTo>
                  <a:cubicBezTo>
                    <a:pt x="13127" y="11318"/>
                    <a:pt x="13155" y="11290"/>
                    <a:pt x="13155" y="11262"/>
                  </a:cubicBezTo>
                  <a:lnTo>
                    <a:pt x="13164" y="2032"/>
                  </a:lnTo>
                  <a:cubicBezTo>
                    <a:pt x="13164" y="1559"/>
                    <a:pt x="12969" y="1095"/>
                    <a:pt x="12616" y="733"/>
                  </a:cubicBezTo>
                  <a:cubicBezTo>
                    <a:pt x="12171" y="279"/>
                    <a:pt x="11513" y="19"/>
                    <a:pt x="10817" y="19"/>
                  </a:cubicBezTo>
                  <a:lnTo>
                    <a:pt x="3841" y="28"/>
                  </a:lnTo>
                  <a:lnTo>
                    <a:pt x="3831" y="28"/>
                  </a:lnTo>
                  <a:lnTo>
                    <a:pt x="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8">
              <a:extLst>
                <a:ext uri="{FF2B5EF4-FFF2-40B4-BE49-F238E27FC236}">
                  <a16:creationId xmlns:a16="http://schemas.microsoft.com/office/drawing/2014/main" id="{8F44AABF-01CE-1C75-62A2-D0D96ACCD6DC}"/>
                </a:ext>
              </a:extLst>
            </p:cNvPr>
            <p:cNvSpPr/>
            <p:nvPr/>
          </p:nvSpPr>
          <p:spPr>
            <a:xfrm>
              <a:off x="2931065" y="2916847"/>
              <a:ext cx="88242" cy="87729"/>
            </a:xfrm>
            <a:custGeom>
              <a:avLst/>
              <a:gdLst/>
              <a:ahLst/>
              <a:cxnLst/>
              <a:rect l="l" t="t" r="r" b="b"/>
              <a:pathLst>
                <a:path w="1550" h="1541" extrusionOk="0">
                  <a:moveTo>
                    <a:pt x="780" y="1"/>
                  </a:moveTo>
                  <a:cubicBezTo>
                    <a:pt x="353" y="1"/>
                    <a:pt x="0" y="344"/>
                    <a:pt x="0" y="770"/>
                  </a:cubicBezTo>
                  <a:cubicBezTo>
                    <a:pt x="0" y="1197"/>
                    <a:pt x="353" y="1540"/>
                    <a:pt x="780" y="1540"/>
                  </a:cubicBezTo>
                  <a:cubicBezTo>
                    <a:pt x="1197" y="1540"/>
                    <a:pt x="1549" y="1197"/>
                    <a:pt x="1549" y="770"/>
                  </a:cubicBezTo>
                  <a:cubicBezTo>
                    <a:pt x="1549" y="344"/>
                    <a:pt x="1197" y="1"/>
                    <a:pt x="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8">
              <a:extLst>
                <a:ext uri="{FF2B5EF4-FFF2-40B4-BE49-F238E27FC236}">
                  <a16:creationId xmlns:a16="http://schemas.microsoft.com/office/drawing/2014/main" id="{1299EE62-8D67-7294-5D34-FE7092A6BBB3}"/>
                </a:ext>
              </a:extLst>
            </p:cNvPr>
            <p:cNvSpPr/>
            <p:nvPr/>
          </p:nvSpPr>
          <p:spPr>
            <a:xfrm>
              <a:off x="2927877" y="2913659"/>
              <a:ext cx="94618" cy="94105"/>
            </a:xfrm>
            <a:custGeom>
              <a:avLst/>
              <a:gdLst/>
              <a:ahLst/>
              <a:cxnLst/>
              <a:rect l="l" t="t" r="r" b="b"/>
              <a:pathLst>
                <a:path w="1662" h="1653" extrusionOk="0">
                  <a:moveTo>
                    <a:pt x="836" y="112"/>
                  </a:moveTo>
                  <a:cubicBezTo>
                    <a:pt x="1225" y="112"/>
                    <a:pt x="1541" y="437"/>
                    <a:pt x="1541" y="826"/>
                  </a:cubicBezTo>
                  <a:cubicBezTo>
                    <a:pt x="1541" y="1216"/>
                    <a:pt x="1225" y="1541"/>
                    <a:pt x="836" y="1541"/>
                  </a:cubicBezTo>
                  <a:cubicBezTo>
                    <a:pt x="437" y="1541"/>
                    <a:pt x="121" y="1216"/>
                    <a:pt x="121" y="826"/>
                  </a:cubicBezTo>
                  <a:cubicBezTo>
                    <a:pt x="121" y="437"/>
                    <a:pt x="437" y="112"/>
                    <a:pt x="836" y="112"/>
                  </a:cubicBezTo>
                  <a:close/>
                  <a:moveTo>
                    <a:pt x="836" y="1"/>
                  </a:moveTo>
                  <a:cubicBezTo>
                    <a:pt x="372" y="1"/>
                    <a:pt x="1" y="372"/>
                    <a:pt x="1" y="826"/>
                  </a:cubicBezTo>
                  <a:cubicBezTo>
                    <a:pt x="1" y="1281"/>
                    <a:pt x="372" y="1652"/>
                    <a:pt x="836" y="1652"/>
                  </a:cubicBezTo>
                  <a:cubicBezTo>
                    <a:pt x="1290" y="1652"/>
                    <a:pt x="1661" y="1281"/>
                    <a:pt x="1661" y="826"/>
                  </a:cubicBezTo>
                  <a:cubicBezTo>
                    <a:pt x="1661" y="372"/>
                    <a:pt x="1290" y="1"/>
                    <a:pt x="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8">
              <a:extLst>
                <a:ext uri="{FF2B5EF4-FFF2-40B4-BE49-F238E27FC236}">
                  <a16:creationId xmlns:a16="http://schemas.microsoft.com/office/drawing/2014/main" id="{A059C7B0-C011-9B04-659B-410959E426ED}"/>
                </a:ext>
              </a:extLst>
            </p:cNvPr>
            <p:cNvSpPr/>
            <p:nvPr/>
          </p:nvSpPr>
          <p:spPr>
            <a:xfrm>
              <a:off x="3072079" y="2925842"/>
              <a:ext cx="278331" cy="6376"/>
            </a:xfrm>
            <a:custGeom>
              <a:avLst/>
              <a:gdLst/>
              <a:ahLst/>
              <a:cxnLst/>
              <a:rect l="l" t="t" r="r" b="b"/>
              <a:pathLst>
                <a:path w="4889" h="112" extrusionOk="0">
                  <a:moveTo>
                    <a:pt x="56" y="0"/>
                  </a:moveTo>
                  <a:cubicBezTo>
                    <a:pt x="28" y="0"/>
                    <a:pt x="0" y="28"/>
                    <a:pt x="0" y="56"/>
                  </a:cubicBezTo>
                  <a:cubicBezTo>
                    <a:pt x="0" y="93"/>
                    <a:pt x="28" y="112"/>
                    <a:pt x="56" y="112"/>
                  </a:cubicBezTo>
                  <a:lnTo>
                    <a:pt x="4833" y="112"/>
                  </a:lnTo>
                  <a:cubicBezTo>
                    <a:pt x="4870" y="112"/>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8">
              <a:extLst>
                <a:ext uri="{FF2B5EF4-FFF2-40B4-BE49-F238E27FC236}">
                  <a16:creationId xmlns:a16="http://schemas.microsoft.com/office/drawing/2014/main" id="{6F1303B5-D3F8-8D22-4066-9CAA555F8345}"/>
                </a:ext>
              </a:extLst>
            </p:cNvPr>
            <p:cNvSpPr/>
            <p:nvPr/>
          </p:nvSpPr>
          <p:spPr>
            <a:xfrm>
              <a:off x="3072079" y="2960683"/>
              <a:ext cx="115682" cy="6945"/>
            </a:xfrm>
            <a:custGeom>
              <a:avLst/>
              <a:gdLst/>
              <a:ahLst/>
              <a:cxnLst/>
              <a:rect l="l" t="t" r="r" b="b"/>
              <a:pathLst>
                <a:path w="2032" h="122" extrusionOk="0">
                  <a:moveTo>
                    <a:pt x="56" y="0"/>
                  </a:moveTo>
                  <a:cubicBezTo>
                    <a:pt x="28" y="0"/>
                    <a:pt x="0" y="28"/>
                    <a:pt x="0" y="65"/>
                  </a:cubicBezTo>
                  <a:cubicBezTo>
                    <a:pt x="0" y="93"/>
                    <a:pt x="28" y="121"/>
                    <a:pt x="56" y="121"/>
                  </a:cubicBezTo>
                  <a:lnTo>
                    <a:pt x="1976" y="121"/>
                  </a:lnTo>
                  <a:cubicBezTo>
                    <a:pt x="2013" y="121"/>
                    <a:pt x="2032" y="93"/>
                    <a:pt x="2032" y="65"/>
                  </a:cubicBezTo>
                  <a:cubicBezTo>
                    <a:pt x="2032"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8">
              <a:extLst>
                <a:ext uri="{FF2B5EF4-FFF2-40B4-BE49-F238E27FC236}">
                  <a16:creationId xmlns:a16="http://schemas.microsoft.com/office/drawing/2014/main" id="{F234C7FC-C1D6-03D4-35B4-A22D7DA4A859}"/>
                </a:ext>
              </a:extLst>
            </p:cNvPr>
            <p:cNvSpPr/>
            <p:nvPr/>
          </p:nvSpPr>
          <p:spPr>
            <a:xfrm>
              <a:off x="3234214" y="2960683"/>
              <a:ext cx="116194" cy="6945"/>
            </a:xfrm>
            <a:custGeom>
              <a:avLst/>
              <a:gdLst/>
              <a:ahLst/>
              <a:cxnLst/>
              <a:rect l="l" t="t" r="r" b="b"/>
              <a:pathLst>
                <a:path w="2041" h="122" extrusionOk="0">
                  <a:moveTo>
                    <a:pt x="65" y="0"/>
                  </a:moveTo>
                  <a:cubicBezTo>
                    <a:pt x="28" y="0"/>
                    <a:pt x="0" y="28"/>
                    <a:pt x="0" y="65"/>
                  </a:cubicBezTo>
                  <a:cubicBezTo>
                    <a:pt x="0" y="93"/>
                    <a:pt x="28" y="121"/>
                    <a:pt x="65" y="121"/>
                  </a:cubicBezTo>
                  <a:lnTo>
                    <a:pt x="1976" y="121"/>
                  </a:lnTo>
                  <a:cubicBezTo>
                    <a:pt x="2013" y="121"/>
                    <a:pt x="2041" y="93"/>
                    <a:pt x="2041" y="65"/>
                  </a:cubicBezTo>
                  <a:cubicBezTo>
                    <a:pt x="2041" y="28"/>
                    <a:pt x="2013"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8">
              <a:extLst>
                <a:ext uri="{FF2B5EF4-FFF2-40B4-BE49-F238E27FC236}">
                  <a16:creationId xmlns:a16="http://schemas.microsoft.com/office/drawing/2014/main" id="{A11B7233-82AA-841A-9022-76F1758EF2F5}"/>
                </a:ext>
              </a:extLst>
            </p:cNvPr>
            <p:cNvSpPr/>
            <p:nvPr/>
          </p:nvSpPr>
          <p:spPr>
            <a:xfrm>
              <a:off x="3074698" y="3010325"/>
              <a:ext cx="115739" cy="6376"/>
            </a:xfrm>
            <a:custGeom>
              <a:avLst/>
              <a:gdLst/>
              <a:ahLst/>
              <a:cxnLst/>
              <a:rect l="l" t="t" r="r" b="b"/>
              <a:pathLst>
                <a:path w="2033" h="112" extrusionOk="0">
                  <a:moveTo>
                    <a:pt x="56" y="0"/>
                  </a:moveTo>
                  <a:cubicBezTo>
                    <a:pt x="19" y="0"/>
                    <a:pt x="1" y="28"/>
                    <a:pt x="1" y="56"/>
                  </a:cubicBezTo>
                  <a:cubicBezTo>
                    <a:pt x="1" y="93"/>
                    <a:pt x="19" y="112"/>
                    <a:pt x="56" y="112"/>
                  </a:cubicBezTo>
                  <a:lnTo>
                    <a:pt x="1976" y="112"/>
                  </a:lnTo>
                  <a:cubicBezTo>
                    <a:pt x="2004" y="112"/>
                    <a:pt x="2032" y="93"/>
                    <a:pt x="2032" y="56"/>
                  </a:cubicBezTo>
                  <a:cubicBezTo>
                    <a:pt x="2032" y="28"/>
                    <a:pt x="2004" y="0"/>
                    <a:pt x="19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8">
              <a:extLst>
                <a:ext uri="{FF2B5EF4-FFF2-40B4-BE49-F238E27FC236}">
                  <a16:creationId xmlns:a16="http://schemas.microsoft.com/office/drawing/2014/main" id="{859B0866-5C38-7998-2C12-B3CF22EB6D67}"/>
                </a:ext>
              </a:extLst>
            </p:cNvPr>
            <p:cNvSpPr/>
            <p:nvPr/>
          </p:nvSpPr>
          <p:spPr>
            <a:xfrm>
              <a:off x="2932659" y="3068962"/>
              <a:ext cx="85053" cy="84541"/>
            </a:xfrm>
            <a:custGeom>
              <a:avLst/>
              <a:gdLst/>
              <a:ahLst/>
              <a:cxnLst/>
              <a:rect l="l" t="t" r="r" b="b"/>
              <a:pathLst>
                <a:path w="1494" h="1485" extrusionOk="0">
                  <a:moveTo>
                    <a:pt x="752" y="0"/>
                  </a:moveTo>
                  <a:cubicBezTo>
                    <a:pt x="334" y="0"/>
                    <a:pt x="0" y="334"/>
                    <a:pt x="0" y="742"/>
                  </a:cubicBezTo>
                  <a:cubicBezTo>
                    <a:pt x="0" y="1150"/>
                    <a:pt x="334" y="1484"/>
                    <a:pt x="752" y="1484"/>
                  </a:cubicBezTo>
                  <a:cubicBezTo>
                    <a:pt x="1160" y="1484"/>
                    <a:pt x="1494" y="1150"/>
                    <a:pt x="1494" y="742"/>
                  </a:cubicBezTo>
                  <a:cubicBezTo>
                    <a:pt x="1494" y="334"/>
                    <a:pt x="1160" y="0"/>
                    <a:pt x="7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8">
              <a:extLst>
                <a:ext uri="{FF2B5EF4-FFF2-40B4-BE49-F238E27FC236}">
                  <a16:creationId xmlns:a16="http://schemas.microsoft.com/office/drawing/2014/main" id="{DE512F9A-9C82-D86D-CC6A-62EACFD4725B}"/>
                </a:ext>
              </a:extLst>
            </p:cNvPr>
            <p:cNvSpPr/>
            <p:nvPr/>
          </p:nvSpPr>
          <p:spPr>
            <a:xfrm>
              <a:off x="2929471" y="3065774"/>
              <a:ext cx="91430" cy="91430"/>
            </a:xfrm>
            <a:custGeom>
              <a:avLst/>
              <a:gdLst/>
              <a:ahLst/>
              <a:cxnLst/>
              <a:rect l="l" t="t" r="r" b="b"/>
              <a:pathLst>
                <a:path w="1606" h="1606" extrusionOk="0">
                  <a:moveTo>
                    <a:pt x="808" y="112"/>
                  </a:moveTo>
                  <a:cubicBezTo>
                    <a:pt x="1179" y="112"/>
                    <a:pt x="1485" y="418"/>
                    <a:pt x="1485" y="798"/>
                  </a:cubicBezTo>
                  <a:cubicBezTo>
                    <a:pt x="1485" y="1179"/>
                    <a:pt x="1179" y="1485"/>
                    <a:pt x="808" y="1485"/>
                  </a:cubicBezTo>
                  <a:cubicBezTo>
                    <a:pt x="427" y="1485"/>
                    <a:pt x="121" y="1179"/>
                    <a:pt x="121" y="798"/>
                  </a:cubicBezTo>
                  <a:cubicBezTo>
                    <a:pt x="121" y="418"/>
                    <a:pt x="427" y="112"/>
                    <a:pt x="808" y="112"/>
                  </a:cubicBezTo>
                  <a:close/>
                  <a:moveTo>
                    <a:pt x="808" y="1"/>
                  </a:moveTo>
                  <a:cubicBezTo>
                    <a:pt x="362" y="1"/>
                    <a:pt x="0" y="362"/>
                    <a:pt x="0" y="798"/>
                  </a:cubicBezTo>
                  <a:cubicBezTo>
                    <a:pt x="0" y="1244"/>
                    <a:pt x="362" y="1605"/>
                    <a:pt x="808" y="1605"/>
                  </a:cubicBezTo>
                  <a:cubicBezTo>
                    <a:pt x="1244" y="1605"/>
                    <a:pt x="1605" y="1244"/>
                    <a:pt x="1605" y="798"/>
                  </a:cubicBezTo>
                  <a:cubicBezTo>
                    <a:pt x="1605" y="362"/>
                    <a:pt x="1244" y="1"/>
                    <a:pt x="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8">
              <a:extLst>
                <a:ext uri="{FF2B5EF4-FFF2-40B4-BE49-F238E27FC236}">
                  <a16:creationId xmlns:a16="http://schemas.microsoft.com/office/drawing/2014/main" id="{4F8E3389-8B7C-4D35-6AB8-3E5426C40FF9}"/>
                </a:ext>
              </a:extLst>
            </p:cNvPr>
            <p:cNvSpPr/>
            <p:nvPr/>
          </p:nvSpPr>
          <p:spPr>
            <a:xfrm>
              <a:off x="3072079" y="3076363"/>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8">
              <a:extLst>
                <a:ext uri="{FF2B5EF4-FFF2-40B4-BE49-F238E27FC236}">
                  <a16:creationId xmlns:a16="http://schemas.microsoft.com/office/drawing/2014/main" id="{27B47EA0-7226-5C8A-32CA-D62353534A5C}"/>
                </a:ext>
              </a:extLst>
            </p:cNvPr>
            <p:cNvSpPr/>
            <p:nvPr/>
          </p:nvSpPr>
          <p:spPr>
            <a:xfrm>
              <a:off x="2927365" y="3123841"/>
              <a:ext cx="323249" cy="309016"/>
            </a:xfrm>
            <a:custGeom>
              <a:avLst/>
              <a:gdLst/>
              <a:ahLst/>
              <a:cxnLst/>
              <a:rect l="l" t="t" r="r" b="b"/>
              <a:pathLst>
                <a:path w="5678" h="5428" extrusionOk="0">
                  <a:moveTo>
                    <a:pt x="3618" y="1"/>
                  </a:moveTo>
                  <a:cubicBezTo>
                    <a:pt x="2589" y="1"/>
                    <a:pt x="1754" y="697"/>
                    <a:pt x="1754" y="1559"/>
                  </a:cubicBezTo>
                  <a:lnTo>
                    <a:pt x="1754" y="3424"/>
                  </a:lnTo>
                  <a:lnTo>
                    <a:pt x="1754" y="3749"/>
                  </a:lnTo>
                  <a:cubicBezTo>
                    <a:pt x="1754" y="4676"/>
                    <a:pt x="1095" y="5428"/>
                    <a:pt x="0" y="5428"/>
                  </a:cubicBezTo>
                  <a:lnTo>
                    <a:pt x="5678" y="5428"/>
                  </a:lnTo>
                  <a:lnTo>
                    <a:pt x="5678" y="1559"/>
                  </a:lnTo>
                  <a:cubicBezTo>
                    <a:pt x="5678" y="697"/>
                    <a:pt x="4843" y="1"/>
                    <a:pt x="38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8">
              <a:extLst>
                <a:ext uri="{FF2B5EF4-FFF2-40B4-BE49-F238E27FC236}">
                  <a16:creationId xmlns:a16="http://schemas.microsoft.com/office/drawing/2014/main" id="{7BAD6A11-2938-FA69-D906-3282CFE8B518}"/>
                </a:ext>
              </a:extLst>
            </p:cNvPr>
            <p:cNvSpPr/>
            <p:nvPr/>
          </p:nvSpPr>
          <p:spPr>
            <a:xfrm>
              <a:off x="2924177" y="3120198"/>
              <a:ext cx="329625" cy="315848"/>
            </a:xfrm>
            <a:custGeom>
              <a:avLst/>
              <a:gdLst/>
              <a:ahLst/>
              <a:cxnLst/>
              <a:rect l="l" t="t" r="r" b="b"/>
              <a:pathLst>
                <a:path w="5790" h="5548" extrusionOk="0">
                  <a:moveTo>
                    <a:pt x="3878" y="121"/>
                  </a:moveTo>
                  <a:cubicBezTo>
                    <a:pt x="4871" y="121"/>
                    <a:pt x="5678" y="798"/>
                    <a:pt x="5678" y="1623"/>
                  </a:cubicBezTo>
                  <a:lnTo>
                    <a:pt x="5678" y="5427"/>
                  </a:lnTo>
                  <a:lnTo>
                    <a:pt x="761" y="5427"/>
                  </a:lnTo>
                  <a:cubicBezTo>
                    <a:pt x="1439" y="5195"/>
                    <a:pt x="1865" y="4592"/>
                    <a:pt x="1865" y="3813"/>
                  </a:cubicBezTo>
                  <a:lnTo>
                    <a:pt x="1865" y="1623"/>
                  </a:lnTo>
                  <a:cubicBezTo>
                    <a:pt x="1865" y="798"/>
                    <a:pt x="2682" y="121"/>
                    <a:pt x="3674" y="121"/>
                  </a:cubicBezTo>
                  <a:close/>
                  <a:moveTo>
                    <a:pt x="3674" y="0"/>
                  </a:moveTo>
                  <a:cubicBezTo>
                    <a:pt x="2617" y="0"/>
                    <a:pt x="1754" y="733"/>
                    <a:pt x="1754" y="1623"/>
                  </a:cubicBezTo>
                  <a:lnTo>
                    <a:pt x="1754" y="3813"/>
                  </a:lnTo>
                  <a:cubicBezTo>
                    <a:pt x="1754" y="4768"/>
                    <a:pt x="1058" y="5427"/>
                    <a:pt x="56" y="5427"/>
                  </a:cubicBezTo>
                  <a:cubicBezTo>
                    <a:pt x="19" y="5427"/>
                    <a:pt x="1" y="5455"/>
                    <a:pt x="1" y="5492"/>
                  </a:cubicBezTo>
                  <a:cubicBezTo>
                    <a:pt x="1" y="5520"/>
                    <a:pt x="19" y="5547"/>
                    <a:pt x="56" y="5547"/>
                  </a:cubicBezTo>
                  <a:lnTo>
                    <a:pt x="5734" y="5547"/>
                  </a:lnTo>
                  <a:cubicBezTo>
                    <a:pt x="5771" y="5547"/>
                    <a:pt x="5789" y="5520"/>
                    <a:pt x="5789" y="5492"/>
                  </a:cubicBezTo>
                  <a:lnTo>
                    <a:pt x="5789" y="1623"/>
                  </a:lnTo>
                  <a:cubicBezTo>
                    <a:pt x="5789" y="733"/>
                    <a:pt x="493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8">
              <a:extLst>
                <a:ext uri="{FF2B5EF4-FFF2-40B4-BE49-F238E27FC236}">
                  <a16:creationId xmlns:a16="http://schemas.microsoft.com/office/drawing/2014/main" id="{73B461A9-BF27-E648-5E98-1AE618749ACF}"/>
                </a:ext>
              </a:extLst>
            </p:cNvPr>
            <p:cNvSpPr/>
            <p:nvPr/>
          </p:nvSpPr>
          <p:spPr>
            <a:xfrm>
              <a:off x="2936360" y="3132324"/>
              <a:ext cx="307934" cy="294214"/>
            </a:xfrm>
            <a:custGeom>
              <a:avLst/>
              <a:gdLst/>
              <a:ahLst/>
              <a:cxnLst/>
              <a:rect l="l" t="t" r="r" b="b"/>
              <a:pathLst>
                <a:path w="5409" h="5168" extrusionOk="0">
                  <a:moveTo>
                    <a:pt x="5408" y="5167"/>
                  </a:moveTo>
                  <a:lnTo>
                    <a:pt x="56" y="5167"/>
                  </a:lnTo>
                  <a:lnTo>
                    <a:pt x="0" y="5167"/>
                  </a:lnTo>
                  <a:cubicBezTo>
                    <a:pt x="1048" y="5167"/>
                    <a:pt x="1670" y="4453"/>
                    <a:pt x="1670" y="3572"/>
                  </a:cubicBezTo>
                  <a:lnTo>
                    <a:pt x="1670" y="3266"/>
                  </a:lnTo>
                  <a:lnTo>
                    <a:pt x="1670" y="1485"/>
                  </a:lnTo>
                  <a:cubicBezTo>
                    <a:pt x="1670" y="659"/>
                    <a:pt x="2468" y="0"/>
                    <a:pt x="3442" y="0"/>
                  </a:cubicBezTo>
                  <a:lnTo>
                    <a:pt x="3636" y="0"/>
                  </a:lnTo>
                  <a:cubicBezTo>
                    <a:pt x="4620" y="0"/>
                    <a:pt x="5408" y="659"/>
                    <a:pt x="5408" y="1485"/>
                  </a:cubicBezTo>
                  <a:lnTo>
                    <a:pt x="5408" y="51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8">
              <a:extLst>
                <a:ext uri="{FF2B5EF4-FFF2-40B4-BE49-F238E27FC236}">
                  <a16:creationId xmlns:a16="http://schemas.microsoft.com/office/drawing/2014/main" id="{2CD8CB9B-7524-E12F-DA4E-560B8F2085EC}"/>
                </a:ext>
              </a:extLst>
            </p:cNvPr>
            <p:cNvSpPr/>
            <p:nvPr/>
          </p:nvSpPr>
          <p:spPr>
            <a:xfrm>
              <a:off x="3142273" y="3123841"/>
              <a:ext cx="634883" cy="497056"/>
            </a:xfrm>
            <a:custGeom>
              <a:avLst/>
              <a:gdLst/>
              <a:ahLst/>
              <a:cxnLst/>
              <a:rect l="l" t="t" r="r" b="b"/>
              <a:pathLst>
                <a:path w="11152" h="8731" extrusionOk="0">
                  <a:moveTo>
                    <a:pt x="1" y="1"/>
                  </a:moveTo>
                  <a:cubicBezTo>
                    <a:pt x="1031" y="1"/>
                    <a:pt x="1856" y="669"/>
                    <a:pt x="1856" y="1504"/>
                  </a:cubicBezTo>
                  <a:lnTo>
                    <a:pt x="1856" y="7766"/>
                  </a:lnTo>
                  <a:cubicBezTo>
                    <a:pt x="1856" y="8294"/>
                    <a:pt x="2385" y="8730"/>
                    <a:pt x="3044" y="8730"/>
                  </a:cubicBezTo>
                  <a:lnTo>
                    <a:pt x="11152" y="8730"/>
                  </a:lnTo>
                  <a:lnTo>
                    <a:pt x="11152" y="2162"/>
                  </a:lnTo>
                  <a:cubicBezTo>
                    <a:pt x="11152" y="966"/>
                    <a:pt x="9964" y="1"/>
                    <a:pt x="8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a:extLst>
                <a:ext uri="{FF2B5EF4-FFF2-40B4-BE49-F238E27FC236}">
                  <a16:creationId xmlns:a16="http://schemas.microsoft.com/office/drawing/2014/main" id="{3EEEA1DD-C86F-C5A5-0361-F192A34F21FF}"/>
                </a:ext>
              </a:extLst>
            </p:cNvPr>
            <p:cNvSpPr/>
            <p:nvPr/>
          </p:nvSpPr>
          <p:spPr>
            <a:xfrm>
              <a:off x="3139142" y="3120198"/>
              <a:ext cx="641203" cy="503831"/>
            </a:xfrm>
            <a:custGeom>
              <a:avLst/>
              <a:gdLst/>
              <a:ahLst/>
              <a:cxnLst/>
              <a:rect l="l" t="t" r="r" b="b"/>
              <a:pathLst>
                <a:path w="11263" h="8850" extrusionOk="0">
                  <a:moveTo>
                    <a:pt x="8544" y="121"/>
                  </a:moveTo>
                  <a:cubicBezTo>
                    <a:pt x="9982" y="121"/>
                    <a:pt x="11142" y="1067"/>
                    <a:pt x="11142" y="2226"/>
                  </a:cubicBezTo>
                  <a:lnTo>
                    <a:pt x="11142" y="8739"/>
                  </a:lnTo>
                  <a:lnTo>
                    <a:pt x="3099" y="8739"/>
                  </a:lnTo>
                  <a:cubicBezTo>
                    <a:pt x="2477" y="8739"/>
                    <a:pt x="1967" y="8330"/>
                    <a:pt x="1967" y="7830"/>
                  </a:cubicBezTo>
                  <a:lnTo>
                    <a:pt x="1967" y="1568"/>
                  </a:lnTo>
                  <a:cubicBezTo>
                    <a:pt x="1967" y="909"/>
                    <a:pt x="1475" y="353"/>
                    <a:pt x="780" y="121"/>
                  </a:cubicBezTo>
                  <a:close/>
                  <a:moveTo>
                    <a:pt x="65" y="0"/>
                  </a:moveTo>
                  <a:cubicBezTo>
                    <a:pt x="28" y="0"/>
                    <a:pt x="0" y="28"/>
                    <a:pt x="0" y="56"/>
                  </a:cubicBezTo>
                  <a:cubicBezTo>
                    <a:pt x="0" y="93"/>
                    <a:pt x="28" y="121"/>
                    <a:pt x="65" y="121"/>
                  </a:cubicBezTo>
                  <a:cubicBezTo>
                    <a:pt x="1049" y="121"/>
                    <a:pt x="1846" y="770"/>
                    <a:pt x="1846" y="1568"/>
                  </a:cubicBezTo>
                  <a:lnTo>
                    <a:pt x="1846" y="7820"/>
                  </a:lnTo>
                  <a:cubicBezTo>
                    <a:pt x="1846" y="8395"/>
                    <a:pt x="2412" y="8850"/>
                    <a:pt x="3099" y="8850"/>
                  </a:cubicBezTo>
                  <a:lnTo>
                    <a:pt x="11207" y="8850"/>
                  </a:lnTo>
                  <a:cubicBezTo>
                    <a:pt x="11234" y="8850"/>
                    <a:pt x="11262" y="8831"/>
                    <a:pt x="11262" y="8794"/>
                  </a:cubicBezTo>
                  <a:lnTo>
                    <a:pt x="11262" y="2217"/>
                  </a:lnTo>
                  <a:cubicBezTo>
                    <a:pt x="11262" y="993"/>
                    <a:pt x="10047" y="0"/>
                    <a:pt x="8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8">
              <a:extLst>
                <a:ext uri="{FF2B5EF4-FFF2-40B4-BE49-F238E27FC236}">
                  <a16:creationId xmlns:a16="http://schemas.microsoft.com/office/drawing/2014/main" id="{04F75842-420F-3D1E-D21E-08976D90D02D}"/>
                </a:ext>
              </a:extLst>
            </p:cNvPr>
            <p:cNvSpPr/>
            <p:nvPr/>
          </p:nvSpPr>
          <p:spPr>
            <a:xfrm>
              <a:off x="3355132" y="3261724"/>
              <a:ext cx="82435" cy="82435"/>
            </a:xfrm>
            <a:custGeom>
              <a:avLst/>
              <a:gdLst/>
              <a:ahLst/>
              <a:cxnLst/>
              <a:rect l="l" t="t" r="r" b="b"/>
              <a:pathLst>
                <a:path w="1448" h="1448" extrusionOk="0">
                  <a:moveTo>
                    <a:pt x="724" y="0"/>
                  </a:moveTo>
                  <a:cubicBezTo>
                    <a:pt x="325" y="0"/>
                    <a:pt x="0" y="325"/>
                    <a:pt x="0" y="724"/>
                  </a:cubicBezTo>
                  <a:cubicBezTo>
                    <a:pt x="0" y="1123"/>
                    <a:pt x="325" y="1447"/>
                    <a:pt x="724" y="1447"/>
                  </a:cubicBezTo>
                  <a:cubicBezTo>
                    <a:pt x="1123" y="1447"/>
                    <a:pt x="1448" y="1123"/>
                    <a:pt x="1438" y="724"/>
                  </a:cubicBezTo>
                  <a:cubicBezTo>
                    <a:pt x="1438" y="325"/>
                    <a:pt x="1123" y="0"/>
                    <a:pt x="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8">
              <a:extLst>
                <a:ext uri="{FF2B5EF4-FFF2-40B4-BE49-F238E27FC236}">
                  <a16:creationId xmlns:a16="http://schemas.microsoft.com/office/drawing/2014/main" id="{319506B3-87F9-EC90-1D48-3158C91C42FB}"/>
                </a:ext>
              </a:extLst>
            </p:cNvPr>
            <p:cNvSpPr/>
            <p:nvPr/>
          </p:nvSpPr>
          <p:spPr>
            <a:xfrm>
              <a:off x="3351944" y="3258536"/>
              <a:ext cx="88811" cy="88754"/>
            </a:xfrm>
            <a:custGeom>
              <a:avLst/>
              <a:gdLst/>
              <a:ahLst/>
              <a:cxnLst/>
              <a:rect l="l" t="t" r="r" b="b"/>
              <a:pathLst>
                <a:path w="1560" h="1559" extrusionOk="0">
                  <a:moveTo>
                    <a:pt x="780" y="121"/>
                  </a:moveTo>
                  <a:cubicBezTo>
                    <a:pt x="1142" y="121"/>
                    <a:pt x="1439" y="418"/>
                    <a:pt x="1439" y="780"/>
                  </a:cubicBezTo>
                  <a:cubicBezTo>
                    <a:pt x="1439" y="1142"/>
                    <a:pt x="1142" y="1448"/>
                    <a:pt x="780" y="1448"/>
                  </a:cubicBezTo>
                  <a:cubicBezTo>
                    <a:pt x="409" y="1448"/>
                    <a:pt x="112" y="1142"/>
                    <a:pt x="112" y="780"/>
                  </a:cubicBezTo>
                  <a:cubicBezTo>
                    <a:pt x="112" y="418"/>
                    <a:pt x="409" y="121"/>
                    <a:pt x="780" y="121"/>
                  </a:cubicBezTo>
                  <a:close/>
                  <a:moveTo>
                    <a:pt x="780" y="1"/>
                  </a:moveTo>
                  <a:cubicBezTo>
                    <a:pt x="344" y="1"/>
                    <a:pt x="1" y="353"/>
                    <a:pt x="1" y="780"/>
                  </a:cubicBezTo>
                  <a:cubicBezTo>
                    <a:pt x="1" y="1206"/>
                    <a:pt x="353" y="1559"/>
                    <a:pt x="780" y="1559"/>
                  </a:cubicBezTo>
                  <a:cubicBezTo>
                    <a:pt x="1207" y="1559"/>
                    <a:pt x="1559" y="1206"/>
                    <a:pt x="1559" y="780"/>
                  </a:cubicBezTo>
                  <a:cubicBezTo>
                    <a:pt x="1559" y="353"/>
                    <a:pt x="1207" y="1"/>
                    <a:pt x="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8">
              <a:extLst>
                <a:ext uri="{FF2B5EF4-FFF2-40B4-BE49-F238E27FC236}">
                  <a16:creationId xmlns:a16="http://schemas.microsoft.com/office/drawing/2014/main" id="{08BEED72-CC90-C7F1-85FF-61C7AD8A5C1A}"/>
                </a:ext>
              </a:extLst>
            </p:cNvPr>
            <p:cNvSpPr/>
            <p:nvPr/>
          </p:nvSpPr>
          <p:spPr>
            <a:xfrm>
              <a:off x="3478725" y="3265936"/>
              <a:ext cx="219237" cy="6889"/>
            </a:xfrm>
            <a:custGeom>
              <a:avLst/>
              <a:gdLst/>
              <a:ahLst/>
              <a:cxnLst/>
              <a:rect l="l" t="t" r="r" b="b"/>
              <a:pathLst>
                <a:path w="3851" h="121"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8">
              <a:extLst>
                <a:ext uri="{FF2B5EF4-FFF2-40B4-BE49-F238E27FC236}">
                  <a16:creationId xmlns:a16="http://schemas.microsoft.com/office/drawing/2014/main" id="{4352B404-ADD6-D563-4BA8-8610EAB3033A}"/>
                </a:ext>
              </a:extLst>
            </p:cNvPr>
            <p:cNvSpPr/>
            <p:nvPr/>
          </p:nvSpPr>
          <p:spPr>
            <a:xfrm>
              <a:off x="3478725" y="3309772"/>
              <a:ext cx="111981" cy="6889"/>
            </a:xfrm>
            <a:custGeom>
              <a:avLst/>
              <a:gdLst/>
              <a:ahLst/>
              <a:cxnLst/>
              <a:rect l="l" t="t" r="r" b="b"/>
              <a:pathLst>
                <a:path w="1967" h="121" extrusionOk="0">
                  <a:moveTo>
                    <a:pt x="65" y="0"/>
                  </a:moveTo>
                  <a:cubicBezTo>
                    <a:pt x="28" y="0"/>
                    <a:pt x="0" y="28"/>
                    <a:pt x="0" y="65"/>
                  </a:cubicBezTo>
                  <a:cubicBezTo>
                    <a:pt x="0" y="93"/>
                    <a:pt x="28" y="121"/>
                    <a:pt x="65" y="121"/>
                  </a:cubicBezTo>
                  <a:lnTo>
                    <a:pt x="1911" y="121"/>
                  </a:lnTo>
                  <a:cubicBezTo>
                    <a:pt x="1948" y="121"/>
                    <a:pt x="1967" y="93"/>
                    <a:pt x="1967" y="65"/>
                  </a:cubicBezTo>
                  <a:cubicBezTo>
                    <a:pt x="1967" y="28"/>
                    <a:pt x="1948" y="0"/>
                    <a:pt x="1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8">
              <a:extLst>
                <a:ext uri="{FF2B5EF4-FFF2-40B4-BE49-F238E27FC236}">
                  <a16:creationId xmlns:a16="http://schemas.microsoft.com/office/drawing/2014/main" id="{F5FA3E4D-8A44-2B13-E4AD-D7C9A5CA0066}"/>
                </a:ext>
              </a:extLst>
            </p:cNvPr>
            <p:cNvSpPr/>
            <p:nvPr/>
          </p:nvSpPr>
          <p:spPr>
            <a:xfrm>
              <a:off x="3478725" y="3346206"/>
              <a:ext cx="219237" cy="6945"/>
            </a:xfrm>
            <a:custGeom>
              <a:avLst/>
              <a:gdLst/>
              <a:ahLst/>
              <a:cxnLst/>
              <a:rect l="l" t="t" r="r" b="b"/>
              <a:pathLst>
                <a:path w="3851" h="122" extrusionOk="0">
                  <a:moveTo>
                    <a:pt x="65" y="0"/>
                  </a:moveTo>
                  <a:cubicBezTo>
                    <a:pt x="28" y="0"/>
                    <a:pt x="0" y="28"/>
                    <a:pt x="0" y="65"/>
                  </a:cubicBezTo>
                  <a:cubicBezTo>
                    <a:pt x="0" y="93"/>
                    <a:pt x="28" y="121"/>
                    <a:pt x="65" y="121"/>
                  </a:cubicBezTo>
                  <a:lnTo>
                    <a:pt x="3785" y="121"/>
                  </a:lnTo>
                  <a:cubicBezTo>
                    <a:pt x="3822" y="121"/>
                    <a:pt x="3850" y="93"/>
                    <a:pt x="3850" y="65"/>
                  </a:cubicBezTo>
                  <a:cubicBezTo>
                    <a:pt x="3850" y="28"/>
                    <a:pt x="3822" y="0"/>
                    <a:pt x="3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8">
              <a:extLst>
                <a:ext uri="{FF2B5EF4-FFF2-40B4-BE49-F238E27FC236}">
                  <a16:creationId xmlns:a16="http://schemas.microsoft.com/office/drawing/2014/main" id="{9F485AEE-2172-407C-7FDD-230FFD64A494}"/>
                </a:ext>
              </a:extLst>
            </p:cNvPr>
            <p:cNvSpPr/>
            <p:nvPr/>
          </p:nvSpPr>
          <p:spPr>
            <a:xfrm>
              <a:off x="3314484" y="3420670"/>
              <a:ext cx="598904" cy="199654"/>
            </a:xfrm>
            <a:custGeom>
              <a:avLst/>
              <a:gdLst/>
              <a:ahLst/>
              <a:cxnLst/>
              <a:rect l="l" t="t" r="r" b="b"/>
              <a:pathLst>
                <a:path w="10520" h="3507" extrusionOk="0">
                  <a:moveTo>
                    <a:pt x="10511" y="0"/>
                  </a:moveTo>
                  <a:lnTo>
                    <a:pt x="974" y="10"/>
                  </a:lnTo>
                  <a:lnTo>
                    <a:pt x="974" y="2403"/>
                  </a:lnTo>
                  <a:cubicBezTo>
                    <a:pt x="983" y="2941"/>
                    <a:pt x="640" y="3396"/>
                    <a:pt x="0" y="3498"/>
                  </a:cubicBezTo>
                  <a:cubicBezTo>
                    <a:pt x="40" y="3501"/>
                    <a:pt x="77" y="3502"/>
                    <a:pt x="109" y="3502"/>
                  </a:cubicBezTo>
                  <a:cubicBezTo>
                    <a:pt x="172" y="3502"/>
                    <a:pt x="214" y="3498"/>
                    <a:pt x="214" y="3498"/>
                  </a:cubicBezTo>
                  <a:lnTo>
                    <a:pt x="6429" y="3507"/>
                  </a:lnTo>
                  <a:lnTo>
                    <a:pt x="9138" y="3507"/>
                  </a:lnTo>
                  <a:cubicBezTo>
                    <a:pt x="9898" y="3507"/>
                    <a:pt x="10520" y="3006"/>
                    <a:pt x="10520" y="2403"/>
                  </a:cubicBezTo>
                  <a:lnTo>
                    <a:pt x="10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8">
              <a:extLst>
                <a:ext uri="{FF2B5EF4-FFF2-40B4-BE49-F238E27FC236}">
                  <a16:creationId xmlns:a16="http://schemas.microsoft.com/office/drawing/2014/main" id="{2BD3F22F-1D88-3F9F-5055-B751D1A70A84}"/>
                </a:ext>
              </a:extLst>
            </p:cNvPr>
            <p:cNvSpPr/>
            <p:nvPr/>
          </p:nvSpPr>
          <p:spPr>
            <a:xfrm>
              <a:off x="3309190" y="3417482"/>
              <a:ext cx="607386" cy="206030"/>
            </a:xfrm>
            <a:custGeom>
              <a:avLst/>
              <a:gdLst/>
              <a:ahLst/>
              <a:cxnLst/>
              <a:rect l="l" t="t" r="r" b="b"/>
              <a:pathLst>
                <a:path w="10669" h="3619" extrusionOk="0">
                  <a:moveTo>
                    <a:pt x="10548" y="121"/>
                  </a:moveTo>
                  <a:lnTo>
                    <a:pt x="10548" y="2459"/>
                  </a:lnTo>
                  <a:cubicBezTo>
                    <a:pt x="10548" y="2691"/>
                    <a:pt x="10455" y="2914"/>
                    <a:pt x="10270" y="3099"/>
                  </a:cubicBezTo>
                  <a:cubicBezTo>
                    <a:pt x="10019" y="3359"/>
                    <a:pt x="9639" y="3498"/>
                    <a:pt x="9231" y="3507"/>
                  </a:cubicBezTo>
                  <a:lnTo>
                    <a:pt x="6605" y="3498"/>
                  </a:lnTo>
                  <a:cubicBezTo>
                    <a:pt x="6578" y="3507"/>
                    <a:pt x="6550" y="3507"/>
                    <a:pt x="6522" y="3507"/>
                  </a:cubicBezTo>
                  <a:lnTo>
                    <a:pt x="473" y="3498"/>
                  </a:lnTo>
                  <a:cubicBezTo>
                    <a:pt x="891" y="3313"/>
                    <a:pt x="1132" y="2932"/>
                    <a:pt x="1132" y="2459"/>
                  </a:cubicBezTo>
                  <a:lnTo>
                    <a:pt x="1123" y="121"/>
                  </a:lnTo>
                  <a:close/>
                  <a:moveTo>
                    <a:pt x="10604" y="1"/>
                  </a:moveTo>
                  <a:lnTo>
                    <a:pt x="1067" y="10"/>
                  </a:lnTo>
                  <a:cubicBezTo>
                    <a:pt x="1049" y="10"/>
                    <a:pt x="1039" y="19"/>
                    <a:pt x="1030" y="29"/>
                  </a:cubicBezTo>
                  <a:cubicBezTo>
                    <a:pt x="1012" y="38"/>
                    <a:pt x="1012" y="56"/>
                    <a:pt x="1012" y="66"/>
                  </a:cubicBezTo>
                  <a:lnTo>
                    <a:pt x="1012" y="2459"/>
                  </a:lnTo>
                  <a:cubicBezTo>
                    <a:pt x="1021" y="3006"/>
                    <a:pt x="659" y="3405"/>
                    <a:pt x="84" y="3498"/>
                  </a:cubicBezTo>
                  <a:lnTo>
                    <a:pt x="65" y="3498"/>
                  </a:lnTo>
                  <a:cubicBezTo>
                    <a:pt x="10" y="3498"/>
                    <a:pt x="0" y="3526"/>
                    <a:pt x="0" y="3554"/>
                  </a:cubicBezTo>
                  <a:cubicBezTo>
                    <a:pt x="0" y="3609"/>
                    <a:pt x="47" y="3609"/>
                    <a:pt x="93" y="3619"/>
                  </a:cubicBezTo>
                  <a:lnTo>
                    <a:pt x="9231" y="3619"/>
                  </a:lnTo>
                  <a:cubicBezTo>
                    <a:pt x="9676" y="3619"/>
                    <a:pt x="10084" y="3461"/>
                    <a:pt x="10353" y="3183"/>
                  </a:cubicBezTo>
                  <a:cubicBezTo>
                    <a:pt x="10557" y="2979"/>
                    <a:pt x="10669" y="2719"/>
                    <a:pt x="10669" y="2459"/>
                  </a:cubicBezTo>
                  <a:lnTo>
                    <a:pt x="10659" y="56"/>
                  </a:lnTo>
                  <a:cubicBezTo>
                    <a:pt x="10659" y="29"/>
                    <a:pt x="10631" y="1"/>
                    <a:pt x="10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8">
              <a:extLst>
                <a:ext uri="{FF2B5EF4-FFF2-40B4-BE49-F238E27FC236}">
                  <a16:creationId xmlns:a16="http://schemas.microsoft.com/office/drawing/2014/main" id="{2E1EE68E-FA7B-80D6-FFC4-003212ED7CD1}"/>
                </a:ext>
              </a:extLst>
            </p:cNvPr>
            <p:cNvSpPr/>
            <p:nvPr/>
          </p:nvSpPr>
          <p:spPr>
            <a:xfrm>
              <a:off x="3319722" y="3424370"/>
              <a:ext cx="583646" cy="192822"/>
            </a:xfrm>
            <a:custGeom>
              <a:avLst/>
              <a:gdLst/>
              <a:ahLst/>
              <a:cxnLst/>
              <a:rect l="l" t="t" r="r" b="b"/>
              <a:pathLst>
                <a:path w="10252" h="3387" extrusionOk="0">
                  <a:moveTo>
                    <a:pt x="10242" y="0"/>
                  </a:moveTo>
                  <a:lnTo>
                    <a:pt x="1021" y="0"/>
                  </a:lnTo>
                  <a:lnTo>
                    <a:pt x="1031" y="2320"/>
                  </a:lnTo>
                  <a:cubicBezTo>
                    <a:pt x="1031" y="2839"/>
                    <a:pt x="706" y="3275"/>
                    <a:pt x="84" y="3377"/>
                  </a:cubicBezTo>
                  <a:cubicBezTo>
                    <a:pt x="66" y="3377"/>
                    <a:pt x="1" y="3377"/>
                    <a:pt x="84" y="3377"/>
                  </a:cubicBezTo>
                  <a:cubicBezTo>
                    <a:pt x="196" y="3377"/>
                    <a:pt x="288" y="3377"/>
                    <a:pt x="288" y="3377"/>
                  </a:cubicBezTo>
                  <a:lnTo>
                    <a:pt x="6300" y="3386"/>
                  </a:lnTo>
                  <a:cubicBezTo>
                    <a:pt x="6328" y="3386"/>
                    <a:pt x="6346" y="3386"/>
                    <a:pt x="6374" y="3386"/>
                  </a:cubicBezTo>
                  <a:lnTo>
                    <a:pt x="8916" y="3386"/>
                  </a:lnTo>
                  <a:cubicBezTo>
                    <a:pt x="9658" y="3377"/>
                    <a:pt x="10252" y="2904"/>
                    <a:pt x="10252" y="23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8">
              <a:extLst>
                <a:ext uri="{FF2B5EF4-FFF2-40B4-BE49-F238E27FC236}">
                  <a16:creationId xmlns:a16="http://schemas.microsoft.com/office/drawing/2014/main" id="{DE439D51-4BE5-41D6-FF34-06180E288EB3}"/>
                </a:ext>
              </a:extLst>
            </p:cNvPr>
            <p:cNvSpPr/>
            <p:nvPr/>
          </p:nvSpPr>
          <p:spPr>
            <a:xfrm>
              <a:off x="1858973" y="2558251"/>
              <a:ext cx="562525" cy="562525"/>
            </a:xfrm>
            <a:custGeom>
              <a:avLst/>
              <a:gdLst/>
              <a:ahLst/>
              <a:cxnLst/>
              <a:rect l="l" t="t" r="r" b="b"/>
              <a:pathLst>
                <a:path w="9881" h="9881" extrusionOk="0">
                  <a:moveTo>
                    <a:pt x="4945" y="1"/>
                  </a:moveTo>
                  <a:cubicBezTo>
                    <a:pt x="2218" y="1"/>
                    <a:pt x="1" y="2218"/>
                    <a:pt x="1" y="4945"/>
                  </a:cubicBezTo>
                  <a:cubicBezTo>
                    <a:pt x="1" y="7672"/>
                    <a:pt x="2218" y="9880"/>
                    <a:pt x="4945" y="9880"/>
                  </a:cubicBezTo>
                  <a:cubicBezTo>
                    <a:pt x="7672" y="9880"/>
                    <a:pt x="9880" y="7672"/>
                    <a:pt x="9880" y="4945"/>
                  </a:cubicBezTo>
                  <a:cubicBezTo>
                    <a:pt x="9880" y="2218"/>
                    <a:pt x="7672" y="1"/>
                    <a:pt x="4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8">
              <a:extLst>
                <a:ext uri="{FF2B5EF4-FFF2-40B4-BE49-F238E27FC236}">
                  <a16:creationId xmlns:a16="http://schemas.microsoft.com/office/drawing/2014/main" id="{4D118476-115A-39C6-B6F1-750A9075F7CC}"/>
                </a:ext>
              </a:extLst>
            </p:cNvPr>
            <p:cNvSpPr/>
            <p:nvPr/>
          </p:nvSpPr>
          <p:spPr>
            <a:xfrm>
              <a:off x="1748957" y="2524435"/>
              <a:ext cx="630101" cy="630158"/>
            </a:xfrm>
            <a:custGeom>
              <a:avLst/>
              <a:gdLst/>
              <a:ahLst/>
              <a:cxnLst/>
              <a:rect l="l" t="t" r="r" b="b"/>
              <a:pathLst>
                <a:path w="11068" h="11069" extrusionOk="0">
                  <a:moveTo>
                    <a:pt x="5539" y="1"/>
                  </a:moveTo>
                  <a:cubicBezTo>
                    <a:pt x="2487" y="1"/>
                    <a:pt x="1" y="2487"/>
                    <a:pt x="1" y="5539"/>
                  </a:cubicBezTo>
                  <a:cubicBezTo>
                    <a:pt x="1" y="8591"/>
                    <a:pt x="2487" y="11068"/>
                    <a:pt x="5539" y="11068"/>
                  </a:cubicBezTo>
                  <a:cubicBezTo>
                    <a:pt x="8591" y="11068"/>
                    <a:pt x="11068" y="8591"/>
                    <a:pt x="11068" y="5539"/>
                  </a:cubicBezTo>
                  <a:cubicBezTo>
                    <a:pt x="11068" y="2487"/>
                    <a:pt x="8591" y="1"/>
                    <a:pt x="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8">
              <a:extLst>
                <a:ext uri="{FF2B5EF4-FFF2-40B4-BE49-F238E27FC236}">
                  <a16:creationId xmlns:a16="http://schemas.microsoft.com/office/drawing/2014/main" id="{E3538C4C-5F7E-65F5-40D3-8C24B074E785}"/>
                </a:ext>
              </a:extLst>
            </p:cNvPr>
            <p:cNvSpPr/>
            <p:nvPr/>
          </p:nvSpPr>
          <p:spPr>
            <a:xfrm>
              <a:off x="1866886" y="2566164"/>
              <a:ext cx="547211" cy="547211"/>
            </a:xfrm>
            <a:custGeom>
              <a:avLst/>
              <a:gdLst/>
              <a:ahLst/>
              <a:cxnLst/>
              <a:rect l="l" t="t" r="r" b="b"/>
              <a:pathLst>
                <a:path w="9612" h="9612" extrusionOk="0">
                  <a:moveTo>
                    <a:pt x="4806" y="1"/>
                  </a:moveTo>
                  <a:cubicBezTo>
                    <a:pt x="4769" y="1"/>
                    <a:pt x="4750" y="29"/>
                    <a:pt x="4750" y="56"/>
                  </a:cubicBezTo>
                  <a:cubicBezTo>
                    <a:pt x="4750" y="94"/>
                    <a:pt x="4769" y="112"/>
                    <a:pt x="4806" y="112"/>
                  </a:cubicBezTo>
                  <a:cubicBezTo>
                    <a:pt x="7394" y="112"/>
                    <a:pt x="9500" y="2218"/>
                    <a:pt x="9500" y="4806"/>
                  </a:cubicBezTo>
                  <a:cubicBezTo>
                    <a:pt x="9500" y="7394"/>
                    <a:pt x="7394" y="9491"/>
                    <a:pt x="4806" y="9491"/>
                  </a:cubicBezTo>
                  <a:cubicBezTo>
                    <a:pt x="2218" y="9491"/>
                    <a:pt x="112" y="7394"/>
                    <a:pt x="112" y="4806"/>
                  </a:cubicBezTo>
                  <a:cubicBezTo>
                    <a:pt x="112" y="4407"/>
                    <a:pt x="168" y="3999"/>
                    <a:pt x="270" y="3619"/>
                  </a:cubicBezTo>
                  <a:cubicBezTo>
                    <a:pt x="279" y="3582"/>
                    <a:pt x="260" y="3554"/>
                    <a:pt x="223" y="3545"/>
                  </a:cubicBezTo>
                  <a:cubicBezTo>
                    <a:pt x="219" y="3543"/>
                    <a:pt x="214" y="3542"/>
                    <a:pt x="209" y="3542"/>
                  </a:cubicBezTo>
                  <a:cubicBezTo>
                    <a:pt x="187" y="3542"/>
                    <a:pt x="166" y="3560"/>
                    <a:pt x="158" y="3591"/>
                  </a:cubicBezTo>
                  <a:cubicBezTo>
                    <a:pt x="56" y="3981"/>
                    <a:pt x="1" y="4389"/>
                    <a:pt x="1" y="4806"/>
                  </a:cubicBezTo>
                  <a:cubicBezTo>
                    <a:pt x="1" y="7459"/>
                    <a:pt x="2153" y="9611"/>
                    <a:pt x="4806" y="9611"/>
                  </a:cubicBezTo>
                  <a:cubicBezTo>
                    <a:pt x="7459" y="9611"/>
                    <a:pt x="9611" y="7459"/>
                    <a:pt x="9611" y="4806"/>
                  </a:cubicBezTo>
                  <a:cubicBezTo>
                    <a:pt x="9611" y="2153"/>
                    <a:pt x="7459" y="1"/>
                    <a:pt x="4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8">
              <a:extLst>
                <a:ext uri="{FF2B5EF4-FFF2-40B4-BE49-F238E27FC236}">
                  <a16:creationId xmlns:a16="http://schemas.microsoft.com/office/drawing/2014/main" id="{E54B9B5E-2AAF-9453-6249-B9FED911200E}"/>
                </a:ext>
              </a:extLst>
            </p:cNvPr>
            <p:cNvSpPr/>
            <p:nvPr/>
          </p:nvSpPr>
          <p:spPr>
            <a:xfrm>
              <a:off x="1890683" y="2596621"/>
              <a:ext cx="128890" cy="134412"/>
            </a:xfrm>
            <a:custGeom>
              <a:avLst/>
              <a:gdLst/>
              <a:ahLst/>
              <a:cxnLst/>
              <a:rect l="l" t="t" r="r" b="b"/>
              <a:pathLst>
                <a:path w="2264" h="2361" extrusionOk="0">
                  <a:moveTo>
                    <a:pt x="2193" y="0"/>
                  </a:moveTo>
                  <a:cubicBezTo>
                    <a:pt x="2185" y="0"/>
                    <a:pt x="2178" y="2"/>
                    <a:pt x="2171" y="4"/>
                  </a:cubicBezTo>
                  <a:cubicBezTo>
                    <a:pt x="1985" y="97"/>
                    <a:pt x="1809" y="208"/>
                    <a:pt x="1642" y="319"/>
                  </a:cubicBezTo>
                  <a:cubicBezTo>
                    <a:pt x="1253" y="598"/>
                    <a:pt x="909" y="922"/>
                    <a:pt x="612" y="1293"/>
                  </a:cubicBezTo>
                  <a:cubicBezTo>
                    <a:pt x="371" y="1599"/>
                    <a:pt x="167" y="1933"/>
                    <a:pt x="9" y="2286"/>
                  </a:cubicBezTo>
                  <a:cubicBezTo>
                    <a:pt x="0" y="2314"/>
                    <a:pt x="9" y="2342"/>
                    <a:pt x="37" y="2360"/>
                  </a:cubicBezTo>
                  <a:lnTo>
                    <a:pt x="65" y="2360"/>
                  </a:lnTo>
                  <a:cubicBezTo>
                    <a:pt x="84" y="2360"/>
                    <a:pt x="102" y="2351"/>
                    <a:pt x="111" y="2332"/>
                  </a:cubicBezTo>
                  <a:cubicBezTo>
                    <a:pt x="269" y="1989"/>
                    <a:pt x="464" y="1664"/>
                    <a:pt x="696" y="1368"/>
                  </a:cubicBezTo>
                  <a:cubicBezTo>
                    <a:pt x="993" y="1006"/>
                    <a:pt x="1327" y="681"/>
                    <a:pt x="1716" y="412"/>
                  </a:cubicBezTo>
                  <a:cubicBezTo>
                    <a:pt x="1874" y="301"/>
                    <a:pt x="2050" y="199"/>
                    <a:pt x="2227" y="106"/>
                  </a:cubicBezTo>
                  <a:cubicBezTo>
                    <a:pt x="2254" y="97"/>
                    <a:pt x="2264" y="60"/>
                    <a:pt x="2245" y="32"/>
                  </a:cubicBezTo>
                  <a:cubicBezTo>
                    <a:pt x="2238" y="11"/>
                    <a:pt x="2216" y="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8">
              <a:extLst>
                <a:ext uri="{FF2B5EF4-FFF2-40B4-BE49-F238E27FC236}">
                  <a16:creationId xmlns:a16="http://schemas.microsoft.com/office/drawing/2014/main" id="{5C25AC2C-0B8E-65ED-BC63-AF7B5D8D4BFC}"/>
                </a:ext>
              </a:extLst>
            </p:cNvPr>
            <p:cNvSpPr/>
            <p:nvPr/>
          </p:nvSpPr>
          <p:spPr>
            <a:xfrm>
              <a:off x="1712152" y="3085073"/>
              <a:ext cx="182802" cy="179216"/>
            </a:xfrm>
            <a:custGeom>
              <a:avLst/>
              <a:gdLst/>
              <a:ahLst/>
              <a:cxnLst/>
              <a:rect l="l" t="t" r="r" b="b"/>
              <a:pathLst>
                <a:path w="3211" h="3148" extrusionOk="0">
                  <a:moveTo>
                    <a:pt x="1354" y="0"/>
                  </a:moveTo>
                  <a:cubicBezTo>
                    <a:pt x="1272" y="0"/>
                    <a:pt x="1188" y="33"/>
                    <a:pt x="1123" y="98"/>
                  </a:cubicBezTo>
                  <a:lnTo>
                    <a:pt x="121" y="1090"/>
                  </a:lnTo>
                  <a:cubicBezTo>
                    <a:pt x="1" y="1220"/>
                    <a:pt x="1" y="1424"/>
                    <a:pt x="121" y="1545"/>
                  </a:cubicBezTo>
                  <a:lnTo>
                    <a:pt x="205" y="1619"/>
                  </a:lnTo>
                  <a:lnTo>
                    <a:pt x="1439" y="2862"/>
                  </a:lnTo>
                  <a:lnTo>
                    <a:pt x="1633" y="3057"/>
                  </a:lnTo>
                  <a:cubicBezTo>
                    <a:pt x="1694" y="3117"/>
                    <a:pt x="1775" y="3147"/>
                    <a:pt x="1857" y="3147"/>
                  </a:cubicBezTo>
                  <a:cubicBezTo>
                    <a:pt x="1939" y="3147"/>
                    <a:pt x="2023" y="3117"/>
                    <a:pt x="2088" y="3057"/>
                  </a:cubicBezTo>
                  <a:lnTo>
                    <a:pt x="3090" y="2055"/>
                  </a:lnTo>
                  <a:cubicBezTo>
                    <a:pt x="3201" y="1934"/>
                    <a:pt x="3210" y="1749"/>
                    <a:pt x="3099" y="1619"/>
                  </a:cubicBezTo>
                  <a:cubicBezTo>
                    <a:pt x="3099" y="1619"/>
                    <a:pt x="3090" y="1610"/>
                    <a:pt x="3081" y="1600"/>
                  </a:cubicBezTo>
                  <a:lnTo>
                    <a:pt x="1587" y="107"/>
                  </a:lnTo>
                  <a:lnTo>
                    <a:pt x="1578" y="98"/>
                  </a:lnTo>
                  <a:cubicBezTo>
                    <a:pt x="1517" y="33"/>
                    <a:pt x="1436" y="0"/>
                    <a:pt x="13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8">
              <a:extLst>
                <a:ext uri="{FF2B5EF4-FFF2-40B4-BE49-F238E27FC236}">
                  <a16:creationId xmlns:a16="http://schemas.microsoft.com/office/drawing/2014/main" id="{5E6A3D75-9DC0-D20E-85B2-F92688D17049}"/>
                </a:ext>
              </a:extLst>
            </p:cNvPr>
            <p:cNvSpPr/>
            <p:nvPr/>
          </p:nvSpPr>
          <p:spPr>
            <a:xfrm>
              <a:off x="1710558" y="3081600"/>
              <a:ext cx="188097" cy="185990"/>
            </a:xfrm>
            <a:custGeom>
              <a:avLst/>
              <a:gdLst/>
              <a:ahLst/>
              <a:cxnLst/>
              <a:rect l="l" t="t" r="r" b="b"/>
              <a:pathLst>
                <a:path w="3304" h="3267" extrusionOk="0">
                  <a:moveTo>
                    <a:pt x="1383" y="121"/>
                  </a:moveTo>
                  <a:cubicBezTo>
                    <a:pt x="1448" y="121"/>
                    <a:pt x="1513" y="140"/>
                    <a:pt x="1569" y="196"/>
                  </a:cubicBezTo>
                  <a:lnTo>
                    <a:pt x="3081" y="1708"/>
                  </a:lnTo>
                  <a:lnTo>
                    <a:pt x="3090" y="1717"/>
                  </a:lnTo>
                  <a:cubicBezTo>
                    <a:pt x="3173" y="1828"/>
                    <a:pt x="3173" y="1977"/>
                    <a:pt x="3071" y="2070"/>
                  </a:cubicBezTo>
                  <a:lnTo>
                    <a:pt x="2070" y="3071"/>
                  </a:lnTo>
                  <a:cubicBezTo>
                    <a:pt x="2019" y="3122"/>
                    <a:pt x="1954" y="3148"/>
                    <a:pt x="1889" y="3148"/>
                  </a:cubicBezTo>
                  <a:cubicBezTo>
                    <a:pt x="1824" y="3148"/>
                    <a:pt x="1759" y="3122"/>
                    <a:pt x="1708" y="3071"/>
                  </a:cubicBezTo>
                  <a:lnTo>
                    <a:pt x="196" y="1569"/>
                  </a:lnTo>
                  <a:cubicBezTo>
                    <a:pt x="94" y="1467"/>
                    <a:pt x="94" y="1300"/>
                    <a:pt x="196" y="1198"/>
                  </a:cubicBezTo>
                  <a:lnTo>
                    <a:pt x="1198" y="196"/>
                  </a:lnTo>
                  <a:cubicBezTo>
                    <a:pt x="1244" y="140"/>
                    <a:pt x="1318" y="121"/>
                    <a:pt x="1383" y="121"/>
                  </a:cubicBezTo>
                  <a:close/>
                  <a:moveTo>
                    <a:pt x="1383" y="1"/>
                  </a:moveTo>
                  <a:cubicBezTo>
                    <a:pt x="1286" y="1"/>
                    <a:pt x="1188" y="38"/>
                    <a:pt x="1114" y="112"/>
                  </a:cubicBezTo>
                  <a:lnTo>
                    <a:pt x="112" y="1114"/>
                  </a:lnTo>
                  <a:cubicBezTo>
                    <a:pt x="47" y="1188"/>
                    <a:pt x="1" y="1281"/>
                    <a:pt x="1" y="1383"/>
                  </a:cubicBezTo>
                  <a:cubicBezTo>
                    <a:pt x="1" y="1485"/>
                    <a:pt x="47" y="1578"/>
                    <a:pt x="112" y="1643"/>
                  </a:cubicBezTo>
                  <a:lnTo>
                    <a:pt x="1624" y="3155"/>
                  </a:lnTo>
                  <a:cubicBezTo>
                    <a:pt x="1689" y="3229"/>
                    <a:pt x="1791" y="3266"/>
                    <a:pt x="1884" y="3266"/>
                  </a:cubicBezTo>
                  <a:cubicBezTo>
                    <a:pt x="1986" y="3266"/>
                    <a:pt x="2079" y="3229"/>
                    <a:pt x="2153" y="3155"/>
                  </a:cubicBezTo>
                  <a:lnTo>
                    <a:pt x="3155" y="2153"/>
                  </a:lnTo>
                  <a:cubicBezTo>
                    <a:pt x="3294" y="2014"/>
                    <a:pt x="3303" y="1801"/>
                    <a:pt x="3173" y="1643"/>
                  </a:cubicBezTo>
                  <a:cubicBezTo>
                    <a:pt x="3164" y="1634"/>
                    <a:pt x="3164" y="1624"/>
                    <a:pt x="3155" y="1624"/>
                  </a:cubicBezTo>
                  <a:lnTo>
                    <a:pt x="1652" y="112"/>
                  </a:lnTo>
                  <a:cubicBezTo>
                    <a:pt x="1578" y="38"/>
                    <a:pt x="1480"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8">
              <a:extLst>
                <a:ext uri="{FF2B5EF4-FFF2-40B4-BE49-F238E27FC236}">
                  <a16:creationId xmlns:a16="http://schemas.microsoft.com/office/drawing/2014/main" id="{24A6936A-9069-D6E7-9B00-1FB8CD6F57B9}"/>
                </a:ext>
              </a:extLst>
            </p:cNvPr>
            <p:cNvSpPr/>
            <p:nvPr/>
          </p:nvSpPr>
          <p:spPr>
            <a:xfrm>
              <a:off x="1663022" y="3177184"/>
              <a:ext cx="131053" cy="132135"/>
            </a:xfrm>
            <a:custGeom>
              <a:avLst/>
              <a:gdLst/>
              <a:ahLst/>
              <a:cxnLst/>
              <a:rect l="l" t="t" r="r" b="b"/>
              <a:pathLst>
                <a:path w="2302" h="2321" extrusionOk="0">
                  <a:moveTo>
                    <a:pt x="1068" y="1"/>
                  </a:moveTo>
                  <a:lnTo>
                    <a:pt x="1" y="1096"/>
                  </a:lnTo>
                  <a:cubicBezTo>
                    <a:pt x="353" y="1383"/>
                    <a:pt x="864" y="1893"/>
                    <a:pt x="1188" y="2255"/>
                  </a:cubicBezTo>
                  <a:cubicBezTo>
                    <a:pt x="1207" y="2283"/>
                    <a:pt x="1225" y="2302"/>
                    <a:pt x="1244" y="2320"/>
                  </a:cubicBezTo>
                  <a:lnTo>
                    <a:pt x="2302" y="1244"/>
                  </a:lnTo>
                  <a:lnTo>
                    <a:pt x="10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8">
              <a:extLst>
                <a:ext uri="{FF2B5EF4-FFF2-40B4-BE49-F238E27FC236}">
                  <a16:creationId xmlns:a16="http://schemas.microsoft.com/office/drawing/2014/main" id="{27722130-93B4-6B2F-D9B4-EE83732309CB}"/>
                </a:ext>
              </a:extLst>
            </p:cNvPr>
            <p:cNvSpPr/>
            <p:nvPr/>
          </p:nvSpPr>
          <p:spPr>
            <a:xfrm>
              <a:off x="1659322" y="3174053"/>
              <a:ext cx="138454" cy="138909"/>
            </a:xfrm>
            <a:custGeom>
              <a:avLst/>
              <a:gdLst/>
              <a:ahLst/>
              <a:cxnLst/>
              <a:rect l="l" t="t" r="r" b="b"/>
              <a:pathLst>
                <a:path w="2432" h="2440" extrusionOk="0">
                  <a:moveTo>
                    <a:pt x="1133" y="139"/>
                  </a:moveTo>
                  <a:lnTo>
                    <a:pt x="2292" y="1290"/>
                  </a:lnTo>
                  <a:lnTo>
                    <a:pt x="1309" y="2292"/>
                  </a:lnTo>
                  <a:cubicBezTo>
                    <a:pt x="1309" y="2282"/>
                    <a:pt x="1300" y="2282"/>
                    <a:pt x="1300" y="2273"/>
                  </a:cubicBezTo>
                  <a:cubicBezTo>
                    <a:pt x="975" y="1911"/>
                    <a:pt x="493" y="1438"/>
                    <a:pt x="149" y="1141"/>
                  </a:cubicBezTo>
                  <a:lnTo>
                    <a:pt x="1133" y="139"/>
                  </a:lnTo>
                  <a:close/>
                  <a:moveTo>
                    <a:pt x="1123" y="0"/>
                  </a:moveTo>
                  <a:cubicBezTo>
                    <a:pt x="1114" y="0"/>
                    <a:pt x="1096" y="0"/>
                    <a:pt x="1086" y="10"/>
                  </a:cubicBezTo>
                  <a:lnTo>
                    <a:pt x="20" y="1104"/>
                  </a:lnTo>
                  <a:cubicBezTo>
                    <a:pt x="10" y="1113"/>
                    <a:pt x="1" y="1132"/>
                    <a:pt x="1" y="1151"/>
                  </a:cubicBezTo>
                  <a:cubicBezTo>
                    <a:pt x="10" y="1169"/>
                    <a:pt x="20" y="1188"/>
                    <a:pt x="29" y="1197"/>
                  </a:cubicBezTo>
                  <a:cubicBezTo>
                    <a:pt x="363" y="1475"/>
                    <a:pt x="882" y="1985"/>
                    <a:pt x="1207" y="2357"/>
                  </a:cubicBezTo>
                  <a:cubicBezTo>
                    <a:pt x="1226" y="2375"/>
                    <a:pt x="1244" y="2394"/>
                    <a:pt x="1263" y="2412"/>
                  </a:cubicBezTo>
                  <a:cubicBezTo>
                    <a:pt x="1272" y="2431"/>
                    <a:pt x="1290" y="2440"/>
                    <a:pt x="1309" y="2440"/>
                  </a:cubicBezTo>
                  <a:cubicBezTo>
                    <a:pt x="1328" y="2440"/>
                    <a:pt x="1337" y="2431"/>
                    <a:pt x="1346" y="2421"/>
                  </a:cubicBezTo>
                  <a:lnTo>
                    <a:pt x="2404" y="1336"/>
                  </a:lnTo>
                  <a:cubicBezTo>
                    <a:pt x="2431" y="1308"/>
                    <a:pt x="2431" y="1271"/>
                    <a:pt x="2404" y="1253"/>
                  </a:cubicBezTo>
                  <a:lnTo>
                    <a:pt x="1170" y="10"/>
                  </a:lnTo>
                  <a:cubicBezTo>
                    <a:pt x="1161" y="0"/>
                    <a:pt x="1142" y="0"/>
                    <a:pt x="1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8">
              <a:extLst>
                <a:ext uri="{FF2B5EF4-FFF2-40B4-BE49-F238E27FC236}">
                  <a16:creationId xmlns:a16="http://schemas.microsoft.com/office/drawing/2014/main" id="{B6AAA7AD-DFC2-BD6C-3FFE-20E2C3C535A6}"/>
                </a:ext>
              </a:extLst>
            </p:cNvPr>
            <p:cNvSpPr/>
            <p:nvPr/>
          </p:nvSpPr>
          <p:spPr>
            <a:xfrm>
              <a:off x="1329815" y="3227054"/>
              <a:ext cx="419403" cy="406252"/>
            </a:xfrm>
            <a:custGeom>
              <a:avLst/>
              <a:gdLst/>
              <a:ahLst/>
              <a:cxnLst/>
              <a:rect l="l" t="t" r="r" b="b"/>
              <a:pathLst>
                <a:path w="7367" h="7136" extrusionOk="0">
                  <a:moveTo>
                    <a:pt x="5511" y="1"/>
                  </a:moveTo>
                  <a:cubicBezTo>
                    <a:pt x="5503" y="1"/>
                    <a:pt x="5497" y="3"/>
                    <a:pt x="5492" y="6"/>
                  </a:cubicBezTo>
                  <a:lnTo>
                    <a:pt x="511" y="4941"/>
                  </a:lnTo>
                  <a:cubicBezTo>
                    <a:pt x="0" y="5442"/>
                    <a:pt x="0" y="6259"/>
                    <a:pt x="511" y="6760"/>
                  </a:cubicBezTo>
                  <a:cubicBezTo>
                    <a:pt x="761" y="7010"/>
                    <a:pt x="1093" y="7135"/>
                    <a:pt x="1425" y="7135"/>
                  </a:cubicBezTo>
                  <a:cubicBezTo>
                    <a:pt x="1758" y="7135"/>
                    <a:pt x="2092" y="7010"/>
                    <a:pt x="2347" y="6760"/>
                  </a:cubicBezTo>
                  <a:lnTo>
                    <a:pt x="7329" y="1824"/>
                  </a:lnTo>
                  <a:cubicBezTo>
                    <a:pt x="7366" y="1797"/>
                    <a:pt x="7264" y="1648"/>
                    <a:pt x="7097" y="1453"/>
                  </a:cubicBezTo>
                  <a:cubicBezTo>
                    <a:pt x="7078" y="1426"/>
                    <a:pt x="7060" y="1407"/>
                    <a:pt x="7041" y="1388"/>
                  </a:cubicBezTo>
                  <a:cubicBezTo>
                    <a:pt x="6717" y="1017"/>
                    <a:pt x="6206" y="507"/>
                    <a:pt x="5854" y="220"/>
                  </a:cubicBezTo>
                  <a:cubicBezTo>
                    <a:pt x="5854" y="220"/>
                    <a:pt x="5854" y="220"/>
                    <a:pt x="5854" y="210"/>
                  </a:cubicBezTo>
                  <a:cubicBezTo>
                    <a:pt x="5692" y="81"/>
                    <a:pt x="5566" y="1"/>
                    <a:pt x="5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a:extLst>
                <a:ext uri="{FF2B5EF4-FFF2-40B4-BE49-F238E27FC236}">
                  <a16:creationId xmlns:a16="http://schemas.microsoft.com/office/drawing/2014/main" id="{072CB241-52BE-7F20-1E4C-0AFF903B5A7E}"/>
                </a:ext>
              </a:extLst>
            </p:cNvPr>
            <p:cNvSpPr/>
            <p:nvPr/>
          </p:nvSpPr>
          <p:spPr>
            <a:xfrm>
              <a:off x="1333516" y="3223752"/>
              <a:ext cx="419346" cy="412970"/>
            </a:xfrm>
            <a:custGeom>
              <a:avLst/>
              <a:gdLst/>
              <a:ahLst/>
              <a:cxnLst/>
              <a:rect l="l" t="t" r="r" b="b"/>
              <a:pathLst>
                <a:path w="7366" h="7254" extrusionOk="0">
                  <a:moveTo>
                    <a:pt x="5455" y="120"/>
                  </a:moveTo>
                  <a:cubicBezTo>
                    <a:pt x="5483" y="129"/>
                    <a:pt x="5557" y="166"/>
                    <a:pt x="5752" y="324"/>
                  </a:cubicBezTo>
                  <a:cubicBezTo>
                    <a:pt x="6086" y="602"/>
                    <a:pt x="6605" y="1112"/>
                    <a:pt x="6930" y="1484"/>
                  </a:cubicBezTo>
                  <a:cubicBezTo>
                    <a:pt x="6949" y="1502"/>
                    <a:pt x="6967" y="1521"/>
                    <a:pt x="6986" y="1548"/>
                  </a:cubicBezTo>
                  <a:cubicBezTo>
                    <a:pt x="7162" y="1753"/>
                    <a:pt x="7199" y="1827"/>
                    <a:pt x="7208" y="1855"/>
                  </a:cubicBezTo>
                  <a:lnTo>
                    <a:pt x="2236" y="6771"/>
                  </a:lnTo>
                  <a:cubicBezTo>
                    <a:pt x="1995" y="7012"/>
                    <a:pt x="1677" y="7133"/>
                    <a:pt x="1359" y="7133"/>
                  </a:cubicBezTo>
                  <a:cubicBezTo>
                    <a:pt x="1042" y="7133"/>
                    <a:pt x="724" y="7012"/>
                    <a:pt x="483" y="6771"/>
                  </a:cubicBezTo>
                  <a:cubicBezTo>
                    <a:pt x="251" y="6539"/>
                    <a:pt x="121" y="6233"/>
                    <a:pt x="121" y="5908"/>
                  </a:cubicBezTo>
                  <a:cubicBezTo>
                    <a:pt x="121" y="5575"/>
                    <a:pt x="251" y="5268"/>
                    <a:pt x="483" y="5036"/>
                  </a:cubicBezTo>
                  <a:lnTo>
                    <a:pt x="5455" y="120"/>
                  </a:lnTo>
                  <a:close/>
                  <a:moveTo>
                    <a:pt x="5450" y="1"/>
                  </a:moveTo>
                  <a:cubicBezTo>
                    <a:pt x="5425" y="1"/>
                    <a:pt x="5406" y="11"/>
                    <a:pt x="5390" y="27"/>
                  </a:cubicBezTo>
                  <a:lnTo>
                    <a:pt x="399" y="4962"/>
                  </a:lnTo>
                  <a:cubicBezTo>
                    <a:pt x="149" y="5213"/>
                    <a:pt x="0" y="5547"/>
                    <a:pt x="0" y="5908"/>
                  </a:cubicBezTo>
                  <a:cubicBezTo>
                    <a:pt x="0" y="6270"/>
                    <a:pt x="149" y="6604"/>
                    <a:pt x="399" y="6855"/>
                  </a:cubicBezTo>
                  <a:cubicBezTo>
                    <a:pt x="668" y="7114"/>
                    <a:pt x="1011" y="7254"/>
                    <a:pt x="1364" y="7254"/>
                  </a:cubicBezTo>
                  <a:cubicBezTo>
                    <a:pt x="1707" y="7254"/>
                    <a:pt x="2060" y="7114"/>
                    <a:pt x="2319" y="6855"/>
                  </a:cubicBezTo>
                  <a:lnTo>
                    <a:pt x="7310" y="1920"/>
                  </a:lnTo>
                  <a:cubicBezTo>
                    <a:pt x="7366" y="1873"/>
                    <a:pt x="7338" y="1780"/>
                    <a:pt x="7078" y="1465"/>
                  </a:cubicBezTo>
                  <a:cubicBezTo>
                    <a:pt x="7060" y="1446"/>
                    <a:pt x="7041" y="1428"/>
                    <a:pt x="7023" y="1400"/>
                  </a:cubicBezTo>
                  <a:cubicBezTo>
                    <a:pt x="6689" y="1020"/>
                    <a:pt x="6179" y="519"/>
                    <a:pt x="5826" y="231"/>
                  </a:cubicBezTo>
                  <a:cubicBezTo>
                    <a:pt x="5615" y="60"/>
                    <a:pt x="5512" y="1"/>
                    <a:pt x="5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a:extLst>
                <a:ext uri="{FF2B5EF4-FFF2-40B4-BE49-F238E27FC236}">
                  <a16:creationId xmlns:a16="http://schemas.microsoft.com/office/drawing/2014/main" id="{74FB984C-598B-9025-D182-312768DEF956}"/>
                </a:ext>
              </a:extLst>
            </p:cNvPr>
            <p:cNvSpPr/>
            <p:nvPr/>
          </p:nvSpPr>
          <p:spPr>
            <a:xfrm>
              <a:off x="1719553" y="2418832"/>
              <a:ext cx="841881" cy="841881"/>
            </a:xfrm>
            <a:custGeom>
              <a:avLst/>
              <a:gdLst/>
              <a:ahLst/>
              <a:cxnLst/>
              <a:rect l="l" t="t" r="r" b="b"/>
              <a:pathLst>
                <a:path w="14788" h="14788" extrusionOk="0">
                  <a:moveTo>
                    <a:pt x="7394" y="1856"/>
                  </a:moveTo>
                  <a:cubicBezTo>
                    <a:pt x="10446" y="1856"/>
                    <a:pt x="12923" y="4333"/>
                    <a:pt x="12923" y="7394"/>
                  </a:cubicBezTo>
                  <a:cubicBezTo>
                    <a:pt x="12923" y="10446"/>
                    <a:pt x="10446" y="12923"/>
                    <a:pt x="7394" y="12923"/>
                  </a:cubicBezTo>
                  <a:cubicBezTo>
                    <a:pt x="4342" y="12923"/>
                    <a:pt x="1865" y="10446"/>
                    <a:pt x="1865" y="7394"/>
                  </a:cubicBezTo>
                  <a:cubicBezTo>
                    <a:pt x="1865" y="6912"/>
                    <a:pt x="1921" y="6439"/>
                    <a:pt x="2041" y="5993"/>
                  </a:cubicBezTo>
                  <a:cubicBezTo>
                    <a:pt x="2069" y="5863"/>
                    <a:pt x="2116" y="5743"/>
                    <a:pt x="2153" y="5613"/>
                  </a:cubicBezTo>
                  <a:cubicBezTo>
                    <a:pt x="2208" y="5446"/>
                    <a:pt x="2283" y="5270"/>
                    <a:pt x="2357" y="5103"/>
                  </a:cubicBezTo>
                  <a:cubicBezTo>
                    <a:pt x="2542" y="4695"/>
                    <a:pt x="2774" y="4314"/>
                    <a:pt x="3043" y="3971"/>
                  </a:cubicBezTo>
                  <a:cubicBezTo>
                    <a:pt x="3387" y="3544"/>
                    <a:pt x="3785" y="3164"/>
                    <a:pt x="4240" y="2849"/>
                  </a:cubicBezTo>
                  <a:cubicBezTo>
                    <a:pt x="4435" y="2709"/>
                    <a:pt x="4630" y="2589"/>
                    <a:pt x="4843" y="2478"/>
                  </a:cubicBezTo>
                  <a:cubicBezTo>
                    <a:pt x="5019" y="2385"/>
                    <a:pt x="5214" y="2301"/>
                    <a:pt x="5400" y="2227"/>
                  </a:cubicBezTo>
                  <a:cubicBezTo>
                    <a:pt x="6021" y="1995"/>
                    <a:pt x="6689" y="1856"/>
                    <a:pt x="7394" y="1856"/>
                  </a:cubicBezTo>
                  <a:close/>
                  <a:moveTo>
                    <a:pt x="7394" y="1"/>
                  </a:moveTo>
                  <a:cubicBezTo>
                    <a:pt x="3312" y="1"/>
                    <a:pt x="1" y="3312"/>
                    <a:pt x="1" y="7394"/>
                  </a:cubicBezTo>
                  <a:cubicBezTo>
                    <a:pt x="1" y="9045"/>
                    <a:pt x="539" y="10576"/>
                    <a:pt x="1457" y="11810"/>
                  </a:cubicBezTo>
                  <a:lnTo>
                    <a:pt x="2960" y="13303"/>
                  </a:lnTo>
                  <a:cubicBezTo>
                    <a:pt x="2969" y="13313"/>
                    <a:pt x="2969" y="13322"/>
                    <a:pt x="2978" y="13322"/>
                  </a:cubicBezTo>
                  <a:cubicBezTo>
                    <a:pt x="4212" y="14250"/>
                    <a:pt x="5734" y="14788"/>
                    <a:pt x="7394" y="14788"/>
                  </a:cubicBezTo>
                  <a:cubicBezTo>
                    <a:pt x="11476" y="14788"/>
                    <a:pt x="14788" y="11476"/>
                    <a:pt x="14788" y="7394"/>
                  </a:cubicBezTo>
                  <a:cubicBezTo>
                    <a:pt x="14788" y="3312"/>
                    <a:pt x="11476" y="1"/>
                    <a:pt x="73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8">
              <a:extLst>
                <a:ext uri="{FF2B5EF4-FFF2-40B4-BE49-F238E27FC236}">
                  <a16:creationId xmlns:a16="http://schemas.microsoft.com/office/drawing/2014/main" id="{D772207B-B745-ED95-3FD4-1987E709A06E}"/>
                </a:ext>
              </a:extLst>
            </p:cNvPr>
            <p:cNvSpPr/>
            <p:nvPr/>
          </p:nvSpPr>
          <p:spPr>
            <a:xfrm>
              <a:off x="1792053" y="2415131"/>
              <a:ext cx="849282" cy="849282"/>
            </a:xfrm>
            <a:custGeom>
              <a:avLst/>
              <a:gdLst/>
              <a:ahLst/>
              <a:cxnLst/>
              <a:rect l="l" t="t" r="r" b="b"/>
              <a:pathLst>
                <a:path w="14918" h="14918" extrusionOk="0">
                  <a:moveTo>
                    <a:pt x="7459" y="1986"/>
                  </a:moveTo>
                  <a:cubicBezTo>
                    <a:pt x="10474" y="1986"/>
                    <a:pt x="12932" y="4444"/>
                    <a:pt x="12932" y="7459"/>
                  </a:cubicBezTo>
                  <a:cubicBezTo>
                    <a:pt x="12932" y="10474"/>
                    <a:pt x="10474" y="12932"/>
                    <a:pt x="7459" y="12932"/>
                  </a:cubicBezTo>
                  <a:cubicBezTo>
                    <a:pt x="4435" y="12932"/>
                    <a:pt x="1986" y="10474"/>
                    <a:pt x="1986" y="7459"/>
                  </a:cubicBezTo>
                  <a:cubicBezTo>
                    <a:pt x="1986" y="6986"/>
                    <a:pt x="2041" y="6522"/>
                    <a:pt x="2162" y="6068"/>
                  </a:cubicBezTo>
                  <a:cubicBezTo>
                    <a:pt x="2190" y="5947"/>
                    <a:pt x="2227" y="5826"/>
                    <a:pt x="2273" y="5706"/>
                  </a:cubicBezTo>
                  <a:cubicBezTo>
                    <a:pt x="2329" y="5530"/>
                    <a:pt x="2394" y="5363"/>
                    <a:pt x="2468" y="5196"/>
                  </a:cubicBezTo>
                  <a:cubicBezTo>
                    <a:pt x="2654" y="4797"/>
                    <a:pt x="2886" y="4416"/>
                    <a:pt x="3155" y="4073"/>
                  </a:cubicBezTo>
                  <a:cubicBezTo>
                    <a:pt x="3489" y="3646"/>
                    <a:pt x="3888" y="3275"/>
                    <a:pt x="4333" y="2960"/>
                  </a:cubicBezTo>
                  <a:cubicBezTo>
                    <a:pt x="4528" y="2830"/>
                    <a:pt x="4732" y="2709"/>
                    <a:pt x="4936" y="2598"/>
                  </a:cubicBezTo>
                  <a:cubicBezTo>
                    <a:pt x="5112" y="2505"/>
                    <a:pt x="5298" y="2422"/>
                    <a:pt x="5492" y="2348"/>
                  </a:cubicBezTo>
                  <a:cubicBezTo>
                    <a:pt x="6114" y="2107"/>
                    <a:pt x="6782" y="1986"/>
                    <a:pt x="7459" y="1986"/>
                  </a:cubicBezTo>
                  <a:close/>
                  <a:moveTo>
                    <a:pt x="7459" y="1865"/>
                  </a:moveTo>
                  <a:cubicBezTo>
                    <a:pt x="6763" y="1865"/>
                    <a:pt x="6086" y="1995"/>
                    <a:pt x="5446" y="2236"/>
                  </a:cubicBezTo>
                  <a:cubicBezTo>
                    <a:pt x="5251" y="2311"/>
                    <a:pt x="5066" y="2403"/>
                    <a:pt x="4880" y="2496"/>
                  </a:cubicBezTo>
                  <a:cubicBezTo>
                    <a:pt x="4676" y="2607"/>
                    <a:pt x="4463" y="2728"/>
                    <a:pt x="4268" y="2867"/>
                  </a:cubicBezTo>
                  <a:cubicBezTo>
                    <a:pt x="3813" y="3183"/>
                    <a:pt x="3414" y="3563"/>
                    <a:pt x="3062" y="3999"/>
                  </a:cubicBezTo>
                  <a:cubicBezTo>
                    <a:pt x="2784" y="4351"/>
                    <a:pt x="2552" y="4741"/>
                    <a:pt x="2366" y="5149"/>
                  </a:cubicBezTo>
                  <a:cubicBezTo>
                    <a:pt x="2292" y="5316"/>
                    <a:pt x="2218" y="5492"/>
                    <a:pt x="2162" y="5669"/>
                  </a:cubicBezTo>
                  <a:cubicBezTo>
                    <a:pt x="2116" y="5789"/>
                    <a:pt x="2079" y="5919"/>
                    <a:pt x="2051" y="6040"/>
                  </a:cubicBezTo>
                  <a:cubicBezTo>
                    <a:pt x="1930" y="6504"/>
                    <a:pt x="1865" y="6977"/>
                    <a:pt x="1865" y="7459"/>
                  </a:cubicBezTo>
                  <a:cubicBezTo>
                    <a:pt x="1865" y="10539"/>
                    <a:pt x="4379" y="13053"/>
                    <a:pt x="7459" y="13053"/>
                  </a:cubicBezTo>
                  <a:cubicBezTo>
                    <a:pt x="10539" y="13053"/>
                    <a:pt x="13053" y="10539"/>
                    <a:pt x="13053" y="7459"/>
                  </a:cubicBezTo>
                  <a:cubicBezTo>
                    <a:pt x="13053" y="4379"/>
                    <a:pt x="10539" y="1865"/>
                    <a:pt x="7459" y="1865"/>
                  </a:cubicBezTo>
                  <a:close/>
                  <a:moveTo>
                    <a:pt x="7459" y="121"/>
                  </a:moveTo>
                  <a:cubicBezTo>
                    <a:pt x="11504" y="121"/>
                    <a:pt x="14797" y="3415"/>
                    <a:pt x="14797" y="7459"/>
                  </a:cubicBezTo>
                  <a:cubicBezTo>
                    <a:pt x="14797" y="11504"/>
                    <a:pt x="11504" y="14797"/>
                    <a:pt x="7459" y="14797"/>
                  </a:cubicBezTo>
                  <a:cubicBezTo>
                    <a:pt x="5863" y="14797"/>
                    <a:pt x="4351" y="14296"/>
                    <a:pt x="3080" y="13350"/>
                  </a:cubicBezTo>
                  <a:cubicBezTo>
                    <a:pt x="3071" y="13341"/>
                    <a:pt x="3071" y="13331"/>
                    <a:pt x="3062" y="13331"/>
                  </a:cubicBezTo>
                  <a:lnTo>
                    <a:pt x="1568" y="11838"/>
                  </a:lnTo>
                  <a:cubicBezTo>
                    <a:pt x="622" y="10558"/>
                    <a:pt x="121" y="9045"/>
                    <a:pt x="121" y="7459"/>
                  </a:cubicBezTo>
                  <a:cubicBezTo>
                    <a:pt x="121" y="3415"/>
                    <a:pt x="3414" y="121"/>
                    <a:pt x="7459" y="121"/>
                  </a:cubicBezTo>
                  <a:close/>
                  <a:moveTo>
                    <a:pt x="7459" y="1"/>
                  </a:moveTo>
                  <a:cubicBezTo>
                    <a:pt x="3349" y="1"/>
                    <a:pt x="1" y="3350"/>
                    <a:pt x="1" y="7459"/>
                  </a:cubicBezTo>
                  <a:cubicBezTo>
                    <a:pt x="1" y="9073"/>
                    <a:pt x="511" y="10613"/>
                    <a:pt x="1485" y="11912"/>
                  </a:cubicBezTo>
                  <a:lnTo>
                    <a:pt x="2988" y="13415"/>
                  </a:lnTo>
                  <a:cubicBezTo>
                    <a:pt x="2988" y="13415"/>
                    <a:pt x="2997" y="13424"/>
                    <a:pt x="2997" y="13424"/>
                  </a:cubicBezTo>
                  <a:cubicBezTo>
                    <a:pt x="2997" y="13433"/>
                    <a:pt x="2997" y="13433"/>
                    <a:pt x="3006" y="13433"/>
                  </a:cubicBezTo>
                  <a:cubicBezTo>
                    <a:pt x="4296" y="14398"/>
                    <a:pt x="5836" y="14918"/>
                    <a:pt x="7459" y="14918"/>
                  </a:cubicBezTo>
                  <a:cubicBezTo>
                    <a:pt x="11569" y="14918"/>
                    <a:pt x="14918" y="11569"/>
                    <a:pt x="14918" y="7459"/>
                  </a:cubicBezTo>
                  <a:cubicBezTo>
                    <a:pt x="14918" y="3350"/>
                    <a:pt x="11569" y="1"/>
                    <a:pt x="7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8">
              <a:extLst>
                <a:ext uri="{FF2B5EF4-FFF2-40B4-BE49-F238E27FC236}">
                  <a16:creationId xmlns:a16="http://schemas.microsoft.com/office/drawing/2014/main" id="{82DE6CBF-6D33-641C-FA35-66942A6E2587}"/>
                </a:ext>
              </a:extLst>
            </p:cNvPr>
            <p:cNvSpPr/>
            <p:nvPr/>
          </p:nvSpPr>
          <p:spPr>
            <a:xfrm>
              <a:off x="2308430" y="2495515"/>
              <a:ext cx="209161" cy="257153"/>
            </a:xfrm>
            <a:custGeom>
              <a:avLst/>
              <a:gdLst/>
              <a:ahLst/>
              <a:cxnLst/>
              <a:rect l="l" t="t" r="r" b="b"/>
              <a:pathLst>
                <a:path w="3674" h="4517" extrusionOk="0">
                  <a:moveTo>
                    <a:pt x="197" y="0"/>
                  </a:moveTo>
                  <a:cubicBezTo>
                    <a:pt x="124" y="0"/>
                    <a:pt x="58" y="45"/>
                    <a:pt x="28" y="119"/>
                  </a:cubicBezTo>
                  <a:cubicBezTo>
                    <a:pt x="0" y="212"/>
                    <a:pt x="56" y="305"/>
                    <a:pt x="148" y="333"/>
                  </a:cubicBezTo>
                  <a:cubicBezTo>
                    <a:pt x="167" y="342"/>
                    <a:pt x="2635" y="1168"/>
                    <a:pt x="3312" y="4377"/>
                  </a:cubicBezTo>
                  <a:cubicBezTo>
                    <a:pt x="3330" y="4461"/>
                    <a:pt x="3405" y="4516"/>
                    <a:pt x="3479" y="4516"/>
                  </a:cubicBezTo>
                  <a:lnTo>
                    <a:pt x="3516" y="4516"/>
                  </a:lnTo>
                  <a:cubicBezTo>
                    <a:pt x="3609" y="4498"/>
                    <a:pt x="3674" y="4405"/>
                    <a:pt x="3655" y="4312"/>
                  </a:cubicBezTo>
                  <a:cubicBezTo>
                    <a:pt x="2931" y="889"/>
                    <a:pt x="362" y="36"/>
                    <a:pt x="251" y="8"/>
                  </a:cubicBezTo>
                  <a:cubicBezTo>
                    <a:pt x="232" y="3"/>
                    <a:pt x="214" y="0"/>
                    <a:pt x="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8">
              <a:extLst>
                <a:ext uri="{FF2B5EF4-FFF2-40B4-BE49-F238E27FC236}">
                  <a16:creationId xmlns:a16="http://schemas.microsoft.com/office/drawing/2014/main" id="{BD09B0ED-038A-3D00-E4E2-DD779A79F7D7}"/>
                </a:ext>
              </a:extLst>
            </p:cNvPr>
            <p:cNvSpPr/>
            <p:nvPr/>
          </p:nvSpPr>
          <p:spPr>
            <a:xfrm>
              <a:off x="1826239" y="3139212"/>
              <a:ext cx="42811" cy="88242"/>
            </a:xfrm>
            <a:custGeom>
              <a:avLst/>
              <a:gdLst/>
              <a:ahLst/>
              <a:cxnLst/>
              <a:rect l="l" t="t" r="r" b="b"/>
              <a:pathLst>
                <a:path w="752" h="1550" extrusionOk="0">
                  <a:moveTo>
                    <a:pt x="71" y="1"/>
                  </a:moveTo>
                  <a:cubicBezTo>
                    <a:pt x="54" y="1"/>
                    <a:pt x="38" y="8"/>
                    <a:pt x="28" y="19"/>
                  </a:cubicBezTo>
                  <a:cubicBezTo>
                    <a:pt x="0" y="46"/>
                    <a:pt x="10" y="83"/>
                    <a:pt x="28" y="102"/>
                  </a:cubicBezTo>
                  <a:lnTo>
                    <a:pt x="492" y="538"/>
                  </a:lnTo>
                  <a:cubicBezTo>
                    <a:pt x="622" y="659"/>
                    <a:pt x="622" y="853"/>
                    <a:pt x="511" y="974"/>
                  </a:cubicBezTo>
                  <a:lnTo>
                    <a:pt x="65" y="1456"/>
                  </a:lnTo>
                  <a:cubicBezTo>
                    <a:pt x="47" y="1484"/>
                    <a:pt x="47" y="1512"/>
                    <a:pt x="75" y="1540"/>
                  </a:cubicBezTo>
                  <a:cubicBezTo>
                    <a:pt x="84" y="1549"/>
                    <a:pt x="93" y="1549"/>
                    <a:pt x="112" y="1549"/>
                  </a:cubicBezTo>
                  <a:cubicBezTo>
                    <a:pt x="130" y="1549"/>
                    <a:pt x="140" y="1549"/>
                    <a:pt x="158" y="1531"/>
                  </a:cubicBezTo>
                  <a:lnTo>
                    <a:pt x="594" y="1058"/>
                  </a:lnTo>
                  <a:cubicBezTo>
                    <a:pt x="752" y="881"/>
                    <a:pt x="743" y="612"/>
                    <a:pt x="576" y="455"/>
                  </a:cubicBezTo>
                  <a:lnTo>
                    <a:pt x="112" y="19"/>
                  </a:lnTo>
                  <a:cubicBezTo>
                    <a:pt x="99" y="6"/>
                    <a:pt x="85" y="1"/>
                    <a:pt x="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a:extLst>
                <a:ext uri="{FF2B5EF4-FFF2-40B4-BE49-F238E27FC236}">
                  <a16:creationId xmlns:a16="http://schemas.microsoft.com/office/drawing/2014/main" id="{4DAC7FD8-5F2D-570A-9998-A9DCF43D34AA}"/>
                </a:ext>
              </a:extLst>
            </p:cNvPr>
            <p:cNvSpPr/>
            <p:nvPr/>
          </p:nvSpPr>
          <p:spPr>
            <a:xfrm>
              <a:off x="2169522" y="2615806"/>
              <a:ext cx="214968" cy="215025"/>
            </a:xfrm>
            <a:custGeom>
              <a:avLst/>
              <a:gdLst/>
              <a:ahLst/>
              <a:cxnLst/>
              <a:rect l="l" t="t" r="r" b="b"/>
              <a:pathLst>
                <a:path w="3776" h="3777" extrusionOk="0">
                  <a:moveTo>
                    <a:pt x="353" y="1"/>
                  </a:moveTo>
                  <a:cubicBezTo>
                    <a:pt x="158" y="1"/>
                    <a:pt x="0" y="149"/>
                    <a:pt x="0" y="344"/>
                  </a:cubicBezTo>
                  <a:cubicBezTo>
                    <a:pt x="0" y="539"/>
                    <a:pt x="158" y="697"/>
                    <a:pt x="353" y="697"/>
                  </a:cubicBezTo>
                  <a:cubicBezTo>
                    <a:pt x="1856" y="697"/>
                    <a:pt x="3080" y="1921"/>
                    <a:pt x="3080" y="3424"/>
                  </a:cubicBezTo>
                  <a:cubicBezTo>
                    <a:pt x="3080" y="3619"/>
                    <a:pt x="3238" y="3776"/>
                    <a:pt x="3433" y="3776"/>
                  </a:cubicBezTo>
                  <a:cubicBezTo>
                    <a:pt x="3627" y="3776"/>
                    <a:pt x="3776" y="3619"/>
                    <a:pt x="3776" y="3424"/>
                  </a:cubicBezTo>
                  <a:cubicBezTo>
                    <a:pt x="3776" y="1531"/>
                    <a:pt x="2236"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a:extLst>
                <a:ext uri="{FF2B5EF4-FFF2-40B4-BE49-F238E27FC236}">
                  <a16:creationId xmlns:a16="http://schemas.microsoft.com/office/drawing/2014/main" id="{B7E12D9D-37ED-4314-8E00-70DADCE58B9F}"/>
                </a:ext>
              </a:extLst>
            </p:cNvPr>
            <p:cNvSpPr/>
            <p:nvPr/>
          </p:nvSpPr>
          <p:spPr>
            <a:xfrm>
              <a:off x="1357768" y="3566920"/>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a:extLst>
                <a:ext uri="{FF2B5EF4-FFF2-40B4-BE49-F238E27FC236}">
                  <a16:creationId xmlns:a16="http://schemas.microsoft.com/office/drawing/2014/main" id="{42D7FB77-05E3-D147-78D5-FF1041C31D94}"/>
                </a:ext>
              </a:extLst>
            </p:cNvPr>
            <p:cNvSpPr/>
            <p:nvPr/>
          </p:nvSpPr>
          <p:spPr>
            <a:xfrm>
              <a:off x="1348317" y="2743612"/>
              <a:ext cx="1225817" cy="929553"/>
            </a:xfrm>
            <a:custGeom>
              <a:avLst/>
              <a:gdLst/>
              <a:ahLst/>
              <a:cxnLst/>
              <a:rect l="l" t="t" r="r" b="b"/>
              <a:pathLst>
                <a:path w="21532" h="16328" extrusionOk="0">
                  <a:moveTo>
                    <a:pt x="21179" y="1"/>
                  </a:moveTo>
                  <a:cubicBezTo>
                    <a:pt x="21271" y="483"/>
                    <a:pt x="21327" y="975"/>
                    <a:pt x="21327" y="1485"/>
                  </a:cubicBezTo>
                  <a:cubicBezTo>
                    <a:pt x="21327" y="5567"/>
                    <a:pt x="18015" y="8879"/>
                    <a:pt x="13924" y="8879"/>
                  </a:cubicBezTo>
                  <a:cubicBezTo>
                    <a:pt x="12273" y="8879"/>
                    <a:pt x="10742" y="8331"/>
                    <a:pt x="9509" y="7413"/>
                  </a:cubicBezTo>
                  <a:cubicBezTo>
                    <a:pt x="9611" y="7533"/>
                    <a:pt x="9611" y="7728"/>
                    <a:pt x="9490" y="7840"/>
                  </a:cubicBezTo>
                  <a:lnTo>
                    <a:pt x="8488" y="8841"/>
                  </a:lnTo>
                  <a:cubicBezTo>
                    <a:pt x="8368" y="8962"/>
                    <a:pt x="8164" y="8962"/>
                    <a:pt x="8043" y="8841"/>
                  </a:cubicBezTo>
                  <a:lnTo>
                    <a:pt x="7848" y="8647"/>
                  </a:lnTo>
                  <a:lnTo>
                    <a:pt x="6781" y="9732"/>
                  </a:lnTo>
                  <a:cubicBezTo>
                    <a:pt x="6948" y="9927"/>
                    <a:pt x="7050" y="10075"/>
                    <a:pt x="7022" y="10103"/>
                  </a:cubicBezTo>
                  <a:lnTo>
                    <a:pt x="2032" y="15038"/>
                  </a:lnTo>
                  <a:cubicBezTo>
                    <a:pt x="1521" y="15539"/>
                    <a:pt x="705" y="15539"/>
                    <a:pt x="195" y="15038"/>
                  </a:cubicBezTo>
                  <a:cubicBezTo>
                    <a:pt x="130" y="14973"/>
                    <a:pt x="74" y="14908"/>
                    <a:pt x="28" y="14834"/>
                  </a:cubicBezTo>
                  <a:cubicBezTo>
                    <a:pt x="0" y="15187"/>
                    <a:pt x="130" y="15548"/>
                    <a:pt x="399" y="15827"/>
                  </a:cubicBezTo>
                  <a:cubicBezTo>
                    <a:pt x="909" y="16328"/>
                    <a:pt x="1735" y="16328"/>
                    <a:pt x="2236" y="15827"/>
                  </a:cubicBezTo>
                  <a:lnTo>
                    <a:pt x="7227" y="10892"/>
                  </a:lnTo>
                  <a:cubicBezTo>
                    <a:pt x="7264" y="10854"/>
                    <a:pt x="7162" y="10715"/>
                    <a:pt x="6995" y="10511"/>
                  </a:cubicBezTo>
                  <a:lnTo>
                    <a:pt x="8052" y="9435"/>
                  </a:lnTo>
                  <a:lnTo>
                    <a:pt x="8247" y="9630"/>
                  </a:lnTo>
                  <a:cubicBezTo>
                    <a:pt x="8368" y="9751"/>
                    <a:pt x="8572" y="9751"/>
                    <a:pt x="8692" y="9630"/>
                  </a:cubicBezTo>
                  <a:lnTo>
                    <a:pt x="9703" y="8628"/>
                  </a:lnTo>
                  <a:cubicBezTo>
                    <a:pt x="9815" y="8507"/>
                    <a:pt x="9824" y="8322"/>
                    <a:pt x="9713" y="8192"/>
                  </a:cubicBezTo>
                  <a:cubicBezTo>
                    <a:pt x="10947" y="9120"/>
                    <a:pt x="12477" y="9658"/>
                    <a:pt x="14138" y="9658"/>
                  </a:cubicBezTo>
                  <a:cubicBezTo>
                    <a:pt x="18219" y="9658"/>
                    <a:pt x="21531" y="6346"/>
                    <a:pt x="21531" y="2264"/>
                  </a:cubicBezTo>
                  <a:cubicBezTo>
                    <a:pt x="21531" y="1476"/>
                    <a:pt x="21411" y="715"/>
                    <a:pt x="21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2443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735B3A3E-C640-F292-9A7B-CB41BDDB9A96}"/>
            </a:ext>
          </a:extLst>
        </p:cNvPr>
        <p:cNvGrpSpPr/>
        <p:nvPr/>
      </p:nvGrpSpPr>
      <p:grpSpPr>
        <a:xfrm>
          <a:off x="0" y="0"/>
          <a:ext cx="0" cy="0"/>
          <a:chOff x="0" y="0"/>
          <a:chExt cx="0" cy="0"/>
        </a:xfrm>
      </p:grpSpPr>
      <p:sp>
        <p:nvSpPr>
          <p:cNvPr id="10" name="Google Shape;1289;p28">
            <a:extLst>
              <a:ext uri="{FF2B5EF4-FFF2-40B4-BE49-F238E27FC236}">
                <a16:creationId xmlns:a16="http://schemas.microsoft.com/office/drawing/2014/main" id="{A25DC094-94A2-BDAE-9104-40AF1E668265}"/>
              </a:ext>
            </a:extLst>
          </p:cNvPr>
          <p:cNvSpPr txBox="1">
            <a:spLocks noGrp="1"/>
          </p:cNvSpPr>
          <p:nvPr>
            <p:ph type="title"/>
          </p:nvPr>
        </p:nvSpPr>
        <p:spPr>
          <a:xfrm>
            <a:off x="1378008" y="633869"/>
            <a:ext cx="6657611"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800" dirty="0"/>
              <a:t>Présentation des bibliothèques </a:t>
            </a:r>
            <a:endParaRPr sz="1800" dirty="0">
              <a:solidFill>
                <a:schemeClr val="tx1"/>
              </a:solidFill>
            </a:endParaRPr>
          </a:p>
        </p:txBody>
      </p:sp>
      <p:pic>
        <p:nvPicPr>
          <p:cNvPr id="2054" name="Picture 6" descr="Solution ">
            <a:extLst>
              <a:ext uri="{FF2B5EF4-FFF2-40B4-BE49-F238E27FC236}">
                <a16:creationId xmlns:a16="http://schemas.microsoft.com/office/drawing/2014/main" id="{C85E5E32-BB7D-C03C-4FCB-88231280F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1665" y="598376"/>
            <a:ext cx="667908" cy="667908"/>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1F77638D-DF10-9E54-BC51-4752E7093828}"/>
              </a:ext>
            </a:extLst>
          </p:cNvPr>
          <p:cNvSpPr txBox="1"/>
          <p:nvPr/>
        </p:nvSpPr>
        <p:spPr>
          <a:xfrm>
            <a:off x="878901" y="2262862"/>
            <a:ext cx="8427024" cy="2246769"/>
          </a:xfrm>
          <a:prstGeom prst="rect">
            <a:avLst/>
          </a:prstGeom>
          <a:noFill/>
        </p:spPr>
        <p:txBody>
          <a:bodyPr wrap="square" rtlCol="0">
            <a:spAutoFit/>
          </a:bodyPr>
          <a:lstStyle/>
          <a:p>
            <a:pPr>
              <a:buNone/>
            </a:pPr>
            <a:r>
              <a:rPr lang="fr-FR" b="1" dirty="0"/>
              <a:t>pandas : </a:t>
            </a:r>
            <a:r>
              <a:rPr lang="fr-FR" dirty="0"/>
              <a:t>manipulation de données sous forme de tableaux (</a:t>
            </a:r>
            <a:r>
              <a:rPr lang="fr-FR" dirty="0" err="1"/>
              <a:t>DataFrame</a:t>
            </a:r>
            <a:r>
              <a:rPr lang="fr-FR" dirty="0"/>
              <a:t>).</a:t>
            </a:r>
          </a:p>
          <a:p>
            <a:pPr>
              <a:buNone/>
            </a:pPr>
            <a:endParaRPr lang="fr-FR" dirty="0"/>
          </a:p>
          <a:p>
            <a:pPr>
              <a:buNone/>
            </a:pPr>
            <a:r>
              <a:rPr lang="fr-FR" b="1" dirty="0" err="1"/>
              <a:t>numpy</a:t>
            </a:r>
            <a:r>
              <a:rPr lang="fr-FR" b="1" dirty="0"/>
              <a:t> : </a:t>
            </a:r>
            <a:r>
              <a:rPr lang="fr-FR" dirty="0"/>
              <a:t>opérations mathématiques sur des tableaux numériques.</a:t>
            </a:r>
          </a:p>
          <a:p>
            <a:pPr>
              <a:buNone/>
            </a:pPr>
            <a:endParaRPr lang="fr-FR" dirty="0"/>
          </a:p>
          <a:p>
            <a:pPr>
              <a:buNone/>
            </a:pPr>
            <a:r>
              <a:rPr lang="fr-FR" b="1" dirty="0" err="1"/>
              <a:t>CountVectorizer</a:t>
            </a:r>
            <a:r>
              <a:rPr lang="fr-FR" b="1" dirty="0"/>
              <a:t> / </a:t>
            </a:r>
            <a:r>
              <a:rPr lang="fr-FR" b="1" dirty="0" err="1"/>
              <a:t>TfidfVectorizer</a:t>
            </a:r>
            <a:r>
              <a:rPr lang="fr-FR" b="1" dirty="0"/>
              <a:t> (</a:t>
            </a:r>
            <a:r>
              <a:rPr lang="fr-FR" b="1" dirty="0" err="1"/>
              <a:t>sklearn</a:t>
            </a:r>
            <a:r>
              <a:rPr lang="fr-FR" b="1" dirty="0"/>
              <a:t>) : </a:t>
            </a:r>
            <a:r>
              <a:rPr lang="fr-FR" dirty="0"/>
              <a:t>transformation du texte en vecteurs numériques (fréquence ou importance des mots).</a:t>
            </a:r>
          </a:p>
          <a:p>
            <a:pPr>
              <a:buNone/>
            </a:pPr>
            <a:endParaRPr lang="fr-FR" dirty="0"/>
          </a:p>
          <a:p>
            <a:pPr>
              <a:buNone/>
            </a:pPr>
            <a:r>
              <a:rPr lang="fr-FR" b="1" dirty="0" err="1"/>
              <a:t>nltk</a:t>
            </a:r>
            <a:r>
              <a:rPr lang="fr-FR" b="1" dirty="0"/>
              <a:t> </a:t>
            </a:r>
            <a:r>
              <a:rPr lang="fr-FR" dirty="0"/>
              <a:t>: traitement du langage naturel (tokenisation, </a:t>
            </a:r>
            <a:r>
              <a:rPr lang="fr-FR" dirty="0" err="1"/>
              <a:t>stopwords</a:t>
            </a:r>
            <a:r>
              <a:rPr lang="fr-FR" dirty="0"/>
              <a:t>, etc.).</a:t>
            </a:r>
          </a:p>
          <a:p>
            <a:pPr>
              <a:buNone/>
            </a:pPr>
            <a:endParaRPr lang="fr-FR" dirty="0"/>
          </a:p>
          <a:p>
            <a:pPr>
              <a:buNone/>
            </a:pPr>
            <a:r>
              <a:rPr lang="fr-FR" b="1" dirty="0" err="1"/>
              <a:t>wordcloud</a:t>
            </a:r>
            <a:r>
              <a:rPr lang="fr-FR" b="1" dirty="0"/>
              <a:t> : </a:t>
            </a:r>
            <a:r>
              <a:rPr lang="fr-FR" dirty="0"/>
              <a:t>création de nuages de mots.</a:t>
            </a:r>
          </a:p>
        </p:txBody>
      </p:sp>
      <p:pic>
        <p:nvPicPr>
          <p:cNvPr id="23" name="Image 22">
            <a:extLst>
              <a:ext uri="{FF2B5EF4-FFF2-40B4-BE49-F238E27FC236}">
                <a16:creationId xmlns:a16="http://schemas.microsoft.com/office/drawing/2014/main" id="{8FE13FED-EB7B-5BA2-2406-6E430E0EC6CB}"/>
              </a:ext>
            </a:extLst>
          </p:cNvPr>
          <p:cNvPicPr>
            <a:picLocks noChangeAspect="1"/>
          </p:cNvPicPr>
          <p:nvPr/>
        </p:nvPicPr>
        <p:blipFill>
          <a:blip r:embed="rId4"/>
          <a:stretch>
            <a:fillRect/>
          </a:stretch>
        </p:blipFill>
        <p:spPr>
          <a:xfrm>
            <a:off x="971164" y="1205986"/>
            <a:ext cx="5525271" cy="866896"/>
          </a:xfrm>
          <a:prstGeom prst="rect">
            <a:avLst/>
          </a:prstGeom>
        </p:spPr>
      </p:pic>
    </p:spTree>
    <p:extLst>
      <p:ext uri="{BB962C8B-B14F-4D97-AF65-F5344CB8AC3E}">
        <p14:creationId xmlns:p14="http://schemas.microsoft.com/office/powerpoint/2010/main" val="3498775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BFC3A11E-48EF-C364-CC30-3D5B36FB7F07}"/>
            </a:ext>
          </a:extLst>
        </p:cNvPr>
        <p:cNvGrpSpPr/>
        <p:nvPr/>
      </p:nvGrpSpPr>
      <p:grpSpPr>
        <a:xfrm>
          <a:off x="0" y="0"/>
          <a:ext cx="0" cy="0"/>
          <a:chOff x="0" y="0"/>
          <a:chExt cx="0" cy="0"/>
        </a:xfrm>
      </p:grpSpPr>
      <p:sp>
        <p:nvSpPr>
          <p:cNvPr id="10" name="Google Shape;1289;p28">
            <a:extLst>
              <a:ext uri="{FF2B5EF4-FFF2-40B4-BE49-F238E27FC236}">
                <a16:creationId xmlns:a16="http://schemas.microsoft.com/office/drawing/2014/main" id="{C96350CB-2220-A7FC-A9CC-A9EB23500796}"/>
              </a:ext>
            </a:extLst>
          </p:cNvPr>
          <p:cNvSpPr txBox="1">
            <a:spLocks noGrp="1"/>
          </p:cNvSpPr>
          <p:nvPr>
            <p:ph type="title"/>
          </p:nvPr>
        </p:nvSpPr>
        <p:spPr>
          <a:xfrm>
            <a:off x="1378008" y="633869"/>
            <a:ext cx="6657611"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800" dirty="0"/>
              <a:t>Présentation des bibliothèques </a:t>
            </a:r>
            <a:endParaRPr sz="1800" dirty="0">
              <a:solidFill>
                <a:schemeClr val="tx1"/>
              </a:solidFill>
            </a:endParaRPr>
          </a:p>
        </p:txBody>
      </p:sp>
      <p:pic>
        <p:nvPicPr>
          <p:cNvPr id="2054" name="Picture 6" descr="Solution ">
            <a:extLst>
              <a:ext uri="{FF2B5EF4-FFF2-40B4-BE49-F238E27FC236}">
                <a16:creationId xmlns:a16="http://schemas.microsoft.com/office/drawing/2014/main" id="{154C870C-42CD-0E73-1EE9-9BF94F381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1665" y="598376"/>
            <a:ext cx="667908" cy="66790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9AA0E72F-DC92-53EF-26E0-64532296DA43}"/>
              </a:ext>
            </a:extLst>
          </p:cNvPr>
          <p:cNvSpPr txBox="1"/>
          <p:nvPr/>
        </p:nvSpPr>
        <p:spPr>
          <a:xfrm>
            <a:off x="876300" y="1511162"/>
            <a:ext cx="4410810" cy="2462213"/>
          </a:xfrm>
          <a:prstGeom prst="rect">
            <a:avLst/>
          </a:prstGeom>
          <a:noFill/>
        </p:spPr>
        <p:txBody>
          <a:bodyPr wrap="square" rtlCol="0">
            <a:spAutoFit/>
          </a:bodyPr>
          <a:lstStyle/>
          <a:p>
            <a:pPr>
              <a:buNone/>
            </a:pPr>
            <a:r>
              <a:rPr lang="fr-FR" b="1" dirty="0" err="1"/>
              <a:t>matplotlib.pyplot</a:t>
            </a:r>
            <a:r>
              <a:rPr lang="fr-FR" b="1" dirty="0"/>
              <a:t> : </a:t>
            </a:r>
            <a:r>
              <a:rPr lang="fr-FR" dirty="0"/>
              <a:t>génération de graphiques simples.</a:t>
            </a:r>
          </a:p>
          <a:p>
            <a:pPr>
              <a:buNone/>
            </a:pPr>
            <a:endParaRPr lang="fr-FR" dirty="0"/>
          </a:p>
          <a:p>
            <a:pPr>
              <a:buNone/>
            </a:pPr>
            <a:r>
              <a:rPr lang="fr-FR" b="1" dirty="0" err="1"/>
              <a:t>seaborn</a:t>
            </a:r>
            <a:r>
              <a:rPr lang="fr-FR" b="1" dirty="0"/>
              <a:t> : </a:t>
            </a:r>
            <a:r>
              <a:rPr lang="fr-FR" dirty="0"/>
              <a:t>visualisations plus stylisées (</a:t>
            </a:r>
            <a:r>
              <a:rPr lang="fr-FR" dirty="0" err="1"/>
              <a:t>boxplots</a:t>
            </a:r>
            <a:r>
              <a:rPr lang="fr-FR" dirty="0"/>
              <a:t>, </a:t>
            </a:r>
            <a:r>
              <a:rPr lang="fr-FR" dirty="0" err="1"/>
              <a:t>heatmaps</a:t>
            </a:r>
            <a:r>
              <a:rPr lang="fr-FR" dirty="0"/>
              <a:t>...).</a:t>
            </a:r>
          </a:p>
          <a:p>
            <a:pPr>
              <a:buNone/>
            </a:pPr>
            <a:endParaRPr lang="fr-FR" dirty="0"/>
          </a:p>
          <a:p>
            <a:pPr>
              <a:buNone/>
            </a:pPr>
            <a:r>
              <a:rPr lang="fr-FR" b="1" dirty="0"/>
              <a:t>Counter (collections) : </a:t>
            </a:r>
            <a:r>
              <a:rPr lang="fr-FR" dirty="0"/>
              <a:t>comptage rapide des mots.</a:t>
            </a:r>
          </a:p>
          <a:p>
            <a:pPr>
              <a:buNone/>
            </a:pPr>
            <a:endParaRPr lang="fr-FR" dirty="0"/>
          </a:p>
          <a:p>
            <a:pPr>
              <a:buNone/>
            </a:pPr>
            <a:r>
              <a:rPr lang="fr-FR" b="1" dirty="0" err="1"/>
              <a:t>TextBlob</a:t>
            </a:r>
            <a:r>
              <a:rPr lang="fr-FR" b="1" dirty="0"/>
              <a:t> : </a:t>
            </a:r>
            <a:r>
              <a:rPr lang="fr-FR" dirty="0"/>
              <a:t>analyse de sentiment (polarité, subjectivité).</a:t>
            </a:r>
          </a:p>
          <a:p>
            <a:pPr>
              <a:buNone/>
            </a:pPr>
            <a:endParaRPr lang="fr-FR" dirty="0"/>
          </a:p>
        </p:txBody>
      </p:sp>
      <p:pic>
        <p:nvPicPr>
          <p:cNvPr id="6" name="Image 5">
            <a:extLst>
              <a:ext uri="{FF2B5EF4-FFF2-40B4-BE49-F238E27FC236}">
                <a16:creationId xmlns:a16="http://schemas.microsoft.com/office/drawing/2014/main" id="{0E241F59-6E72-C101-C5E5-BC2BD54809C8}"/>
              </a:ext>
            </a:extLst>
          </p:cNvPr>
          <p:cNvPicPr>
            <a:picLocks noChangeAspect="1"/>
          </p:cNvPicPr>
          <p:nvPr/>
        </p:nvPicPr>
        <p:blipFill>
          <a:blip r:embed="rId4"/>
          <a:stretch>
            <a:fillRect/>
          </a:stretch>
        </p:blipFill>
        <p:spPr>
          <a:xfrm>
            <a:off x="5763053" y="2246621"/>
            <a:ext cx="2504647" cy="726456"/>
          </a:xfrm>
          <a:prstGeom prst="rect">
            <a:avLst/>
          </a:prstGeom>
        </p:spPr>
      </p:pic>
    </p:spTree>
    <p:extLst>
      <p:ext uri="{BB962C8B-B14F-4D97-AF65-F5344CB8AC3E}">
        <p14:creationId xmlns:p14="http://schemas.microsoft.com/office/powerpoint/2010/main" val="750576885"/>
      </p:ext>
    </p:extLst>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927</TotalTime>
  <Words>1198</Words>
  <Application>Microsoft Office PowerPoint</Application>
  <PresentationFormat>Affichage à l'écran (16:9)</PresentationFormat>
  <Paragraphs>141</Paragraphs>
  <Slides>31</Slides>
  <Notes>22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barlow</vt:lpstr>
      <vt:lpstr>Arial</vt:lpstr>
      <vt:lpstr>Open Sans</vt:lpstr>
      <vt:lpstr>Sora</vt:lpstr>
      <vt:lpstr>Software Engineering Business Plan by Slidesgo</vt:lpstr>
      <vt:lpstr>Analyse d’un texte à l’aide de Python</vt:lpstr>
      <vt:lpstr>Plan :</vt:lpstr>
      <vt:lpstr>Introduction</vt:lpstr>
      <vt:lpstr>Pourquoi analyser un texte ?</vt:lpstr>
      <vt:lpstr>Présentation PowerPoint</vt:lpstr>
      <vt:lpstr>Objectif de l’étude</vt:lpstr>
      <vt:lpstr>Préparation des données</vt:lpstr>
      <vt:lpstr>Présentation des bibliothèques </vt:lpstr>
      <vt:lpstr>Présentation des bibliothèques </vt:lpstr>
      <vt:lpstr>Présentation du texte utilisé : Shakespeare.txt</vt:lpstr>
      <vt:lpstr>Nettoyage du texte</vt:lpstr>
      <vt:lpstr>Nettoyage du texte</vt:lpstr>
      <vt:lpstr>Nettoyage du texte</vt:lpstr>
      <vt:lpstr>Nettoyage du texte</vt:lpstr>
      <vt:lpstr>Analyse exploratoire  et statistique</vt:lpstr>
      <vt:lpstr>Fréquence des mots</vt:lpstr>
      <vt:lpstr>Diagramme en barres des mots les plus fréquents</vt:lpstr>
      <vt:lpstr>Nuage de mots (WordCloud)</vt:lpstr>
      <vt:lpstr>Présentation PowerPoint</vt:lpstr>
      <vt:lpstr>Présentation PowerPoint</vt:lpstr>
      <vt:lpstr>Présentation PowerPoint</vt:lpstr>
      <vt:lpstr>Présentation PowerPoint</vt:lpstr>
      <vt:lpstr>Analyse de sentiment</vt:lpstr>
      <vt:lpstr>Analyse de sentiment avec TextBlob</vt:lpstr>
      <vt:lpstr>Conclusion</vt:lpstr>
      <vt:lpstr> L'analyse de texte permet d'extraire des informations utiles en nettoyant, visualisant et analysant le ton des textes. Grâce à des outils comme TextBlob et WordCloud, on peut facilement découvrir les mots fréquents, l'opinion et la subjectivité d'un texte, ce qui est utile pour comprendre le contenu et prendre dans certains cas des décisions éclairées.</vt:lpstr>
      <vt:lpstr>Présentation PowerPoint</vt:lpstr>
      <vt:lpstr>Présentation PowerPoint</vt:lpstr>
      <vt:lpstr>Présentation PowerPoint</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Pc</dc:creator>
  <cp:lastModifiedBy>benrbihayassine</cp:lastModifiedBy>
  <cp:revision>109</cp:revision>
  <dcterms:modified xsi:type="dcterms:W3CDTF">2025-04-16T18:46:14Z</dcterms:modified>
</cp:coreProperties>
</file>