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3" r:id="rId6"/>
    <p:sldId id="264" r:id="rId7"/>
    <p:sldId id="290" r:id="rId8"/>
    <p:sldId id="291" r:id="rId9"/>
    <p:sldId id="268" r:id="rId10"/>
    <p:sldId id="301" r:id="rId11"/>
    <p:sldId id="273" r:id="rId12"/>
    <p:sldId id="271" r:id="rId13"/>
    <p:sldId id="272" r:id="rId14"/>
    <p:sldId id="285" r:id="rId15"/>
    <p:sldId id="287" r:id="rId16"/>
    <p:sldId id="274" r:id="rId17"/>
    <p:sldId id="277" r:id="rId18"/>
    <p:sldId id="278" r:id="rId19"/>
    <p:sldId id="279" r:id="rId20"/>
    <p:sldId id="280" r:id="rId21"/>
    <p:sldId id="283" r:id="rId22"/>
    <p:sldId id="292" r:id="rId23"/>
    <p:sldId id="293" r:id="rId24"/>
    <p:sldId id="294" r:id="rId25"/>
    <p:sldId id="296" r:id="rId26"/>
    <p:sldId id="298" r:id="rId27"/>
    <p:sldId id="299" r:id="rId28"/>
    <p:sldId id="300" r:id="rId29"/>
    <p:sldId id="302" r:id="rId30"/>
    <p:sldId id="297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67B28-65C2-4E77-B4AC-190D75A5CFD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40EACDF-13DF-4711-A717-443AA3BA39A5}">
      <dgm:prSet/>
      <dgm:spPr/>
      <dgm:t>
        <a:bodyPr/>
        <a:lstStyle/>
        <a:p>
          <a:r>
            <a:rPr lang="en-US" b="1" i="0"/>
            <a:t>Head</a:t>
          </a:r>
          <a:r>
            <a:rPr lang="en-US" b="0" i="0"/>
            <a:t> </a:t>
          </a:r>
          <a:r>
            <a:rPr lang="en-US" b="1" i="0"/>
            <a:t>Section</a:t>
          </a:r>
          <a:br>
            <a:rPr lang="en-US" b="1" i="0"/>
          </a:br>
          <a:r>
            <a:rPr lang="en-US" b="0" i="0"/>
            <a:t>Contains information that describes the Web page document </a:t>
          </a:r>
          <a:endParaRPr lang="en-US"/>
        </a:p>
      </dgm:t>
    </dgm:pt>
    <dgm:pt modelId="{764ED7B7-9664-4642-9A40-7DF838C12648}" type="parTrans" cxnId="{DA2998F5-1E2E-4CDD-ADC8-5FD146DBA3FB}">
      <dgm:prSet/>
      <dgm:spPr/>
      <dgm:t>
        <a:bodyPr/>
        <a:lstStyle/>
        <a:p>
          <a:endParaRPr lang="en-US"/>
        </a:p>
      </dgm:t>
    </dgm:pt>
    <dgm:pt modelId="{6FEE916D-24E9-4162-81CB-7147D1C3D37A}" type="sibTrans" cxnId="{DA2998F5-1E2E-4CDD-ADC8-5FD146DBA3FB}">
      <dgm:prSet/>
      <dgm:spPr/>
      <dgm:t>
        <a:bodyPr/>
        <a:lstStyle/>
        <a:p>
          <a:endParaRPr lang="en-US"/>
        </a:p>
      </dgm:t>
    </dgm:pt>
    <dgm:pt modelId="{EF36D912-AD62-4C80-882D-23788CB5F9D3}">
      <dgm:prSet/>
      <dgm:spPr/>
      <dgm:t>
        <a:bodyPr/>
        <a:lstStyle/>
        <a:p>
          <a:r>
            <a:rPr lang="en-US" b="1" i="0"/>
            <a:t>&lt;head&gt;</a:t>
          </a:r>
          <a:endParaRPr lang="en-US"/>
        </a:p>
      </dgm:t>
    </dgm:pt>
    <dgm:pt modelId="{D3535BD2-6E28-4E13-93D4-724B1FF6D0BF}" type="parTrans" cxnId="{440B1E20-1EDD-420A-A046-1A639EC066A2}">
      <dgm:prSet/>
      <dgm:spPr/>
      <dgm:t>
        <a:bodyPr/>
        <a:lstStyle/>
        <a:p>
          <a:endParaRPr lang="en-US"/>
        </a:p>
      </dgm:t>
    </dgm:pt>
    <dgm:pt modelId="{166A3F05-CBE8-4F46-A717-FE9EF899D3FD}" type="sibTrans" cxnId="{440B1E20-1EDD-420A-A046-1A639EC066A2}">
      <dgm:prSet/>
      <dgm:spPr/>
      <dgm:t>
        <a:bodyPr/>
        <a:lstStyle/>
        <a:p>
          <a:endParaRPr lang="en-US"/>
        </a:p>
      </dgm:t>
    </dgm:pt>
    <dgm:pt modelId="{B24178B5-E365-44F4-A473-451BC303A56D}">
      <dgm:prSet/>
      <dgm:spPr/>
      <dgm:t>
        <a:bodyPr/>
        <a:lstStyle/>
        <a:p>
          <a:r>
            <a:rPr lang="en-US" b="1" i="1"/>
            <a:t>…head section info goes here</a:t>
          </a:r>
          <a:endParaRPr lang="en-US"/>
        </a:p>
      </dgm:t>
    </dgm:pt>
    <dgm:pt modelId="{AF3AEAB7-500D-43D6-B3B0-68B2F22B9F90}" type="parTrans" cxnId="{2572A278-26A4-4250-89C3-E956924AE6D3}">
      <dgm:prSet/>
      <dgm:spPr/>
      <dgm:t>
        <a:bodyPr/>
        <a:lstStyle/>
        <a:p>
          <a:endParaRPr lang="en-US"/>
        </a:p>
      </dgm:t>
    </dgm:pt>
    <dgm:pt modelId="{0573BD1E-0115-4A31-BA33-884A492F6886}" type="sibTrans" cxnId="{2572A278-26A4-4250-89C3-E956924AE6D3}">
      <dgm:prSet/>
      <dgm:spPr/>
      <dgm:t>
        <a:bodyPr/>
        <a:lstStyle/>
        <a:p>
          <a:endParaRPr lang="en-US"/>
        </a:p>
      </dgm:t>
    </dgm:pt>
    <dgm:pt modelId="{FA910F9D-A050-4466-B83A-C46E6EE8E321}">
      <dgm:prSet/>
      <dgm:spPr/>
      <dgm:t>
        <a:bodyPr/>
        <a:lstStyle/>
        <a:p>
          <a:r>
            <a:rPr lang="en-US" b="1" i="0"/>
            <a:t>&lt;/head&gt;</a:t>
          </a:r>
          <a:endParaRPr lang="en-US"/>
        </a:p>
      </dgm:t>
    </dgm:pt>
    <dgm:pt modelId="{C2D7BDB3-CEC4-4FB5-A1E1-4940CB021189}" type="parTrans" cxnId="{3F7CB634-0E29-466B-B296-121B0DED86F5}">
      <dgm:prSet/>
      <dgm:spPr/>
      <dgm:t>
        <a:bodyPr/>
        <a:lstStyle/>
        <a:p>
          <a:endParaRPr lang="en-US"/>
        </a:p>
      </dgm:t>
    </dgm:pt>
    <dgm:pt modelId="{CBB06E1C-AB7E-4A72-9B95-3A5739A4269E}" type="sibTrans" cxnId="{3F7CB634-0E29-466B-B296-121B0DED86F5}">
      <dgm:prSet/>
      <dgm:spPr/>
      <dgm:t>
        <a:bodyPr/>
        <a:lstStyle/>
        <a:p>
          <a:endParaRPr lang="en-US"/>
        </a:p>
      </dgm:t>
    </dgm:pt>
    <dgm:pt modelId="{BE340E33-1737-4013-93E6-A279BEA07590}">
      <dgm:prSet/>
      <dgm:spPr/>
      <dgm:t>
        <a:bodyPr/>
        <a:lstStyle/>
        <a:p>
          <a:r>
            <a:rPr lang="en-US" b="1" i="0"/>
            <a:t>Body</a:t>
          </a:r>
          <a:r>
            <a:rPr lang="en-US" b="0" i="0"/>
            <a:t> </a:t>
          </a:r>
          <a:r>
            <a:rPr lang="en-US" b="1" i="0"/>
            <a:t>Section</a:t>
          </a:r>
          <a:br>
            <a:rPr lang="en-US" b="1" i="0"/>
          </a:br>
          <a:r>
            <a:rPr lang="en-US" b="0" i="0"/>
            <a:t>Contains text and elements that display in the Web page document</a:t>
          </a:r>
          <a:br>
            <a:rPr lang="en-US" b="0" i="0"/>
          </a:br>
          <a:r>
            <a:rPr lang="en-US" b="1" i="0"/>
            <a:t>&lt;body&gt;</a:t>
          </a:r>
          <a:endParaRPr lang="en-US"/>
        </a:p>
      </dgm:t>
    </dgm:pt>
    <dgm:pt modelId="{F4C3F1D4-00DB-4055-9B63-88765F558E2E}" type="parTrans" cxnId="{A1DAC16D-3D6D-4AB4-81F4-F2150F83E98C}">
      <dgm:prSet/>
      <dgm:spPr/>
      <dgm:t>
        <a:bodyPr/>
        <a:lstStyle/>
        <a:p>
          <a:endParaRPr lang="en-US"/>
        </a:p>
      </dgm:t>
    </dgm:pt>
    <dgm:pt modelId="{626591F0-5478-45E4-A617-46620A204E8A}" type="sibTrans" cxnId="{A1DAC16D-3D6D-4AB4-81F4-F2150F83E98C}">
      <dgm:prSet/>
      <dgm:spPr/>
      <dgm:t>
        <a:bodyPr/>
        <a:lstStyle/>
        <a:p>
          <a:endParaRPr lang="en-US"/>
        </a:p>
      </dgm:t>
    </dgm:pt>
    <dgm:pt modelId="{A6B049FE-43C9-4C36-BC3C-B2B0BEA69976}">
      <dgm:prSet/>
      <dgm:spPr/>
      <dgm:t>
        <a:bodyPr/>
        <a:lstStyle/>
        <a:p>
          <a:r>
            <a:rPr lang="en-US" b="1" i="1"/>
            <a:t>…body section info goes here</a:t>
          </a:r>
          <a:endParaRPr lang="en-US"/>
        </a:p>
      </dgm:t>
    </dgm:pt>
    <dgm:pt modelId="{5916BF05-D598-4F9A-A819-A6E6A144324D}" type="parTrans" cxnId="{C7AEE22F-8318-409C-8DFB-BC661CD152F9}">
      <dgm:prSet/>
      <dgm:spPr/>
      <dgm:t>
        <a:bodyPr/>
        <a:lstStyle/>
        <a:p>
          <a:endParaRPr lang="en-US"/>
        </a:p>
      </dgm:t>
    </dgm:pt>
    <dgm:pt modelId="{717D85D3-3E58-4A1F-9F28-16B2F7D10446}" type="sibTrans" cxnId="{C7AEE22F-8318-409C-8DFB-BC661CD152F9}">
      <dgm:prSet/>
      <dgm:spPr/>
      <dgm:t>
        <a:bodyPr/>
        <a:lstStyle/>
        <a:p>
          <a:endParaRPr lang="en-US"/>
        </a:p>
      </dgm:t>
    </dgm:pt>
    <dgm:pt modelId="{FC23BCA7-465D-4F1C-8634-4BB1A0895A13}">
      <dgm:prSet/>
      <dgm:spPr/>
      <dgm:t>
        <a:bodyPr/>
        <a:lstStyle/>
        <a:p>
          <a:r>
            <a:rPr lang="en-US" b="1" i="0"/>
            <a:t>&lt;/body&gt;</a:t>
          </a:r>
          <a:endParaRPr lang="en-US"/>
        </a:p>
      </dgm:t>
    </dgm:pt>
    <dgm:pt modelId="{F026E8F0-F88B-40CE-9E9C-423F44060225}" type="parTrans" cxnId="{3EB6F664-1968-42D6-8165-5D8530520C46}">
      <dgm:prSet/>
      <dgm:spPr/>
      <dgm:t>
        <a:bodyPr/>
        <a:lstStyle/>
        <a:p>
          <a:endParaRPr lang="en-US"/>
        </a:p>
      </dgm:t>
    </dgm:pt>
    <dgm:pt modelId="{13151A0C-C4B1-4600-97B8-CD6DCA255030}" type="sibTrans" cxnId="{3EB6F664-1968-42D6-8165-5D8530520C46}">
      <dgm:prSet/>
      <dgm:spPr/>
      <dgm:t>
        <a:bodyPr/>
        <a:lstStyle/>
        <a:p>
          <a:endParaRPr lang="en-US"/>
        </a:p>
      </dgm:t>
    </dgm:pt>
    <dgm:pt modelId="{60EA3388-A55D-D447-895B-94FD4F66C269}" type="pres">
      <dgm:prSet presAssocID="{CEE67B28-65C2-4E77-B4AC-190D75A5CFD7}" presName="Name0" presStyleCnt="0">
        <dgm:presLayoutVars>
          <dgm:dir/>
          <dgm:animLvl val="lvl"/>
          <dgm:resizeHandles val="exact"/>
        </dgm:presLayoutVars>
      </dgm:prSet>
      <dgm:spPr/>
    </dgm:pt>
    <dgm:pt modelId="{6E2AC2E7-F620-3A4E-9256-2D0CFC69381B}" type="pres">
      <dgm:prSet presAssocID="{340EACDF-13DF-4711-A717-443AA3BA39A5}" presName="composite" presStyleCnt="0"/>
      <dgm:spPr/>
    </dgm:pt>
    <dgm:pt modelId="{90EF4C01-E5D4-0345-A293-7EEF73C2CA16}" type="pres">
      <dgm:prSet presAssocID="{340EACDF-13DF-4711-A717-443AA3BA39A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57100C6-61D4-474E-8FF6-BE12EB48AD38}" type="pres">
      <dgm:prSet presAssocID="{340EACDF-13DF-4711-A717-443AA3BA39A5}" presName="desTx" presStyleLbl="alignAccFollowNode1" presStyleIdx="0" presStyleCnt="2">
        <dgm:presLayoutVars>
          <dgm:bulletEnabled val="1"/>
        </dgm:presLayoutVars>
      </dgm:prSet>
      <dgm:spPr/>
    </dgm:pt>
    <dgm:pt modelId="{61A5CC8D-5EE5-7040-A5A3-CE030DF5392C}" type="pres">
      <dgm:prSet presAssocID="{6FEE916D-24E9-4162-81CB-7147D1C3D37A}" presName="space" presStyleCnt="0"/>
      <dgm:spPr/>
    </dgm:pt>
    <dgm:pt modelId="{7117CFA0-E12A-8E47-A4B1-D0474EDD67FA}" type="pres">
      <dgm:prSet presAssocID="{BE340E33-1737-4013-93E6-A279BEA07590}" presName="composite" presStyleCnt="0"/>
      <dgm:spPr/>
    </dgm:pt>
    <dgm:pt modelId="{543AAB99-D062-824E-8696-7A09A68D4990}" type="pres">
      <dgm:prSet presAssocID="{BE340E33-1737-4013-93E6-A279BEA075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61EB6B3-297B-DD40-B093-E060139511DF}" type="pres">
      <dgm:prSet presAssocID="{BE340E33-1737-4013-93E6-A279BEA075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D34219-D98D-4A47-96E8-741784582722}" type="presOf" srcId="{EF36D912-AD62-4C80-882D-23788CB5F9D3}" destId="{B57100C6-61D4-474E-8FF6-BE12EB48AD38}" srcOrd="0" destOrd="0" presId="urn:microsoft.com/office/officeart/2005/8/layout/hList1"/>
    <dgm:cxn modelId="{440B1E20-1EDD-420A-A046-1A639EC066A2}" srcId="{340EACDF-13DF-4711-A717-443AA3BA39A5}" destId="{EF36D912-AD62-4C80-882D-23788CB5F9D3}" srcOrd="0" destOrd="0" parTransId="{D3535BD2-6E28-4E13-93D4-724B1FF6D0BF}" sibTransId="{166A3F05-CBE8-4F46-A717-FE9EF899D3FD}"/>
    <dgm:cxn modelId="{0A367E2C-00BA-C64F-8AF2-998AE48A7B4B}" type="presOf" srcId="{340EACDF-13DF-4711-A717-443AA3BA39A5}" destId="{90EF4C01-E5D4-0345-A293-7EEF73C2CA16}" srcOrd="0" destOrd="0" presId="urn:microsoft.com/office/officeart/2005/8/layout/hList1"/>
    <dgm:cxn modelId="{C7AEE22F-8318-409C-8DFB-BC661CD152F9}" srcId="{BE340E33-1737-4013-93E6-A279BEA07590}" destId="{A6B049FE-43C9-4C36-BC3C-B2B0BEA69976}" srcOrd="0" destOrd="0" parTransId="{5916BF05-D598-4F9A-A819-A6E6A144324D}" sibTransId="{717D85D3-3E58-4A1F-9F28-16B2F7D10446}"/>
    <dgm:cxn modelId="{3F7CB634-0E29-466B-B296-121B0DED86F5}" srcId="{340EACDF-13DF-4711-A717-443AA3BA39A5}" destId="{FA910F9D-A050-4466-B83A-C46E6EE8E321}" srcOrd="2" destOrd="0" parTransId="{C2D7BDB3-CEC4-4FB5-A1E1-4940CB021189}" sibTransId="{CBB06E1C-AB7E-4A72-9B95-3A5739A4269E}"/>
    <dgm:cxn modelId="{EEB2053E-39E3-384E-A983-DA38DFB2A923}" type="presOf" srcId="{B24178B5-E365-44F4-A473-451BC303A56D}" destId="{B57100C6-61D4-474E-8FF6-BE12EB48AD38}" srcOrd="0" destOrd="1" presId="urn:microsoft.com/office/officeart/2005/8/layout/hList1"/>
    <dgm:cxn modelId="{3EB6F664-1968-42D6-8165-5D8530520C46}" srcId="{BE340E33-1737-4013-93E6-A279BEA07590}" destId="{FC23BCA7-465D-4F1C-8634-4BB1A0895A13}" srcOrd="1" destOrd="0" parTransId="{F026E8F0-F88B-40CE-9E9C-423F44060225}" sibTransId="{13151A0C-C4B1-4600-97B8-CD6DCA255030}"/>
    <dgm:cxn modelId="{4786E56B-921E-7848-8217-FB41B129D4FD}" type="presOf" srcId="{CEE67B28-65C2-4E77-B4AC-190D75A5CFD7}" destId="{60EA3388-A55D-D447-895B-94FD4F66C269}" srcOrd="0" destOrd="0" presId="urn:microsoft.com/office/officeart/2005/8/layout/hList1"/>
    <dgm:cxn modelId="{A1DAC16D-3D6D-4AB4-81F4-F2150F83E98C}" srcId="{CEE67B28-65C2-4E77-B4AC-190D75A5CFD7}" destId="{BE340E33-1737-4013-93E6-A279BEA07590}" srcOrd="1" destOrd="0" parTransId="{F4C3F1D4-00DB-4055-9B63-88765F558E2E}" sibTransId="{626591F0-5478-45E4-A617-46620A204E8A}"/>
    <dgm:cxn modelId="{6CEEB372-0DA0-1241-8E16-8E1BBA2C32DA}" type="presOf" srcId="{FA910F9D-A050-4466-B83A-C46E6EE8E321}" destId="{B57100C6-61D4-474E-8FF6-BE12EB48AD38}" srcOrd="0" destOrd="2" presId="urn:microsoft.com/office/officeart/2005/8/layout/hList1"/>
    <dgm:cxn modelId="{2572A278-26A4-4250-89C3-E956924AE6D3}" srcId="{340EACDF-13DF-4711-A717-443AA3BA39A5}" destId="{B24178B5-E365-44F4-A473-451BC303A56D}" srcOrd="1" destOrd="0" parTransId="{AF3AEAB7-500D-43D6-B3B0-68B2F22B9F90}" sibTransId="{0573BD1E-0115-4A31-BA33-884A492F6886}"/>
    <dgm:cxn modelId="{9C3BFFA0-03D1-6F4B-974C-B639966C05D9}" type="presOf" srcId="{A6B049FE-43C9-4C36-BC3C-B2B0BEA69976}" destId="{D61EB6B3-297B-DD40-B093-E060139511DF}" srcOrd="0" destOrd="0" presId="urn:microsoft.com/office/officeart/2005/8/layout/hList1"/>
    <dgm:cxn modelId="{BEE9D8C2-D96F-A549-A0AB-692FE1FA8570}" type="presOf" srcId="{BE340E33-1737-4013-93E6-A279BEA07590}" destId="{543AAB99-D062-824E-8696-7A09A68D4990}" srcOrd="0" destOrd="0" presId="urn:microsoft.com/office/officeart/2005/8/layout/hList1"/>
    <dgm:cxn modelId="{DA2998F5-1E2E-4CDD-ADC8-5FD146DBA3FB}" srcId="{CEE67B28-65C2-4E77-B4AC-190D75A5CFD7}" destId="{340EACDF-13DF-4711-A717-443AA3BA39A5}" srcOrd="0" destOrd="0" parTransId="{764ED7B7-9664-4642-9A40-7DF838C12648}" sibTransId="{6FEE916D-24E9-4162-81CB-7147D1C3D37A}"/>
    <dgm:cxn modelId="{F96E60F9-8F5D-9A4F-AB87-BB1BAC6EA8F1}" type="presOf" srcId="{FC23BCA7-465D-4F1C-8634-4BB1A0895A13}" destId="{D61EB6B3-297B-DD40-B093-E060139511DF}" srcOrd="0" destOrd="1" presId="urn:microsoft.com/office/officeart/2005/8/layout/hList1"/>
    <dgm:cxn modelId="{58E95597-C590-7242-93F2-3CE1A97FF802}" type="presParOf" srcId="{60EA3388-A55D-D447-895B-94FD4F66C269}" destId="{6E2AC2E7-F620-3A4E-9256-2D0CFC69381B}" srcOrd="0" destOrd="0" presId="urn:microsoft.com/office/officeart/2005/8/layout/hList1"/>
    <dgm:cxn modelId="{061D1DF6-BA69-1F43-9CB0-644A157D0C1A}" type="presParOf" srcId="{6E2AC2E7-F620-3A4E-9256-2D0CFC69381B}" destId="{90EF4C01-E5D4-0345-A293-7EEF73C2CA16}" srcOrd="0" destOrd="0" presId="urn:microsoft.com/office/officeart/2005/8/layout/hList1"/>
    <dgm:cxn modelId="{C027F202-C9F5-3147-A38A-A4D12D4B4314}" type="presParOf" srcId="{6E2AC2E7-F620-3A4E-9256-2D0CFC69381B}" destId="{B57100C6-61D4-474E-8FF6-BE12EB48AD38}" srcOrd="1" destOrd="0" presId="urn:microsoft.com/office/officeart/2005/8/layout/hList1"/>
    <dgm:cxn modelId="{16AA52B6-CB96-7B4A-AE3D-194526B85739}" type="presParOf" srcId="{60EA3388-A55D-D447-895B-94FD4F66C269}" destId="{61A5CC8D-5EE5-7040-A5A3-CE030DF5392C}" srcOrd="1" destOrd="0" presId="urn:microsoft.com/office/officeart/2005/8/layout/hList1"/>
    <dgm:cxn modelId="{CACC3724-7157-9342-B7AF-6483B79BF5F5}" type="presParOf" srcId="{60EA3388-A55D-D447-895B-94FD4F66C269}" destId="{7117CFA0-E12A-8E47-A4B1-D0474EDD67FA}" srcOrd="2" destOrd="0" presId="urn:microsoft.com/office/officeart/2005/8/layout/hList1"/>
    <dgm:cxn modelId="{9BBB0270-6F10-ED4F-B230-E5363497B284}" type="presParOf" srcId="{7117CFA0-E12A-8E47-A4B1-D0474EDD67FA}" destId="{543AAB99-D062-824E-8696-7A09A68D4990}" srcOrd="0" destOrd="0" presId="urn:microsoft.com/office/officeart/2005/8/layout/hList1"/>
    <dgm:cxn modelId="{38B7790E-0C9C-C34B-989B-C0EC890CDDBA}" type="presParOf" srcId="{7117CFA0-E12A-8E47-A4B1-D0474EDD67FA}" destId="{D61EB6B3-297B-DD40-B093-E060139511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D38C5-9C66-4EC7-B99F-03A83115B1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79B9A0-4D47-4A87-862E-C4EF4BD9035C}">
      <dgm:prSet/>
      <dgm:spPr/>
      <dgm:t>
        <a:bodyPr/>
        <a:lstStyle/>
        <a:p>
          <a:r>
            <a:rPr lang="en-US"/>
            <a:t>Paragraph element</a:t>
          </a:r>
        </a:p>
      </dgm:t>
    </dgm:pt>
    <dgm:pt modelId="{5DD114DC-3649-4CC6-8D71-D84774732003}" type="parTrans" cxnId="{B4D3152B-D2AC-4603-93C1-EB8B0BFA62E8}">
      <dgm:prSet/>
      <dgm:spPr/>
      <dgm:t>
        <a:bodyPr/>
        <a:lstStyle/>
        <a:p>
          <a:endParaRPr lang="en-US"/>
        </a:p>
      </dgm:t>
    </dgm:pt>
    <dgm:pt modelId="{5ADDFB3D-7E72-4D12-9004-E1E69941D2CB}" type="sibTrans" cxnId="{B4D3152B-D2AC-4603-93C1-EB8B0BFA62E8}">
      <dgm:prSet/>
      <dgm:spPr/>
      <dgm:t>
        <a:bodyPr/>
        <a:lstStyle/>
        <a:p>
          <a:endParaRPr lang="en-US"/>
        </a:p>
      </dgm:t>
    </dgm:pt>
    <dgm:pt modelId="{0AF0F24B-81DD-4403-92E3-037B40C0F248}">
      <dgm:prSet/>
      <dgm:spPr/>
      <dgm:t>
        <a:bodyPr/>
        <a:lstStyle/>
        <a:p>
          <a:r>
            <a:rPr lang="en-US" b="1"/>
            <a:t>&lt;p&gt;</a:t>
          </a:r>
          <a:r>
            <a:rPr lang="en-US"/>
            <a:t> </a:t>
          </a:r>
          <a:r>
            <a:rPr lang="en-US" b="1" i="1"/>
            <a:t>…paragraph goes here…</a:t>
          </a:r>
          <a:r>
            <a:rPr lang="en-US"/>
            <a:t> </a:t>
          </a:r>
          <a:r>
            <a:rPr lang="en-US" b="1"/>
            <a:t>&lt;/p&gt;</a:t>
          </a:r>
          <a:br>
            <a:rPr lang="en-US" b="1"/>
          </a:br>
          <a:endParaRPr lang="en-US"/>
        </a:p>
      </dgm:t>
    </dgm:pt>
    <dgm:pt modelId="{20529FA3-1D71-4C99-933B-76CAD714ADC5}" type="parTrans" cxnId="{1B946A3B-8C00-4AA0-B419-73156199DAD4}">
      <dgm:prSet/>
      <dgm:spPr/>
      <dgm:t>
        <a:bodyPr/>
        <a:lstStyle/>
        <a:p>
          <a:endParaRPr lang="en-US"/>
        </a:p>
      </dgm:t>
    </dgm:pt>
    <dgm:pt modelId="{02BC9ADC-FE08-4038-B079-D7F017ECC38E}" type="sibTrans" cxnId="{1B946A3B-8C00-4AA0-B419-73156199DAD4}">
      <dgm:prSet/>
      <dgm:spPr/>
      <dgm:t>
        <a:bodyPr/>
        <a:lstStyle/>
        <a:p>
          <a:endParaRPr lang="en-US"/>
        </a:p>
      </dgm:t>
    </dgm:pt>
    <dgm:pt modelId="{2A0B0448-0945-4D8A-9BB2-48DD50512AA6}">
      <dgm:prSet/>
      <dgm:spPr/>
      <dgm:t>
        <a:bodyPr/>
        <a:lstStyle/>
        <a:p>
          <a:r>
            <a:rPr lang="en-US"/>
            <a:t>Groups sentences and sections of text together. </a:t>
          </a:r>
        </a:p>
      </dgm:t>
    </dgm:pt>
    <dgm:pt modelId="{3423920D-D84A-4ECE-BB31-4686DA046C90}" type="parTrans" cxnId="{56A6B09F-B03F-422F-96EF-DA30EF4A6F61}">
      <dgm:prSet/>
      <dgm:spPr/>
      <dgm:t>
        <a:bodyPr/>
        <a:lstStyle/>
        <a:p>
          <a:endParaRPr lang="en-US"/>
        </a:p>
      </dgm:t>
    </dgm:pt>
    <dgm:pt modelId="{DF793F47-2A97-4E26-8011-BC7C60DC48AC}" type="sibTrans" cxnId="{56A6B09F-B03F-422F-96EF-DA30EF4A6F61}">
      <dgm:prSet/>
      <dgm:spPr/>
      <dgm:t>
        <a:bodyPr/>
        <a:lstStyle/>
        <a:p>
          <a:endParaRPr lang="en-US"/>
        </a:p>
      </dgm:t>
    </dgm:pt>
    <dgm:pt modelId="{F2159B67-432D-4404-9377-A77B1B8804A8}">
      <dgm:prSet/>
      <dgm:spPr/>
      <dgm:t>
        <a:bodyPr/>
        <a:lstStyle/>
        <a:p>
          <a:r>
            <a:rPr lang="en-US"/>
            <a:t>Configures a blank line above and below the paragraph</a:t>
          </a:r>
        </a:p>
      </dgm:t>
    </dgm:pt>
    <dgm:pt modelId="{6492B987-4CC2-4941-8D29-F7EB24166D6C}" type="parTrans" cxnId="{6630C81C-3BC1-448A-AB89-FBFDFBD20D58}">
      <dgm:prSet/>
      <dgm:spPr/>
      <dgm:t>
        <a:bodyPr/>
        <a:lstStyle/>
        <a:p>
          <a:endParaRPr lang="en-US"/>
        </a:p>
      </dgm:t>
    </dgm:pt>
    <dgm:pt modelId="{6D11900C-3E57-44A0-87AD-A6AE04DE8ED5}" type="sibTrans" cxnId="{6630C81C-3BC1-448A-AB89-FBFDFBD20D58}">
      <dgm:prSet/>
      <dgm:spPr/>
      <dgm:t>
        <a:bodyPr/>
        <a:lstStyle/>
        <a:p>
          <a:endParaRPr lang="en-US"/>
        </a:p>
      </dgm:t>
    </dgm:pt>
    <dgm:pt modelId="{F37879B7-006D-4624-8E48-80FA272F9D7B}" type="pres">
      <dgm:prSet presAssocID="{D38D38C5-9C66-4EC7-B99F-03A83115B122}" presName="root" presStyleCnt="0">
        <dgm:presLayoutVars>
          <dgm:dir/>
          <dgm:resizeHandles val="exact"/>
        </dgm:presLayoutVars>
      </dgm:prSet>
      <dgm:spPr/>
    </dgm:pt>
    <dgm:pt modelId="{6F74A324-C33E-44C6-8C28-96894629301E}" type="pres">
      <dgm:prSet presAssocID="{3D79B9A0-4D47-4A87-862E-C4EF4BD9035C}" presName="compNode" presStyleCnt="0"/>
      <dgm:spPr/>
    </dgm:pt>
    <dgm:pt modelId="{89585BF4-539F-4C48-AE92-850D4146BA13}" type="pres">
      <dgm:prSet presAssocID="{3D79B9A0-4D47-4A87-862E-C4EF4BD9035C}" presName="bgRect" presStyleLbl="bgShp" presStyleIdx="0" presStyleCnt="2"/>
      <dgm:spPr/>
    </dgm:pt>
    <dgm:pt modelId="{D4C52158-C0D7-40DD-AD4A-4C05B1E402F7}" type="pres">
      <dgm:prSet presAssocID="{3D79B9A0-4D47-4A87-862E-C4EF4BD903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ED074F-1F1C-4FC3-B504-0ECEFE372632}" type="pres">
      <dgm:prSet presAssocID="{3D79B9A0-4D47-4A87-862E-C4EF4BD9035C}" presName="spaceRect" presStyleCnt="0"/>
      <dgm:spPr/>
    </dgm:pt>
    <dgm:pt modelId="{3F82FAE5-E2DB-4EE5-B9B8-CE6C3893E9E3}" type="pres">
      <dgm:prSet presAssocID="{3D79B9A0-4D47-4A87-862E-C4EF4BD9035C}" presName="parTx" presStyleLbl="revTx" presStyleIdx="0" presStyleCnt="3">
        <dgm:presLayoutVars>
          <dgm:chMax val="0"/>
          <dgm:chPref val="0"/>
        </dgm:presLayoutVars>
      </dgm:prSet>
      <dgm:spPr/>
    </dgm:pt>
    <dgm:pt modelId="{17A28167-F22C-47BB-9E6D-B8FDAB2E07BA}" type="pres">
      <dgm:prSet presAssocID="{5ADDFB3D-7E72-4D12-9004-E1E69941D2CB}" presName="sibTrans" presStyleCnt="0"/>
      <dgm:spPr/>
    </dgm:pt>
    <dgm:pt modelId="{574743F7-C8E7-4C9E-B830-EF2581F69CAE}" type="pres">
      <dgm:prSet presAssocID="{0AF0F24B-81DD-4403-92E3-037B40C0F248}" presName="compNode" presStyleCnt="0"/>
      <dgm:spPr/>
    </dgm:pt>
    <dgm:pt modelId="{BA8D9A4A-B790-4235-83DF-7B2A4BFD1A64}" type="pres">
      <dgm:prSet presAssocID="{0AF0F24B-81DD-4403-92E3-037B40C0F248}" presName="bgRect" presStyleLbl="bgShp" presStyleIdx="1" presStyleCnt="2"/>
      <dgm:spPr/>
    </dgm:pt>
    <dgm:pt modelId="{0149439A-45C7-42AC-BBF8-1DC12FDE9170}" type="pres">
      <dgm:prSet presAssocID="{0AF0F24B-81DD-4403-92E3-037B40C0F2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CD6A5D-E461-43C7-93F2-3FD3436C773C}" type="pres">
      <dgm:prSet presAssocID="{0AF0F24B-81DD-4403-92E3-037B40C0F248}" presName="spaceRect" presStyleCnt="0"/>
      <dgm:spPr/>
    </dgm:pt>
    <dgm:pt modelId="{28B4AD60-1F8D-4853-8F7C-176E19709923}" type="pres">
      <dgm:prSet presAssocID="{0AF0F24B-81DD-4403-92E3-037B40C0F248}" presName="parTx" presStyleLbl="revTx" presStyleIdx="1" presStyleCnt="3">
        <dgm:presLayoutVars>
          <dgm:chMax val="0"/>
          <dgm:chPref val="0"/>
        </dgm:presLayoutVars>
      </dgm:prSet>
      <dgm:spPr/>
    </dgm:pt>
    <dgm:pt modelId="{D4FD6BE1-8474-40A1-BBE3-8DDCC0F18124}" type="pres">
      <dgm:prSet presAssocID="{0AF0F24B-81DD-4403-92E3-037B40C0F248}" presName="desTx" presStyleLbl="revTx" presStyleIdx="2" presStyleCnt="3">
        <dgm:presLayoutVars/>
      </dgm:prSet>
      <dgm:spPr/>
    </dgm:pt>
  </dgm:ptLst>
  <dgm:cxnLst>
    <dgm:cxn modelId="{6630C81C-3BC1-448A-AB89-FBFDFBD20D58}" srcId="{0AF0F24B-81DD-4403-92E3-037B40C0F248}" destId="{F2159B67-432D-4404-9377-A77B1B8804A8}" srcOrd="1" destOrd="0" parTransId="{6492B987-4CC2-4941-8D29-F7EB24166D6C}" sibTransId="{6D11900C-3E57-44A0-87AD-A6AE04DE8ED5}"/>
    <dgm:cxn modelId="{B4D3152B-D2AC-4603-93C1-EB8B0BFA62E8}" srcId="{D38D38C5-9C66-4EC7-B99F-03A83115B122}" destId="{3D79B9A0-4D47-4A87-862E-C4EF4BD9035C}" srcOrd="0" destOrd="0" parTransId="{5DD114DC-3649-4CC6-8D71-D84774732003}" sibTransId="{5ADDFB3D-7E72-4D12-9004-E1E69941D2CB}"/>
    <dgm:cxn modelId="{1B946A3B-8C00-4AA0-B419-73156199DAD4}" srcId="{D38D38C5-9C66-4EC7-B99F-03A83115B122}" destId="{0AF0F24B-81DD-4403-92E3-037B40C0F248}" srcOrd="1" destOrd="0" parTransId="{20529FA3-1D71-4C99-933B-76CAD714ADC5}" sibTransId="{02BC9ADC-FE08-4038-B079-D7F017ECC38E}"/>
    <dgm:cxn modelId="{0D6A9F4D-4008-497E-8486-CAE6B50E721C}" type="presOf" srcId="{F2159B67-432D-4404-9377-A77B1B8804A8}" destId="{D4FD6BE1-8474-40A1-BBE3-8DDCC0F18124}" srcOrd="0" destOrd="1" presId="urn:microsoft.com/office/officeart/2018/2/layout/IconVerticalSolidList"/>
    <dgm:cxn modelId="{7940FC53-E2AF-4A1A-BCF9-CAFCDAA3D8B8}" type="presOf" srcId="{0AF0F24B-81DD-4403-92E3-037B40C0F248}" destId="{28B4AD60-1F8D-4853-8F7C-176E19709923}" srcOrd="0" destOrd="0" presId="urn:microsoft.com/office/officeart/2018/2/layout/IconVerticalSolidList"/>
    <dgm:cxn modelId="{C0917B77-4A4C-4CAF-8CA5-78CAFFDD9994}" type="presOf" srcId="{D38D38C5-9C66-4EC7-B99F-03A83115B122}" destId="{F37879B7-006D-4624-8E48-80FA272F9D7B}" srcOrd="0" destOrd="0" presId="urn:microsoft.com/office/officeart/2018/2/layout/IconVerticalSolidList"/>
    <dgm:cxn modelId="{56A6B09F-B03F-422F-96EF-DA30EF4A6F61}" srcId="{0AF0F24B-81DD-4403-92E3-037B40C0F248}" destId="{2A0B0448-0945-4D8A-9BB2-48DD50512AA6}" srcOrd="0" destOrd="0" parTransId="{3423920D-D84A-4ECE-BB31-4686DA046C90}" sibTransId="{DF793F47-2A97-4E26-8011-BC7C60DC48AC}"/>
    <dgm:cxn modelId="{07BA2FB5-AC83-433B-9C65-06BE99E25440}" type="presOf" srcId="{2A0B0448-0945-4D8A-9BB2-48DD50512AA6}" destId="{D4FD6BE1-8474-40A1-BBE3-8DDCC0F18124}" srcOrd="0" destOrd="0" presId="urn:microsoft.com/office/officeart/2018/2/layout/IconVerticalSolidList"/>
    <dgm:cxn modelId="{5F4070B6-FD12-4F4D-B93E-51A0B8D9BFB0}" type="presOf" srcId="{3D79B9A0-4D47-4A87-862E-C4EF4BD9035C}" destId="{3F82FAE5-E2DB-4EE5-B9B8-CE6C3893E9E3}" srcOrd="0" destOrd="0" presId="urn:microsoft.com/office/officeart/2018/2/layout/IconVerticalSolidList"/>
    <dgm:cxn modelId="{37FF46D7-AF70-4716-8ACF-D92FA80EC042}" type="presParOf" srcId="{F37879B7-006D-4624-8E48-80FA272F9D7B}" destId="{6F74A324-C33E-44C6-8C28-96894629301E}" srcOrd="0" destOrd="0" presId="urn:microsoft.com/office/officeart/2018/2/layout/IconVerticalSolidList"/>
    <dgm:cxn modelId="{543F9E59-7975-41CF-BA6B-63845EECA743}" type="presParOf" srcId="{6F74A324-C33E-44C6-8C28-96894629301E}" destId="{89585BF4-539F-4C48-AE92-850D4146BA13}" srcOrd="0" destOrd="0" presId="urn:microsoft.com/office/officeart/2018/2/layout/IconVerticalSolidList"/>
    <dgm:cxn modelId="{608AFD24-704C-44CF-BA4B-395FB7FDC426}" type="presParOf" srcId="{6F74A324-C33E-44C6-8C28-96894629301E}" destId="{D4C52158-C0D7-40DD-AD4A-4C05B1E402F7}" srcOrd="1" destOrd="0" presId="urn:microsoft.com/office/officeart/2018/2/layout/IconVerticalSolidList"/>
    <dgm:cxn modelId="{EC2F9845-7B7B-464B-88C0-3DA57F5A1223}" type="presParOf" srcId="{6F74A324-C33E-44C6-8C28-96894629301E}" destId="{C2ED074F-1F1C-4FC3-B504-0ECEFE372632}" srcOrd="2" destOrd="0" presId="urn:microsoft.com/office/officeart/2018/2/layout/IconVerticalSolidList"/>
    <dgm:cxn modelId="{AED67137-A198-4F29-BACA-277085BFFBC5}" type="presParOf" srcId="{6F74A324-C33E-44C6-8C28-96894629301E}" destId="{3F82FAE5-E2DB-4EE5-B9B8-CE6C3893E9E3}" srcOrd="3" destOrd="0" presId="urn:microsoft.com/office/officeart/2018/2/layout/IconVerticalSolidList"/>
    <dgm:cxn modelId="{3886B50E-CB8A-41BD-84AB-84AC125A3391}" type="presParOf" srcId="{F37879B7-006D-4624-8E48-80FA272F9D7B}" destId="{17A28167-F22C-47BB-9E6D-B8FDAB2E07BA}" srcOrd="1" destOrd="0" presId="urn:microsoft.com/office/officeart/2018/2/layout/IconVerticalSolidList"/>
    <dgm:cxn modelId="{B1750C9F-8DE2-4134-8E14-589CE1FA16CF}" type="presParOf" srcId="{F37879B7-006D-4624-8E48-80FA272F9D7B}" destId="{574743F7-C8E7-4C9E-B830-EF2581F69CAE}" srcOrd="2" destOrd="0" presId="urn:microsoft.com/office/officeart/2018/2/layout/IconVerticalSolidList"/>
    <dgm:cxn modelId="{9DFE2D0A-03FE-46AA-B94F-7B9772F4926F}" type="presParOf" srcId="{574743F7-C8E7-4C9E-B830-EF2581F69CAE}" destId="{BA8D9A4A-B790-4235-83DF-7B2A4BFD1A64}" srcOrd="0" destOrd="0" presId="urn:microsoft.com/office/officeart/2018/2/layout/IconVerticalSolidList"/>
    <dgm:cxn modelId="{CF2B3A31-4FD2-4BC5-AFA6-529B823B42E4}" type="presParOf" srcId="{574743F7-C8E7-4C9E-B830-EF2581F69CAE}" destId="{0149439A-45C7-42AC-BBF8-1DC12FDE9170}" srcOrd="1" destOrd="0" presId="urn:microsoft.com/office/officeart/2018/2/layout/IconVerticalSolidList"/>
    <dgm:cxn modelId="{5B59CEF5-0855-4427-A69C-F1CD5F29C808}" type="presParOf" srcId="{574743F7-C8E7-4C9E-B830-EF2581F69CAE}" destId="{85CD6A5D-E461-43C7-93F2-3FD3436C773C}" srcOrd="2" destOrd="0" presId="urn:microsoft.com/office/officeart/2018/2/layout/IconVerticalSolidList"/>
    <dgm:cxn modelId="{08B3CA38-E37C-4177-A358-FA89E63E0FA4}" type="presParOf" srcId="{574743F7-C8E7-4C9E-B830-EF2581F69CAE}" destId="{28B4AD60-1F8D-4853-8F7C-176E19709923}" srcOrd="3" destOrd="0" presId="urn:microsoft.com/office/officeart/2018/2/layout/IconVerticalSolidList"/>
    <dgm:cxn modelId="{EF47D6FD-D5D8-41DB-9310-363FC9E2AF7F}" type="presParOf" srcId="{574743F7-C8E7-4C9E-B830-EF2581F69CAE}" destId="{D4FD6BE1-8474-40A1-BBE3-8DDCC0F181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0D32B-005B-4549-AABB-DFABAAC17D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451F1A-9D56-4A7D-BD7F-839B40DD80EF}">
      <dgm:prSet/>
      <dgm:spPr/>
      <dgm:t>
        <a:bodyPr/>
        <a:lstStyle/>
        <a:p>
          <a:r>
            <a:rPr lang="en-US" b="0" i="0"/>
            <a:t>Indicate the logical style of the text display</a:t>
          </a:r>
          <a:br>
            <a:rPr lang="en-US" b="0" i="0"/>
          </a:br>
          <a:endParaRPr lang="en-US"/>
        </a:p>
      </dgm:t>
    </dgm:pt>
    <dgm:pt modelId="{EA2C6E96-623F-4884-8CE2-9ABDB639BDCF}" type="parTrans" cxnId="{9E705453-7AF3-4EB9-9B25-2759CC654EC1}">
      <dgm:prSet/>
      <dgm:spPr/>
      <dgm:t>
        <a:bodyPr/>
        <a:lstStyle/>
        <a:p>
          <a:endParaRPr lang="en-US"/>
        </a:p>
      </dgm:t>
    </dgm:pt>
    <dgm:pt modelId="{149BCA8C-5589-42A8-B96B-69147D4C1298}" type="sibTrans" cxnId="{9E705453-7AF3-4EB9-9B25-2759CC654EC1}">
      <dgm:prSet/>
      <dgm:spPr/>
      <dgm:t>
        <a:bodyPr/>
        <a:lstStyle/>
        <a:p>
          <a:endParaRPr lang="en-US"/>
        </a:p>
      </dgm:t>
    </dgm:pt>
    <dgm:pt modelId="{CCA9B4C4-FF02-4BCA-950E-7D9E4B30045F}">
      <dgm:prSet/>
      <dgm:spPr/>
      <dgm:t>
        <a:bodyPr/>
        <a:lstStyle/>
        <a:p>
          <a:r>
            <a:rPr lang="en-US" b="0" i="0"/>
            <a:t>Common Logical Style Tags </a:t>
          </a:r>
          <a:endParaRPr lang="en-US"/>
        </a:p>
      </dgm:t>
    </dgm:pt>
    <dgm:pt modelId="{16293FF7-740D-4F59-86AB-3166681225B7}" type="parTrans" cxnId="{3A9E7F68-27A8-45F0-BE57-5610CD377B5D}">
      <dgm:prSet/>
      <dgm:spPr/>
      <dgm:t>
        <a:bodyPr/>
        <a:lstStyle/>
        <a:p>
          <a:endParaRPr lang="en-US"/>
        </a:p>
      </dgm:t>
    </dgm:pt>
    <dgm:pt modelId="{F7E5C3D6-F187-4ED4-9075-C703CFA6C943}" type="sibTrans" cxnId="{3A9E7F68-27A8-45F0-BE57-5610CD377B5D}">
      <dgm:prSet/>
      <dgm:spPr/>
      <dgm:t>
        <a:bodyPr/>
        <a:lstStyle/>
        <a:p>
          <a:endParaRPr lang="en-US"/>
        </a:p>
      </dgm:t>
    </dgm:pt>
    <dgm:pt modelId="{19E502AC-4A4B-4947-95FC-C777B06B6F3A}">
      <dgm:prSet/>
      <dgm:spPr/>
      <dgm:t>
        <a:bodyPr/>
        <a:lstStyle/>
        <a:p>
          <a:r>
            <a:rPr lang="en-US" b="0" i="0"/>
            <a:t>&lt;strong&gt;&lt;/strong&gt;</a:t>
          </a:r>
          <a:endParaRPr lang="en-US"/>
        </a:p>
      </dgm:t>
    </dgm:pt>
    <dgm:pt modelId="{2E9A51F6-223D-42BE-9A68-E1B4C1EB280F}" type="parTrans" cxnId="{9412D6D4-DBCC-4EEB-8528-E0C986927C27}">
      <dgm:prSet/>
      <dgm:spPr/>
      <dgm:t>
        <a:bodyPr/>
        <a:lstStyle/>
        <a:p>
          <a:endParaRPr lang="en-US"/>
        </a:p>
      </dgm:t>
    </dgm:pt>
    <dgm:pt modelId="{7F719798-8BC0-4B81-9A2E-8EC3F105782F}" type="sibTrans" cxnId="{9412D6D4-DBCC-4EEB-8528-E0C986927C27}">
      <dgm:prSet/>
      <dgm:spPr/>
      <dgm:t>
        <a:bodyPr/>
        <a:lstStyle/>
        <a:p>
          <a:endParaRPr lang="en-US"/>
        </a:p>
      </dgm:t>
    </dgm:pt>
    <dgm:pt modelId="{E88D694C-ED1A-4529-A83F-ADDBFDFFE680}">
      <dgm:prSet/>
      <dgm:spPr/>
      <dgm:t>
        <a:bodyPr/>
        <a:lstStyle/>
        <a:p>
          <a:r>
            <a:rPr lang="en-US" b="0" i="0"/>
            <a:t>To cause text to be emphasized or to "stand out" from surrounding text. </a:t>
          </a:r>
          <a:br>
            <a:rPr lang="en-US" b="0" i="0"/>
          </a:br>
          <a:br>
            <a:rPr lang="en-US" b="0" i="0"/>
          </a:br>
          <a:r>
            <a:rPr lang="en-US" b="1" i="0"/>
            <a:t>&lt;strong&gt;This is important&lt;/strong&gt;</a:t>
          </a:r>
          <a:br>
            <a:rPr lang="en-US" b="1" i="0"/>
          </a:br>
          <a:endParaRPr lang="en-US"/>
        </a:p>
      </dgm:t>
    </dgm:pt>
    <dgm:pt modelId="{B3D72401-E744-4675-89C3-EDF9DB34096E}" type="parTrans" cxnId="{421D1399-5F3A-4A84-B088-513E5B766AF0}">
      <dgm:prSet/>
      <dgm:spPr/>
      <dgm:t>
        <a:bodyPr/>
        <a:lstStyle/>
        <a:p>
          <a:endParaRPr lang="en-US"/>
        </a:p>
      </dgm:t>
    </dgm:pt>
    <dgm:pt modelId="{E42D71A1-2251-4B69-9BFA-CDBD9A538EAD}" type="sibTrans" cxnId="{421D1399-5F3A-4A84-B088-513E5B766AF0}">
      <dgm:prSet/>
      <dgm:spPr/>
      <dgm:t>
        <a:bodyPr/>
        <a:lstStyle/>
        <a:p>
          <a:endParaRPr lang="en-US"/>
        </a:p>
      </dgm:t>
    </dgm:pt>
    <dgm:pt modelId="{D9E8D573-0B26-4F8C-B754-860EBD6B809D}">
      <dgm:prSet/>
      <dgm:spPr/>
      <dgm:t>
        <a:bodyPr/>
        <a:lstStyle/>
        <a:p>
          <a:r>
            <a:rPr lang="en-US" b="0" i="0"/>
            <a:t>&lt;em&gt;&lt;/em&gt;</a:t>
          </a:r>
          <a:endParaRPr lang="en-US"/>
        </a:p>
      </dgm:t>
    </dgm:pt>
    <dgm:pt modelId="{570EFDB3-2414-4088-A48C-AD150630BFF4}" type="parTrans" cxnId="{2B816C46-9434-4A73-8763-F7FCC516E699}">
      <dgm:prSet/>
      <dgm:spPr/>
      <dgm:t>
        <a:bodyPr/>
        <a:lstStyle/>
        <a:p>
          <a:endParaRPr lang="en-US"/>
        </a:p>
      </dgm:t>
    </dgm:pt>
    <dgm:pt modelId="{A7E5C6C5-A508-44E5-A8A4-108C90901BF6}" type="sibTrans" cxnId="{2B816C46-9434-4A73-8763-F7FCC516E699}">
      <dgm:prSet/>
      <dgm:spPr/>
      <dgm:t>
        <a:bodyPr/>
        <a:lstStyle/>
        <a:p>
          <a:endParaRPr lang="en-US"/>
        </a:p>
      </dgm:t>
    </dgm:pt>
    <dgm:pt modelId="{96A9E924-8A7D-4A3F-B187-93DFA7246023}">
      <dgm:prSet/>
      <dgm:spPr/>
      <dgm:t>
        <a:bodyPr/>
        <a:lstStyle/>
        <a:p>
          <a:r>
            <a:rPr lang="en-US" b="0" i="0"/>
            <a:t>To cause text to be emphasized in relation to other text on the page. Usually italics.</a:t>
          </a:r>
          <a:br>
            <a:rPr lang="en-US" b="0" i="0"/>
          </a:br>
          <a:endParaRPr lang="en-US"/>
        </a:p>
      </dgm:t>
    </dgm:pt>
    <dgm:pt modelId="{BFEC677A-ABEE-4486-8019-AD2A611D3591}" type="parTrans" cxnId="{465E9102-4CB7-4DF5-9C28-4C63C027DB1B}">
      <dgm:prSet/>
      <dgm:spPr/>
      <dgm:t>
        <a:bodyPr/>
        <a:lstStyle/>
        <a:p>
          <a:endParaRPr lang="en-US"/>
        </a:p>
      </dgm:t>
    </dgm:pt>
    <dgm:pt modelId="{46687D84-9D7B-4034-B029-AD5FBFB68642}" type="sibTrans" cxnId="{465E9102-4CB7-4DF5-9C28-4C63C027DB1B}">
      <dgm:prSet/>
      <dgm:spPr/>
      <dgm:t>
        <a:bodyPr/>
        <a:lstStyle/>
        <a:p>
          <a:endParaRPr lang="en-US"/>
        </a:p>
      </dgm:t>
    </dgm:pt>
    <dgm:pt modelId="{FAC0C5BA-1148-409E-BA43-11774D7DBC3B}">
      <dgm:prSet/>
      <dgm:spPr/>
      <dgm:t>
        <a:bodyPr/>
        <a:lstStyle/>
        <a:p>
          <a:r>
            <a:rPr lang="en-US" b="1" i="0"/>
            <a:t>&lt;em&gt;Please note&lt;/em&gt;</a:t>
          </a:r>
          <a:endParaRPr lang="en-US"/>
        </a:p>
      </dgm:t>
    </dgm:pt>
    <dgm:pt modelId="{1CE415DF-069C-4F91-9A87-FC0A2D1A5557}" type="parTrans" cxnId="{97AFBEC8-CC23-4EEC-B0E6-6E4CD59251CE}">
      <dgm:prSet/>
      <dgm:spPr/>
      <dgm:t>
        <a:bodyPr/>
        <a:lstStyle/>
        <a:p>
          <a:endParaRPr lang="en-US"/>
        </a:p>
      </dgm:t>
    </dgm:pt>
    <dgm:pt modelId="{0453FEA2-F975-42FD-B757-A0C849D8DC1A}" type="sibTrans" cxnId="{97AFBEC8-CC23-4EEC-B0E6-6E4CD59251CE}">
      <dgm:prSet/>
      <dgm:spPr/>
      <dgm:t>
        <a:bodyPr/>
        <a:lstStyle/>
        <a:p>
          <a:endParaRPr lang="en-US"/>
        </a:p>
      </dgm:t>
    </dgm:pt>
    <dgm:pt modelId="{9736A6AD-8F4C-424C-8F52-657C28766694}" type="pres">
      <dgm:prSet presAssocID="{F3A0D32B-005B-4549-AABB-DFABAAC17D4B}" presName="linear" presStyleCnt="0">
        <dgm:presLayoutVars>
          <dgm:animLvl val="lvl"/>
          <dgm:resizeHandles val="exact"/>
        </dgm:presLayoutVars>
      </dgm:prSet>
      <dgm:spPr/>
    </dgm:pt>
    <dgm:pt modelId="{0E0F0BCA-2A38-AE42-8872-62E7C447F96D}" type="pres">
      <dgm:prSet presAssocID="{7B451F1A-9D56-4A7D-BD7F-839B40DD80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48EA83-FCD8-604E-9B46-8FCC00F930CA}" type="pres">
      <dgm:prSet presAssocID="{149BCA8C-5589-42A8-B96B-69147D4C1298}" presName="spacer" presStyleCnt="0"/>
      <dgm:spPr/>
    </dgm:pt>
    <dgm:pt modelId="{380A69F1-C219-9045-911A-9FB3D907D7B0}" type="pres">
      <dgm:prSet presAssocID="{CCA9B4C4-FF02-4BCA-950E-7D9E4B3004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03BF5E4-47DC-DC4B-A1A7-A9B6FEFE1D51}" type="pres">
      <dgm:prSet presAssocID="{CCA9B4C4-FF02-4BCA-950E-7D9E4B3004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5E9102-4CB7-4DF5-9C28-4C63C027DB1B}" srcId="{D9E8D573-0B26-4F8C-B754-860EBD6B809D}" destId="{96A9E924-8A7D-4A3F-B187-93DFA7246023}" srcOrd="0" destOrd="0" parTransId="{BFEC677A-ABEE-4486-8019-AD2A611D3591}" sibTransId="{46687D84-9D7B-4034-B029-AD5FBFB68642}"/>
    <dgm:cxn modelId="{2B816C46-9434-4A73-8763-F7FCC516E699}" srcId="{CCA9B4C4-FF02-4BCA-950E-7D9E4B30045F}" destId="{D9E8D573-0B26-4F8C-B754-860EBD6B809D}" srcOrd="1" destOrd="0" parTransId="{570EFDB3-2414-4088-A48C-AD150630BFF4}" sibTransId="{A7E5C6C5-A508-44E5-A8A4-108C90901BF6}"/>
    <dgm:cxn modelId="{08ACCA50-79FF-8A46-918D-C6260A9BFF13}" type="presOf" srcId="{E88D694C-ED1A-4529-A83F-ADDBFDFFE680}" destId="{103BF5E4-47DC-DC4B-A1A7-A9B6FEFE1D51}" srcOrd="0" destOrd="1" presId="urn:microsoft.com/office/officeart/2005/8/layout/vList2"/>
    <dgm:cxn modelId="{9E705453-7AF3-4EB9-9B25-2759CC654EC1}" srcId="{F3A0D32B-005B-4549-AABB-DFABAAC17D4B}" destId="{7B451F1A-9D56-4A7D-BD7F-839B40DD80EF}" srcOrd="0" destOrd="0" parTransId="{EA2C6E96-623F-4884-8CE2-9ABDB639BDCF}" sibTransId="{149BCA8C-5589-42A8-B96B-69147D4C1298}"/>
    <dgm:cxn modelId="{3A9E7F68-27A8-45F0-BE57-5610CD377B5D}" srcId="{F3A0D32B-005B-4549-AABB-DFABAAC17D4B}" destId="{CCA9B4C4-FF02-4BCA-950E-7D9E4B30045F}" srcOrd="1" destOrd="0" parTransId="{16293FF7-740D-4F59-86AB-3166681225B7}" sibTransId="{F7E5C3D6-F187-4ED4-9075-C703CFA6C943}"/>
    <dgm:cxn modelId="{A12BA469-98DC-344E-9EFD-332E68BFAF99}" type="presOf" srcId="{FAC0C5BA-1148-409E-BA43-11774D7DBC3B}" destId="{103BF5E4-47DC-DC4B-A1A7-A9B6FEFE1D51}" srcOrd="0" destOrd="4" presId="urn:microsoft.com/office/officeart/2005/8/layout/vList2"/>
    <dgm:cxn modelId="{78FF237B-189E-3A40-AC67-059D15E297C0}" type="presOf" srcId="{F3A0D32B-005B-4549-AABB-DFABAAC17D4B}" destId="{9736A6AD-8F4C-424C-8F52-657C28766694}" srcOrd="0" destOrd="0" presId="urn:microsoft.com/office/officeart/2005/8/layout/vList2"/>
    <dgm:cxn modelId="{880BE286-6D4C-E84B-9B57-AA2359A3ACF7}" type="presOf" srcId="{CCA9B4C4-FF02-4BCA-950E-7D9E4B30045F}" destId="{380A69F1-C219-9045-911A-9FB3D907D7B0}" srcOrd="0" destOrd="0" presId="urn:microsoft.com/office/officeart/2005/8/layout/vList2"/>
    <dgm:cxn modelId="{421D1399-5F3A-4A84-B088-513E5B766AF0}" srcId="{19E502AC-4A4B-4947-95FC-C777B06B6F3A}" destId="{E88D694C-ED1A-4529-A83F-ADDBFDFFE680}" srcOrd="0" destOrd="0" parTransId="{B3D72401-E744-4675-89C3-EDF9DB34096E}" sibTransId="{E42D71A1-2251-4B69-9BFA-CDBD9A538EAD}"/>
    <dgm:cxn modelId="{FBF1F7B0-79F4-1B47-B153-C8074E6494AC}" type="presOf" srcId="{D9E8D573-0B26-4F8C-B754-860EBD6B809D}" destId="{103BF5E4-47DC-DC4B-A1A7-A9B6FEFE1D51}" srcOrd="0" destOrd="2" presId="urn:microsoft.com/office/officeart/2005/8/layout/vList2"/>
    <dgm:cxn modelId="{CED480C7-4256-8C45-BA81-47598E2CCD35}" type="presOf" srcId="{96A9E924-8A7D-4A3F-B187-93DFA7246023}" destId="{103BF5E4-47DC-DC4B-A1A7-A9B6FEFE1D51}" srcOrd="0" destOrd="3" presId="urn:microsoft.com/office/officeart/2005/8/layout/vList2"/>
    <dgm:cxn modelId="{97AFBEC8-CC23-4EEC-B0E6-6E4CD59251CE}" srcId="{96A9E924-8A7D-4A3F-B187-93DFA7246023}" destId="{FAC0C5BA-1148-409E-BA43-11774D7DBC3B}" srcOrd="0" destOrd="0" parTransId="{1CE415DF-069C-4F91-9A87-FC0A2D1A5557}" sibTransId="{0453FEA2-F975-42FD-B757-A0C849D8DC1A}"/>
    <dgm:cxn modelId="{71F2F8D3-56E3-2243-B6CA-CE32952FD155}" type="presOf" srcId="{19E502AC-4A4B-4947-95FC-C777B06B6F3A}" destId="{103BF5E4-47DC-DC4B-A1A7-A9B6FEFE1D51}" srcOrd="0" destOrd="0" presId="urn:microsoft.com/office/officeart/2005/8/layout/vList2"/>
    <dgm:cxn modelId="{CD1750D4-9FF5-5F47-BBAD-0952F2A15915}" type="presOf" srcId="{7B451F1A-9D56-4A7D-BD7F-839B40DD80EF}" destId="{0E0F0BCA-2A38-AE42-8872-62E7C447F96D}" srcOrd="0" destOrd="0" presId="urn:microsoft.com/office/officeart/2005/8/layout/vList2"/>
    <dgm:cxn modelId="{9412D6D4-DBCC-4EEB-8528-E0C986927C27}" srcId="{CCA9B4C4-FF02-4BCA-950E-7D9E4B30045F}" destId="{19E502AC-4A4B-4947-95FC-C777B06B6F3A}" srcOrd="0" destOrd="0" parTransId="{2E9A51F6-223D-42BE-9A68-E1B4C1EB280F}" sibTransId="{7F719798-8BC0-4B81-9A2E-8EC3F105782F}"/>
    <dgm:cxn modelId="{E25B6E45-F2DC-E147-8484-278D310F99C6}" type="presParOf" srcId="{9736A6AD-8F4C-424C-8F52-657C28766694}" destId="{0E0F0BCA-2A38-AE42-8872-62E7C447F96D}" srcOrd="0" destOrd="0" presId="urn:microsoft.com/office/officeart/2005/8/layout/vList2"/>
    <dgm:cxn modelId="{7CF2D270-358A-7F4A-9E38-A9E0D26D4863}" type="presParOf" srcId="{9736A6AD-8F4C-424C-8F52-657C28766694}" destId="{2E48EA83-FCD8-604E-9B46-8FCC00F930CA}" srcOrd="1" destOrd="0" presId="urn:microsoft.com/office/officeart/2005/8/layout/vList2"/>
    <dgm:cxn modelId="{C7FA2172-5B25-024D-8515-108EF7FF3CD5}" type="presParOf" srcId="{9736A6AD-8F4C-424C-8F52-657C28766694}" destId="{380A69F1-C219-9045-911A-9FB3D907D7B0}" srcOrd="2" destOrd="0" presId="urn:microsoft.com/office/officeart/2005/8/layout/vList2"/>
    <dgm:cxn modelId="{214E78AA-6BB5-DD44-B693-5E1CD0DA9C18}" type="presParOf" srcId="{9736A6AD-8F4C-424C-8F52-657C28766694}" destId="{103BF5E4-47DC-DC4B-A1A7-A9B6FEFE1D5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CDE1F-0E63-412E-BF46-7A6716455E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1510D6-44B9-4F59-AF66-02C82E260A72}">
      <dgm:prSet/>
      <dgm:spPr/>
      <dgm:t>
        <a:bodyPr/>
        <a:lstStyle/>
        <a:p>
          <a:r>
            <a:rPr lang="en-US" b="0" i="0"/>
            <a:t>Ordered List</a:t>
          </a:r>
          <a:endParaRPr lang="en-US"/>
        </a:p>
      </dgm:t>
    </dgm:pt>
    <dgm:pt modelId="{2565A51C-E656-4295-A748-44B2ED17667A}" type="parTrans" cxnId="{DB695718-3896-4687-8C19-DCA12649E28E}">
      <dgm:prSet/>
      <dgm:spPr/>
      <dgm:t>
        <a:bodyPr/>
        <a:lstStyle/>
        <a:p>
          <a:endParaRPr lang="en-US"/>
        </a:p>
      </dgm:t>
    </dgm:pt>
    <dgm:pt modelId="{211C5ACA-58ED-478F-A45D-295C14B1FBFA}" type="sibTrans" cxnId="{DB695718-3896-4687-8C19-DCA12649E28E}">
      <dgm:prSet/>
      <dgm:spPr/>
      <dgm:t>
        <a:bodyPr/>
        <a:lstStyle/>
        <a:p>
          <a:endParaRPr lang="en-US"/>
        </a:p>
      </dgm:t>
    </dgm:pt>
    <dgm:pt modelId="{6115E908-2843-44B5-8D44-A2572478D8AE}">
      <dgm:prSet/>
      <dgm:spPr/>
      <dgm:t>
        <a:bodyPr/>
        <a:lstStyle/>
        <a:p>
          <a:r>
            <a:rPr lang="en-US" b="0" i="0"/>
            <a:t>Unordered List</a:t>
          </a:r>
          <a:endParaRPr lang="en-US"/>
        </a:p>
      </dgm:t>
    </dgm:pt>
    <dgm:pt modelId="{1FE0928E-BF9A-4ED4-BD5A-75201950D372}" type="parTrans" cxnId="{E486FA90-A187-4976-9B07-5CA11F3C69BC}">
      <dgm:prSet/>
      <dgm:spPr/>
      <dgm:t>
        <a:bodyPr/>
        <a:lstStyle/>
        <a:p>
          <a:endParaRPr lang="en-US"/>
        </a:p>
      </dgm:t>
    </dgm:pt>
    <dgm:pt modelId="{7225B1D8-2B7E-45DF-93DE-80DFB0291922}" type="sibTrans" cxnId="{E486FA90-A187-4976-9B07-5CA11F3C69BC}">
      <dgm:prSet/>
      <dgm:spPr/>
      <dgm:t>
        <a:bodyPr/>
        <a:lstStyle/>
        <a:p>
          <a:endParaRPr lang="en-US"/>
        </a:p>
      </dgm:t>
    </dgm:pt>
    <dgm:pt modelId="{16142261-0269-9A45-ACF6-B527A7A2AAC8}" type="pres">
      <dgm:prSet presAssocID="{961CDE1F-0E63-412E-BF46-7A6716455E44}" presName="linear" presStyleCnt="0">
        <dgm:presLayoutVars>
          <dgm:animLvl val="lvl"/>
          <dgm:resizeHandles val="exact"/>
        </dgm:presLayoutVars>
      </dgm:prSet>
      <dgm:spPr/>
    </dgm:pt>
    <dgm:pt modelId="{0035175B-5F37-C74D-B72F-F869C2B1506A}" type="pres">
      <dgm:prSet presAssocID="{9A1510D6-44B9-4F59-AF66-02C82E260A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74268E-280F-B742-B13C-A91C20EDC988}" type="pres">
      <dgm:prSet presAssocID="{211C5ACA-58ED-478F-A45D-295C14B1FBFA}" presName="spacer" presStyleCnt="0"/>
      <dgm:spPr/>
    </dgm:pt>
    <dgm:pt modelId="{5ABE942E-13BB-A84A-8050-22B5494DF6F2}" type="pres">
      <dgm:prSet presAssocID="{6115E908-2843-44B5-8D44-A2572478D8A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E80508-A46C-0F46-B12A-32FACD41AE95}" type="presOf" srcId="{961CDE1F-0E63-412E-BF46-7A6716455E44}" destId="{16142261-0269-9A45-ACF6-B527A7A2AAC8}" srcOrd="0" destOrd="0" presId="urn:microsoft.com/office/officeart/2005/8/layout/vList2"/>
    <dgm:cxn modelId="{DB695718-3896-4687-8C19-DCA12649E28E}" srcId="{961CDE1F-0E63-412E-BF46-7A6716455E44}" destId="{9A1510D6-44B9-4F59-AF66-02C82E260A72}" srcOrd="0" destOrd="0" parTransId="{2565A51C-E656-4295-A748-44B2ED17667A}" sibTransId="{211C5ACA-58ED-478F-A45D-295C14B1FBFA}"/>
    <dgm:cxn modelId="{22A99F41-DC30-884F-809F-9DF4116FA241}" type="presOf" srcId="{9A1510D6-44B9-4F59-AF66-02C82E260A72}" destId="{0035175B-5F37-C74D-B72F-F869C2B1506A}" srcOrd="0" destOrd="0" presId="urn:microsoft.com/office/officeart/2005/8/layout/vList2"/>
    <dgm:cxn modelId="{1B46D75F-093E-7946-9986-9078E669CD47}" type="presOf" srcId="{6115E908-2843-44B5-8D44-A2572478D8AE}" destId="{5ABE942E-13BB-A84A-8050-22B5494DF6F2}" srcOrd="0" destOrd="0" presId="urn:microsoft.com/office/officeart/2005/8/layout/vList2"/>
    <dgm:cxn modelId="{E486FA90-A187-4976-9B07-5CA11F3C69BC}" srcId="{961CDE1F-0E63-412E-BF46-7A6716455E44}" destId="{6115E908-2843-44B5-8D44-A2572478D8AE}" srcOrd="1" destOrd="0" parTransId="{1FE0928E-BF9A-4ED4-BD5A-75201950D372}" sibTransId="{7225B1D8-2B7E-45DF-93DE-80DFB0291922}"/>
    <dgm:cxn modelId="{E751D7D6-0985-7144-93F6-A228E5F746E8}" type="presParOf" srcId="{16142261-0269-9A45-ACF6-B527A7A2AAC8}" destId="{0035175B-5F37-C74D-B72F-F869C2B1506A}" srcOrd="0" destOrd="0" presId="urn:microsoft.com/office/officeart/2005/8/layout/vList2"/>
    <dgm:cxn modelId="{BF679803-74F4-1546-8F13-6EAC060D9145}" type="presParOf" srcId="{16142261-0269-9A45-ACF6-B527A7A2AAC8}" destId="{9E74268E-280F-B742-B13C-A91C20EDC988}" srcOrd="1" destOrd="0" presId="urn:microsoft.com/office/officeart/2005/8/layout/vList2"/>
    <dgm:cxn modelId="{23D681B7-ABD9-5840-A5AC-5BACFFB549CD}" type="presParOf" srcId="{16142261-0269-9A45-ACF6-B527A7A2AAC8}" destId="{5ABE942E-13BB-A84A-8050-22B5494DF6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3473B8-790C-4127-8FB8-8A2F14D0CF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237B7F-9F1A-4C57-9C19-FEADDF9123F5}">
      <dgm:prSet/>
      <dgm:spPr/>
      <dgm:t>
        <a:bodyPr/>
        <a:lstStyle/>
        <a:p>
          <a:r>
            <a:rPr lang="en-US" b="0" i="0"/>
            <a:t>Conveys information in an ordered fashion</a:t>
          </a:r>
          <a:endParaRPr lang="en-US"/>
        </a:p>
      </dgm:t>
    </dgm:pt>
    <dgm:pt modelId="{ED58D309-55FE-473C-91B0-EAA6DCA29D49}" type="parTrans" cxnId="{05EE4169-2197-415E-A06C-4542CC1EA6D5}">
      <dgm:prSet/>
      <dgm:spPr/>
      <dgm:t>
        <a:bodyPr/>
        <a:lstStyle/>
        <a:p>
          <a:endParaRPr lang="en-US"/>
        </a:p>
      </dgm:t>
    </dgm:pt>
    <dgm:pt modelId="{3CDBB8C2-B085-4F8C-844B-B13B6B56785D}" type="sibTrans" cxnId="{05EE4169-2197-415E-A06C-4542CC1EA6D5}">
      <dgm:prSet/>
      <dgm:spPr/>
      <dgm:t>
        <a:bodyPr/>
        <a:lstStyle/>
        <a:p>
          <a:endParaRPr lang="en-US"/>
        </a:p>
      </dgm:t>
    </dgm:pt>
    <dgm:pt modelId="{C432EB77-4DE1-4A4C-A52B-790A110A931E}">
      <dgm:prSet/>
      <dgm:spPr/>
      <dgm:t>
        <a:bodyPr/>
        <a:lstStyle/>
        <a:p>
          <a:r>
            <a:rPr lang="en-US" b="0" i="0"/>
            <a:t>&lt;ol&gt;</a:t>
          </a:r>
          <a:br>
            <a:rPr lang="en-US" b="0" i="0"/>
          </a:br>
          <a:r>
            <a:rPr lang="en-US" b="0" i="0"/>
            <a:t>Contains the ordered list</a:t>
          </a:r>
          <a:endParaRPr lang="en-US"/>
        </a:p>
      </dgm:t>
    </dgm:pt>
    <dgm:pt modelId="{E11704C1-0998-4F18-953F-F5D07B067347}" type="parTrans" cxnId="{764D5038-03F8-4701-80F9-3E2639264BCB}">
      <dgm:prSet/>
      <dgm:spPr/>
      <dgm:t>
        <a:bodyPr/>
        <a:lstStyle/>
        <a:p>
          <a:endParaRPr lang="en-US"/>
        </a:p>
      </dgm:t>
    </dgm:pt>
    <dgm:pt modelId="{E87CDCE9-02CF-4870-AA7D-5B918AF6D1AE}" type="sibTrans" cxnId="{764D5038-03F8-4701-80F9-3E2639264BCB}">
      <dgm:prSet/>
      <dgm:spPr/>
      <dgm:t>
        <a:bodyPr/>
        <a:lstStyle/>
        <a:p>
          <a:endParaRPr lang="en-US"/>
        </a:p>
      </dgm:t>
    </dgm:pt>
    <dgm:pt modelId="{6210FC9E-CED1-41DF-990D-76524001EBCF}">
      <dgm:prSet/>
      <dgm:spPr/>
      <dgm:t>
        <a:bodyPr/>
        <a:lstStyle/>
        <a:p>
          <a:r>
            <a:rPr lang="en-US" b="0" i="0"/>
            <a:t>type attribute determines numbering scheme of list, default is numerals</a:t>
          </a:r>
          <a:endParaRPr lang="en-US"/>
        </a:p>
      </dgm:t>
    </dgm:pt>
    <dgm:pt modelId="{C44B54B5-D140-44A2-8C8A-56A7702B42BC}" type="parTrans" cxnId="{72FC9843-C292-4A8E-B136-CC5F0BE41BC0}">
      <dgm:prSet/>
      <dgm:spPr/>
      <dgm:t>
        <a:bodyPr/>
        <a:lstStyle/>
        <a:p>
          <a:endParaRPr lang="en-US"/>
        </a:p>
      </dgm:t>
    </dgm:pt>
    <dgm:pt modelId="{7573C5EE-1B30-43DA-B2BC-1613D93B1215}" type="sibTrans" cxnId="{72FC9843-C292-4A8E-B136-CC5F0BE41BC0}">
      <dgm:prSet/>
      <dgm:spPr/>
      <dgm:t>
        <a:bodyPr/>
        <a:lstStyle/>
        <a:p>
          <a:endParaRPr lang="en-US"/>
        </a:p>
      </dgm:t>
    </dgm:pt>
    <dgm:pt modelId="{4D1E8172-08CD-4199-B33D-5D223C2A4469}">
      <dgm:prSet/>
      <dgm:spPr/>
      <dgm:t>
        <a:bodyPr/>
        <a:lstStyle/>
        <a:p>
          <a:r>
            <a:rPr lang="en-US" b="0" i="0"/>
            <a:t>&lt;li&gt;</a:t>
          </a:r>
          <a:br>
            <a:rPr lang="en-US" b="0" i="0"/>
          </a:br>
          <a:r>
            <a:rPr lang="en-US" b="0" i="0"/>
            <a:t>Contains an item in the list</a:t>
          </a:r>
          <a:endParaRPr lang="en-US"/>
        </a:p>
      </dgm:t>
    </dgm:pt>
    <dgm:pt modelId="{5CF1B2E3-2D33-4CF0-99BA-A94FDEA46C4A}" type="parTrans" cxnId="{5180DA9C-0CDC-47FC-9341-8D6A9BF1F170}">
      <dgm:prSet/>
      <dgm:spPr/>
      <dgm:t>
        <a:bodyPr/>
        <a:lstStyle/>
        <a:p>
          <a:endParaRPr lang="en-US"/>
        </a:p>
      </dgm:t>
    </dgm:pt>
    <dgm:pt modelId="{A03A7B96-8EF0-4075-84BF-FFE29907B536}" type="sibTrans" cxnId="{5180DA9C-0CDC-47FC-9341-8D6A9BF1F170}">
      <dgm:prSet/>
      <dgm:spPr/>
      <dgm:t>
        <a:bodyPr/>
        <a:lstStyle/>
        <a:p>
          <a:endParaRPr lang="en-US"/>
        </a:p>
      </dgm:t>
    </dgm:pt>
    <dgm:pt modelId="{B7625EFF-A18A-ED4D-9832-B8DFA87B610F}" type="pres">
      <dgm:prSet presAssocID="{443473B8-790C-4127-8FB8-8A2F14D0CF3F}" presName="linear" presStyleCnt="0">
        <dgm:presLayoutVars>
          <dgm:animLvl val="lvl"/>
          <dgm:resizeHandles val="exact"/>
        </dgm:presLayoutVars>
      </dgm:prSet>
      <dgm:spPr/>
    </dgm:pt>
    <dgm:pt modelId="{53ED6A51-E2CC-8C40-AEFF-A9D722F59DE3}" type="pres">
      <dgm:prSet presAssocID="{B4237B7F-9F1A-4C57-9C19-FEADDF9123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9C88E8-C6B9-454A-BB39-8EB5B873ED5A}" type="pres">
      <dgm:prSet presAssocID="{3CDBB8C2-B085-4F8C-844B-B13B6B56785D}" presName="spacer" presStyleCnt="0"/>
      <dgm:spPr/>
    </dgm:pt>
    <dgm:pt modelId="{CCB5EDEA-5434-614B-AE89-82E7018A14D1}" type="pres">
      <dgm:prSet presAssocID="{C432EB77-4DE1-4A4C-A52B-790A110A93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6561F0-6674-5F42-94E2-C2A89E9EB001}" type="pres">
      <dgm:prSet presAssocID="{C432EB77-4DE1-4A4C-A52B-790A110A931E}" presName="childText" presStyleLbl="revTx" presStyleIdx="0" presStyleCnt="1">
        <dgm:presLayoutVars>
          <dgm:bulletEnabled val="1"/>
        </dgm:presLayoutVars>
      </dgm:prSet>
      <dgm:spPr/>
    </dgm:pt>
    <dgm:pt modelId="{4463B6D1-7FC6-0147-AC92-E8F9814FD03F}" type="pres">
      <dgm:prSet presAssocID="{4D1E8172-08CD-4199-B33D-5D223C2A44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591434-6562-F94B-BED6-7A81FDDE66ED}" type="presOf" srcId="{6210FC9E-CED1-41DF-990D-76524001EBCF}" destId="{A36561F0-6674-5F42-94E2-C2A89E9EB001}" srcOrd="0" destOrd="0" presId="urn:microsoft.com/office/officeart/2005/8/layout/vList2"/>
    <dgm:cxn modelId="{764D5038-03F8-4701-80F9-3E2639264BCB}" srcId="{443473B8-790C-4127-8FB8-8A2F14D0CF3F}" destId="{C432EB77-4DE1-4A4C-A52B-790A110A931E}" srcOrd="1" destOrd="0" parTransId="{E11704C1-0998-4F18-953F-F5D07B067347}" sibTransId="{E87CDCE9-02CF-4870-AA7D-5B918AF6D1AE}"/>
    <dgm:cxn modelId="{72FC9843-C292-4A8E-B136-CC5F0BE41BC0}" srcId="{C432EB77-4DE1-4A4C-A52B-790A110A931E}" destId="{6210FC9E-CED1-41DF-990D-76524001EBCF}" srcOrd="0" destOrd="0" parTransId="{C44B54B5-D140-44A2-8C8A-56A7702B42BC}" sibTransId="{7573C5EE-1B30-43DA-B2BC-1613D93B1215}"/>
    <dgm:cxn modelId="{05EE4169-2197-415E-A06C-4542CC1EA6D5}" srcId="{443473B8-790C-4127-8FB8-8A2F14D0CF3F}" destId="{B4237B7F-9F1A-4C57-9C19-FEADDF9123F5}" srcOrd="0" destOrd="0" parTransId="{ED58D309-55FE-473C-91B0-EAA6DCA29D49}" sibTransId="{3CDBB8C2-B085-4F8C-844B-B13B6B56785D}"/>
    <dgm:cxn modelId="{51C9AF6B-A221-CD42-94FB-300696CAB067}" type="presOf" srcId="{443473B8-790C-4127-8FB8-8A2F14D0CF3F}" destId="{B7625EFF-A18A-ED4D-9832-B8DFA87B610F}" srcOrd="0" destOrd="0" presId="urn:microsoft.com/office/officeart/2005/8/layout/vList2"/>
    <dgm:cxn modelId="{5180DA9C-0CDC-47FC-9341-8D6A9BF1F170}" srcId="{443473B8-790C-4127-8FB8-8A2F14D0CF3F}" destId="{4D1E8172-08CD-4199-B33D-5D223C2A4469}" srcOrd="2" destOrd="0" parTransId="{5CF1B2E3-2D33-4CF0-99BA-A94FDEA46C4A}" sibTransId="{A03A7B96-8EF0-4075-84BF-FFE29907B536}"/>
    <dgm:cxn modelId="{1BB0BAB2-4FFF-6A4A-9BF4-6575930780A3}" type="presOf" srcId="{C432EB77-4DE1-4A4C-A52B-790A110A931E}" destId="{CCB5EDEA-5434-614B-AE89-82E7018A14D1}" srcOrd="0" destOrd="0" presId="urn:microsoft.com/office/officeart/2005/8/layout/vList2"/>
    <dgm:cxn modelId="{3E568DC9-FBB1-B348-8DEA-1BB37A013664}" type="presOf" srcId="{4D1E8172-08CD-4199-B33D-5D223C2A4469}" destId="{4463B6D1-7FC6-0147-AC92-E8F9814FD03F}" srcOrd="0" destOrd="0" presId="urn:microsoft.com/office/officeart/2005/8/layout/vList2"/>
    <dgm:cxn modelId="{6139DDE8-962D-FD41-9844-093798FF4BA8}" type="presOf" srcId="{B4237B7F-9F1A-4C57-9C19-FEADDF9123F5}" destId="{53ED6A51-E2CC-8C40-AEFF-A9D722F59DE3}" srcOrd="0" destOrd="0" presId="urn:microsoft.com/office/officeart/2005/8/layout/vList2"/>
    <dgm:cxn modelId="{C54BBC01-35EF-0A4D-8FB9-5F94611BB9D9}" type="presParOf" srcId="{B7625EFF-A18A-ED4D-9832-B8DFA87B610F}" destId="{53ED6A51-E2CC-8C40-AEFF-A9D722F59DE3}" srcOrd="0" destOrd="0" presId="urn:microsoft.com/office/officeart/2005/8/layout/vList2"/>
    <dgm:cxn modelId="{4863F88C-718B-F347-8D4D-58C348162DAF}" type="presParOf" srcId="{B7625EFF-A18A-ED4D-9832-B8DFA87B610F}" destId="{4F9C88E8-C6B9-454A-BB39-8EB5B873ED5A}" srcOrd="1" destOrd="0" presId="urn:microsoft.com/office/officeart/2005/8/layout/vList2"/>
    <dgm:cxn modelId="{B3BC09F4-B68C-DF49-9FFB-E751A20E0ED5}" type="presParOf" srcId="{B7625EFF-A18A-ED4D-9832-B8DFA87B610F}" destId="{CCB5EDEA-5434-614B-AE89-82E7018A14D1}" srcOrd="2" destOrd="0" presId="urn:microsoft.com/office/officeart/2005/8/layout/vList2"/>
    <dgm:cxn modelId="{F9C0C84D-ECE1-884B-8393-2E4399834280}" type="presParOf" srcId="{B7625EFF-A18A-ED4D-9832-B8DFA87B610F}" destId="{A36561F0-6674-5F42-94E2-C2A89E9EB001}" srcOrd="3" destOrd="0" presId="urn:microsoft.com/office/officeart/2005/8/layout/vList2"/>
    <dgm:cxn modelId="{9151FECC-DEDB-2143-8A93-AABC13FCBC54}" type="presParOf" srcId="{B7625EFF-A18A-ED4D-9832-B8DFA87B610F}" destId="{4463B6D1-7FC6-0147-AC92-E8F9814FD0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B90110-8B13-432B-A25A-C5ECBD2235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E978B7-0AE0-44DB-8024-B915187BE5D3}">
      <dgm:prSet/>
      <dgm:spPr/>
      <dgm:t>
        <a:bodyPr/>
        <a:lstStyle/>
        <a:p>
          <a:r>
            <a:rPr lang="en-US" b="0" i="0"/>
            <a:t>Displays information with bullet points</a:t>
          </a:r>
          <a:endParaRPr lang="en-US"/>
        </a:p>
      </dgm:t>
    </dgm:pt>
    <dgm:pt modelId="{C4220791-BD2F-4706-86BA-3E60E19FA115}" type="parTrans" cxnId="{C31C6C9A-4489-414C-AD00-65DB6236EBB3}">
      <dgm:prSet/>
      <dgm:spPr/>
      <dgm:t>
        <a:bodyPr/>
        <a:lstStyle/>
        <a:p>
          <a:endParaRPr lang="en-US"/>
        </a:p>
      </dgm:t>
    </dgm:pt>
    <dgm:pt modelId="{F6130AC6-8D16-49EC-A715-9435299B2A0E}" type="sibTrans" cxnId="{C31C6C9A-4489-414C-AD00-65DB6236EBB3}">
      <dgm:prSet/>
      <dgm:spPr/>
      <dgm:t>
        <a:bodyPr/>
        <a:lstStyle/>
        <a:p>
          <a:endParaRPr lang="en-US"/>
        </a:p>
      </dgm:t>
    </dgm:pt>
    <dgm:pt modelId="{ACB18306-CD0F-46D1-BE40-206BFDEC8784}">
      <dgm:prSet/>
      <dgm:spPr/>
      <dgm:t>
        <a:bodyPr/>
        <a:lstStyle/>
        <a:p>
          <a:r>
            <a:rPr lang="en-US" b="1" i="0"/>
            <a:t>&lt;ul&gt;</a:t>
          </a:r>
          <a:br>
            <a:rPr lang="en-US" b="0" i="0"/>
          </a:br>
          <a:r>
            <a:rPr lang="en-US" b="0" i="0"/>
            <a:t>Contains the unordered list</a:t>
          </a:r>
          <a:endParaRPr lang="en-US"/>
        </a:p>
      </dgm:t>
    </dgm:pt>
    <dgm:pt modelId="{86AF1354-2B58-444B-897D-3557DD16D166}" type="parTrans" cxnId="{56316782-F334-417C-8DC4-274360FD8D16}">
      <dgm:prSet/>
      <dgm:spPr/>
      <dgm:t>
        <a:bodyPr/>
        <a:lstStyle/>
        <a:p>
          <a:endParaRPr lang="en-US"/>
        </a:p>
      </dgm:t>
    </dgm:pt>
    <dgm:pt modelId="{30109E99-CEC2-4230-AE47-9803B27C9E2B}" type="sibTrans" cxnId="{56316782-F334-417C-8DC4-274360FD8D16}">
      <dgm:prSet/>
      <dgm:spPr/>
      <dgm:t>
        <a:bodyPr/>
        <a:lstStyle/>
        <a:p>
          <a:endParaRPr lang="en-US"/>
        </a:p>
      </dgm:t>
    </dgm:pt>
    <dgm:pt modelId="{6110EC1F-76BB-4F4D-B439-98124F1C2F1E}">
      <dgm:prSet/>
      <dgm:spPr/>
      <dgm:t>
        <a:bodyPr/>
        <a:lstStyle/>
        <a:p>
          <a:r>
            <a:rPr lang="en-US" b="0" i="0"/>
            <a:t>type attribute determines the type of bullet point</a:t>
          </a:r>
          <a:endParaRPr lang="en-US"/>
        </a:p>
      </dgm:t>
    </dgm:pt>
    <dgm:pt modelId="{57C73AF0-1B95-4C57-A178-363CA4DF0795}" type="parTrans" cxnId="{1B55E8A6-3CF0-41DC-87BC-C6F37735A79C}">
      <dgm:prSet/>
      <dgm:spPr/>
      <dgm:t>
        <a:bodyPr/>
        <a:lstStyle/>
        <a:p>
          <a:endParaRPr lang="en-US"/>
        </a:p>
      </dgm:t>
    </dgm:pt>
    <dgm:pt modelId="{DE91368F-B37F-4A3D-BAAA-96210FDD8779}" type="sibTrans" cxnId="{1B55E8A6-3CF0-41DC-87BC-C6F37735A79C}">
      <dgm:prSet/>
      <dgm:spPr/>
      <dgm:t>
        <a:bodyPr/>
        <a:lstStyle/>
        <a:p>
          <a:endParaRPr lang="en-US"/>
        </a:p>
      </dgm:t>
    </dgm:pt>
    <dgm:pt modelId="{6373EADB-88DD-4BAA-8058-382D0E46DBD7}">
      <dgm:prSet/>
      <dgm:spPr/>
      <dgm:t>
        <a:bodyPr/>
        <a:lstStyle/>
        <a:p>
          <a:r>
            <a:rPr lang="en-US" b="0" i="0"/>
            <a:t>default type is disc (but depends on the browser used)</a:t>
          </a:r>
          <a:br>
            <a:rPr lang="en-US" b="0" i="0"/>
          </a:br>
          <a:endParaRPr lang="en-US"/>
        </a:p>
      </dgm:t>
    </dgm:pt>
    <dgm:pt modelId="{3C45F868-DD63-43EE-AECD-E2008BE418B3}" type="parTrans" cxnId="{EE4E66EA-B03D-4DFD-8AA6-FA6DB094BFBC}">
      <dgm:prSet/>
      <dgm:spPr/>
      <dgm:t>
        <a:bodyPr/>
        <a:lstStyle/>
        <a:p>
          <a:endParaRPr lang="en-US"/>
        </a:p>
      </dgm:t>
    </dgm:pt>
    <dgm:pt modelId="{201CC78C-8AC2-4888-AC15-19C6D0354213}" type="sibTrans" cxnId="{EE4E66EA-B03D-4DFD-8AA6-FA6DB094BFBC}">
      <dgm:prSet/>
      <dgm:spPr/>
      <dgm:t>
        <a:bodyPr/>
        <a:lstStyle/>
        <a:p>
          <a:endParaRPr lang="en-US"/>
        </a:p>
      </dgm:t>
    </dgm:pt>
    <dgm:pt modelId="{E4E46E15-42A6-405C-BB87-AEEF3365F5C3}">
      <dgm:prSet/>
      <dgm:spPr/>
      <dgm:t>
        <a:bodyPr/>
        <a:lstStyle/>
        <a:p>
          <a:r>
            <a:rPr lang="en-US" b="1" i="0"/>
            <a:t>&lt;li&gt;</a:t>
          </a:r>
          <a:br>
            <a:rPr lang="en-US" b="0" i="0"/>
          </a:br>
          <a:r>
            <a:rPr lang="en-US" b="0" i="0"/>
            <a:t>Contains an item in the list</a:t>
          </a:r>
          <a:endParaRPr lang="en-US"/>
        </a:p>
      </dgm:t>
    </dgm:pt>
    <dgm:pt modelId="{0EDB6114-96D4-4DC1-980D-03009A4FF153}" type="parTrans" cxnId="{2CE24AD0-820A-42CF-ACB1-2029F1626988}">
      <dgm:prSet/>
      <dgm:spPr/>
      <dgm:t>
        <a:bodyPr/>
        <a:lstStyle/>
        <a:p>
          <a:endParaRPr lang="en-US"/>
        </a:p>
      </dgm:t>
    </dgm:pt>
    <dgm:pt modelId="{78A17BFE-3127-4F53-BAE4-DDC0004D588F}" type="sibTrans" cxnId="{2CE24AD0-820A-42CF-ACB1-2029F1626988}">
      <dgm:prSet/>
      <dgm:spPr/>
      <dgm:t>
        <a:bodyPr/>
        <a:lstStyle/>
        <a:p>
          <a:endParaRPr lang="en-US"/>
        </a:p>
      </dgm:t>
    </dgm:pt>
    <dgm:pt modelId="{FB209BC0-1361-F246-B82D-C2BE5FADCB9E}" type="pres">
      <dgm:prSet presAssocID="{F8B90110-8B13-432B-A25A-C5ECBD22358C}" presName="linear" presStyleCnt="0">
        <dgm:presLayoutVars>
          <dgm:animLvl val="lvl"/>
          <dgm:resizeHandles val="exact"/>
        </dgm:presLayoutVars>
      </dgm:prSet>
      <dgm:spPr/>
    </dgm:pt>
    <dgm:pt modelId="{1EE48968-263D-E645-919E-6AAFC4D3E4B7}" type="pres">
      <dgm:prSet presAssocID="{A1E978B7-0AE0-44DB-8024-B915187BE5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FD9837-8558-0048-9923-5D1FCDAEF636}" type="pres">
      <dgm:prSet presAssocID="{F6130AC6-8D16-49EC-A715-9435299B2A0E}" presName="spacer" presStyleCnt="0"/>
      <dgm:spPr/>
    </dgm:pt>
    <dgm:pt modelId="{48A2E069-8F30-6B40-912E-F51C903AB69D}" type="pres">
      <dgm:prSet presAssocID="{ACB18306-CD0F-46D1-BE40-206BFDEC87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E4EED5-CC32-784D-A062-DDE26E813414}" type="pres">
      <dgm:prSet presAssocID="{ACB18306-CD0F-46D1-BE40-206BFDEC8784}" presName="childText" presStyleLbl="revTx" presStyleIdx="0" presStyleCnt="1">
        <dgm:presLayoutVars>
          <dgm:bulletEnabled val="1"/>
        </dgm:presLayoutVars>
      </dgm:prSet>
      <dgm:spPr/>
    </dgm:pt>
    <dgm:pt modelId="{11A64D3B-C503-4E4A-B42C-6F767C35FA70}" type="pres">
      <dgm:prSet presAssocID="{E4E46E15-42A6-405C-BB87-AEEF3365F5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B334326-E44E-1145-9F21-5A844609443B}" type="presOf" srcId="{ACB18306-CD0F-46D1-BE40-206BFDEC8784}" destId="{48A2E069-8F30-6B40-912E-F51C903AB69D}" srcOrd="0" destOrd="0" presId="urn:microsoft.com/office/officeart/2005/8/layout/vList2"/>
    <dgm:cxn modelId="{920F3853-0CC5-314B-9DB6-1D1E03B61BE5}" type="presOf" srcId="{E4E46E15-42A6-405C-BB87-AEEF3365F5C3}" destId="{11A64D3B-C503-4E4A-B42C-6F767C35FA70}" srcOrd="0" destOrd="0" presId="urn:microsoft.com/office/officeart/2005/8/layout/vList2"/>
    <dgm:cxn modelId="{87EBFB59-EEDF-F546-9D26-08D38BE1E331}" type="presOf" srcId="{6110EC1F-76BB-4F4D-B439-98124F1C2F1E}" destId="{0DE4EED5-CC32-784D-A062-DDE26E813414}" srcOrd="0" destOrd="0" presId="urn:microsoft.com/office/officeart/2005/8/layout/vList2"/>
    <dgm:cxn modelId="{2800425A-5089-0345-8ABE-07FE79FBC6D4}" type="presOf" srcId="{6373EADB-88DD-4BAA-8058-382D0E46DBD7}" destId="{0DE4EED5-CC32-784D-A062-DDE26E813414}" srcOrd="0" destOrd="1" presId="urn:microsoft.com/office/officeart/2005/8/layout/vList2"/>
    <dgm:cxn modelId="{56316782-F334-417C-8DC4-274360FD8D16}" srcId="{F8B90110-8B13-432B-A25A-C5ECBD22358C}" destId="{ACB18306-CD0F-46D1-BE40-206BFDEC8784}" srcOrd="1" destOrd="0" parTransId="{86AF1354-2B58-444B-897D-3557DD16D166}" sibTransId="{30109E99-CEC2-4230-AE47-9803B27C9E2B}"/>
    <dgm:cxn modelId="{D1BECF92-2FAC-9A4D-BF49-088E0D2DD836}" type="presOf" srcId="{F8B90110-8B13-432B-A25A-C5ECBD22358C}" destId="{FB209BC0-1361-F246-B82D-C2BE5FADCB9E}" srcOrd="0" destOrd="0" presId="urn:microsoft.com/office/officeart/2005/8/layout/vList2"/>
    <dgm:cxn modelId="{C31C6C9A-4489-414C-AD00-65DB6236EBB3}" srcId="{F8B90110-8B13-432B-A25A-C5ECBD22358C}" destId="{A1E978B7-0AE0-44DB-8024-B915187BE5D3}" srcOrd="0" destOrd="0" parTransId="{C4220791-BD2F-4706-86BA-3E60E19FA115}" sibTransId="{F6130AC6-8D16-49EC-A715-9435299B2A0E}"/>
    <dgm:cxn modelId="{1B55E8A6-3CF0-41DC-87BC-C6F37735A79C}" srcId="{ACB18306-CD0F-46D1-BE40-206BFDEC8784}" destId="{6110EC1F-76BB-4F4D-B439-98124F1C2F1E}" srcOrd="0" destOrd="0" parTransId="{57C73AF0-1B95-4C57-A178-363CA4DF0795}" sibTransId="{DE91368F-B37F-4A3D-BAAA-96210FDD8779}"/>
    <dgm:cxn modelId="{2CE24AD0-820A-42CF-ACB1-2029F1626988}" srcId="{F8B90110-8B13-432B-A25A-C5ECBD22358C}" destId="{E4E46E15-42A6-405C-BB87-AEEF3365F5C3}" srcOrd="2" destOrd="0" parTransId="{0EDB6114-96D4-4DC1-980D-03009A4FF153}" sibTransId="{78A17BFE-3127-4F53-BAE4-DDC0004D588F}"/>
    <dgm:cxn modelId="{BB7406D5-C870-2042-82B1-72DA19643AAA}" type="presOf" srcId="{A1E978B7-0AE0-44DB-8024-B915187BE5D3}" destId="{1EE48968-263D-E645-919E-6AAFC4D3E4B7}" srcOrd="0" destOrd="0" presId="urn:microsoft.com/office/officeart/2005/8/layout/vList2"/>
    <dgm:cxn modelId="{EE4E66EA-B03D-4DFD-8AA6-FA6DB094BFBC}" srcId="{ACB18306-CD0F-46D1-BE40-206BFDEC8784}" destId="{6373EADB-88DD-4BAA-8058-382D0E46DBD7}" srcOrd="1" destOrd="0" parTransId="{3C45F868-DD63-43EE-AECD-E2008BE418B3}" sibTransId="{201CC78C-8AC2-4888-AC15-19C6D0354213}"/>
    <dgm:cxn modelId="{EBA4C5A6-616E-2F46-A803-3705A4A26F04}" type="presParOf" srcId="{FB209BC0-1361-F246-B82D-C2BE5FADCB9E}" destId="{1EE48968-263D-E645-919E-6AAFC4D3E4B7}" srcOrd="0" destOrd="0" presId="urn:microsoft.com/office/officeart/2005/8/layout/vList2"/>
    <dgm:cxn modelId="{83F076D5-F5B5-7443-AAE1-27BFA2402E3F}" type="presParOf" srcId="{FB209BC0-1361-F246-B82D-C2BE5FADCB9E}" destId="{3CFD9837-8558-0048-9923-5D1FCDAEF636}" srcOrd="1" destOrd="0" presId="urn:microsoft.com/office/officeart/2005/8/layout/vList2"/>
    <dgm:cxn modelId="{C5EB13A1-EA1E-ED47-91F2-2E8609151C54}" type="presParOf" srcId="{FB209BC0-1361-F246-B82D-C2BE5FADCB9E}" destId="{48A2E069-8F30-6B40-912E-F51C903AB69D}" srcOrd="2" destOrd="0" presId="urn:microsoft.com/office/officeart/2005/8/layout/vList2"/>
    <dgm:cxn modelId="{6C903CF1-7342-CB4A-AB77-AB5D6E7CF591}" type="presParOf" srcId="{FB209BC0-1361-F246-B82D-C2BE5FADCB9E}" destId="{0DE4EED5-CC32-784D-A062-DDE26E813414}" srcOrd="3" destOrd="0" presId="urn:microsoft.com/office/officeart/2005/8/layout/vList2"/>
    <dgm:cxn modelId="{237E0447-20A4-E74C-A35B-E721DFD903DB}" type="presParOf" srcId="{FB209BC0-1361-F246-B82D-C2BE5FADCB9E}" destId="{11A64D3B-C503-4E4A-B42C-6F767C35FA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FC1132-C7A3-42A9-B302-032BCDD933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92BFAA-879A-4E47-81C8-56E1E57D2FBA}">
      <dgm:prSet/>
      <dgm:spPr/>
      <dgm:t>
        <a:bodyPr/>
        <a:lstStyle/>
        <a:p>
          <a:r>
            <a:rPr lang="en-US" i="1"/>
            <a:t>1. Describe the features of a heading tag and how it configures the text.</a:t>
          </a:r>
          <a:endParaRPr lang="en-US"/>
        </a:p>
      </dgm:t>
    </dgm:pt>
    <dgm:pt modelId="{5D17D509-6644-4007-BF4E-B2A1353601F0}" type="parTrans" cxnId="{59F4918D-186E-45F3-AAD2-02BD6115D008}">
      <dgm:prSet/>
      <dgm:spPr/>
      <dgm:t>
        <a:bodyPr/>
        <a:lstStyle/>
        <a:p>
          <a:endParaRPr lang="en-US"/>
        </a:p>
      </dgm:t>
    </dgm:pt>
    <dgm:pt modelId="{C777A2ED-3A90-480E-959A-88EE4E9F31A5}" type="sibTrans" cxnId="{59F4918D-186E-45F3-AAD2-02BD6115D008}">
      <dgm:prSet/>
      <dgm:spPr/>
      <dgm:t>
        <a:bodyPr/>
        <a:lstStyle/>
        <a:p>
          <a:endParaRPr lang="en-US"/>
        </a:p>
      </dgm:t>
    </dgm:pt>
    <dgm:pt modelId="{0D96B8A9-D2B5-4FDB-9B19-54D2F6E0FA8A}">
      <dgm:prSet/>
      <dgm:spPr/>
      <dgm:t>
        <a:bodyPr/>
        <a:lstStyle/>
        <a:p>
          <a:r>
            <a:rPr lang="en-US" i="1"/>
            <a:t>2. Describe the difference between ordered lists and unordered lists.</a:t>
          </a:r>
          <a:endParaRPr lang="en-US"/>
        </a:p>
      </dgm:t>
    </dgm:pt>
    <dgm:pt modelId="{7C97C93B-0D12-4E40-A1F4-6FA8B1F87C0F}" type="parTrans" cxnId="{D324F00A-22B7-424B-B2EE-975079311437}">
      <dgm:prSet/>
      <dgm:spPr/>
      <dgm:t>
        <a:bodyPr/>
        <a:lstStyle/>
        <a:p>
          <a:endParaRPr lang="en-US"/>
        </a:p>
      </dgm:t>
    </dgm:pt>
    <dgm:pt modelId="{28C78181-61DA-4719-BF9C-AE02684FBD55}" type="sibTrans" cxnId="{D324F00A-22B7-424B-B2EE-975079311437}">
      <dgm:prSet/>
      <dgm:spPr/>
      <dgm:t>
        <a:bodyPr/>
        <a:lstStyle/>
        <a:p>
          <a:endParaRPr lang="en-US"/>
        </a:p>
      </dgm:t>
    </dgm:pt>
    <dgm:pt modelId="{CACA6392-77B6-41EF-8A2B-D2B7C30ED205}">
      <dgm:prSet/>
      <dgm:spPr/>
      <dgm:t>
        <a:bodyPr/>
        <a:lstStyle/>
        <a:p>
          <a:r>
            <a:rPr lang="en-US" i="1"/>
            <a:t>Describe the purpose of special characters.</a:t>
          </a:r>
          <a:endParaRPr lang="en-US"/>
        </a:p>
      </dgm:t>
    </dgm:pt>
    <dgm:pt modelId="{9FB3C911-7AC9-414D-BBCF-08C0311DCE2C}" type="parTrans" cxnId="{41224622-5EC2-4877-8CE6-9239038EAD96}">
      <dgm:prSet/>
      <dgm:spPr/>
      <dgm:t>
        <a:bodyPr/>
        <a:lstStyle/>
        <a:p>
          <a:endParaRPr lang="en-US"/>
        </a:p>
      </dgm:t>
    </dgm:pt>
    <dgm:pt modelId="{A5916D30-8EB9-4CB7-85CC-8932C3495A36}" type="sibTrans" cxnId="{41224622-5EC2-4877-8CE6-9239038EAD96}">
      <dgm:prSet/>
      <dgm:spPr/>
      <dgm:t>
        <a:bodyPr/>
        <a:lstStyle/>
        <a:p>
          <a:endParaRPr lang="en-US"/>
        </a:p>
      </dgm:t>
    </dgm:pt>
    <dgm:pt modelId="{861CC014-BA51-420F-933F-325B40063BDB}" type="pres">
      <dgm:prSet presAssocID="{92FC1132-C7A3-42A9-B302-032BCDD933BD}" presName="root" presStyleCnt="0">
        <dgm:presLayoutVars>
          <dgm:dir/>
          <dgm:resizeHandles val="exact"/>
        </dgm:presLayoutVars>
      </dgm:prSet>
      <dgm:spPr/>
    </dgm:pt>
    <dgm:pt modelId="{9F8BD90C-8983-459E-BCCB-7BA9289698CB}" type="pres">
      <dgm:prSet presAssocID="{4192BFAA-879A-4E47-81C8-56E1E57D2FBA}" presName="compNode" presStyleCnt="0"/>
      <dgm:spPr/>
    </dgm:pt>
    <dgm:pt modelId="{EEDFDB7F-06C6-48C5-AC4B-88B84AC3A701}" type="pres">
      <dgm:prSet presAssocID="{4192BFAA-879A-4E47-81C8-56E1E57D2FBA}" presName="bgRect" presStyleLbl="bgShp" presStyleIdx="0" presStyleCnt="3"/>
      <dgm:spPr/>
    </dgm:pt>
    <dgm:pt modelId="{CF848FCA-7BFC-4539-A0D8-1B5487DCE432}" type="pres">
      <dgm:prSet presAssocID="{4192BFAA-879A-4E47-81C8-56E1E57D2F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00CC63B-0C14-4FE8-8536-2A64354A9860}" type="pres">
      <dgm:prSet presAssocID="{4192BFAA-879A-4E47-81C8-56E1E57D2FBA}" presName="spaceRect" presStyleCnt="0"/>
      <dgm:spPr/>
    </dgm:pt>
    <dgm:pt modelId="{E134018F-3627-49B7-A948-3E8A4ED3C3E6}" type="pres">
      <dgm:prSet presAssocID="{4192BFAA-879A-4E47-81C8-56E1E57D2FBA}" presName="parTx" presStyleLbl="revTx" presStyleIdx="0" presStyleCnt="3">
        <dgm:presLayoutVars>
          <dgm:chMax val="0"/>
          <dgm:chPref val="0"/>
        </dgm:presLayoutVars>
      </dgm:prSet>
      <dgm:spPr/>
    </dgm:pt>
    <dgm:pt modelId="{377704F0-C0B7-4D5C-824D-A5A96C99CBD8}" type="pres">
      <dgm:prSet presAssocID="{C777A2ED-3A90-480E-959A-88EE4E9F31A5}" presName="sibTrans" presStyleCnt="0"/>
      <dgm:spPr/>
    </dgm:pt>
    <dgm:pt modelId="{4618E08B-9171-47BF-9EB9-0E009B57E99F}" type="pres">
      <dgm:prSet presAssocID="{0D96B8A9-D2B5-4FDB-9B19-54D2F6E0FA8A}" presName="compNode" presStyleCnt="0"/>
      <dgm:spPr/>
    </dgm:pt>
    <dgm:pt modelId="{617EEF65-83E7-43DF-969B-1721E3CF5C52}" type="pres">
      <dgm:prSet presAssocID="{0D96B8A9-D2B5-4FDB-9B19-54D2F6E0FA8A}" presName="bgRect" presStyleLbl="bgShp" presStyleIdx="1" presStyleCnt="3"/>
      <dgm:spPr/>
    </dgm:pt>
    <dgm:pt modelId="{02C6C762-3BEF-44AD-B82A-03270A0A9B74}" type="pres">
      <dgm:prSet presAssocID="{0D96B8A9-D2B5-4FDB-9B19-54D2F6E0FA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AEF36616-2763-4F49-AFEA-7DEE6CD4CD90}" type="pres">
      <dgm:prSet presAssocID="{0D96B8A9-D2B5-4FDB-9B19-54D2F6E0FA8A}" presName="spaceRect" presStyleCnt="0"/>
      <dgm:spPr/>
    </dgm:pt>
    <dgm:pt modelId="{03F0D3F8-0591-40C4-AE62-A4114448E1B0}" type="pres">
      <dgm:prSet presAssocID="{0D96B8A9-D2B5-4FDB-9B19-54D2F6E0FA8A}" presName="parTx" presStyleLbl="revTx" presStyleIdx="1" presStyleCnt="3">
        <dgm:presLayoutVars>
          <dgm:chMax val="0"/>
          <dgm:chPref val="0"/>
        </dgm:presLayoutVars>
      </dgm:prSet>
      <dgm:spPr/>
    </dgm:pt>
    <dgm:pt modelId="{BD405344-C47F-4612-B986-1E3B072FB420}" type="pres">
      <dgm:prSet presAssocID="{28C78181-61DA-4719-BF9C-AE02684FBD55}" presName="sibTrans" presStyleCnt="0"/>
      <dgm:spPr/>
    </dgm:pt>
    <dgm:pt modelId="{339985F8-3AFA-4471-B0A5-0023C1C592BE}" type="pres">
      <dgm:prSet presAssocID="{CACA6392-77B6-41EF-8A2B-D2B7C30ED205}" presName="compNode" presStyleCnt="0"/>
      <dgm:spPr/>
    </dgm:pt>
    <dgm:pt modelId="{BACA5AA6-25FD-4BA0-A400-4E93C141B13E}" type="pres">
      <dgm:prSet presAssocID="{CACA6392-77B6-41EF-8A2B-D2B7C30ED205}" presName="bgRect" presStyleLbl="bgShp" presStyleIdx="2" presStyleCnt="3"/>
      <dgm:spPr/>
    </dgm:pt>
    <dgm:pt modelId="{571C17C2-D783-4652-A27C-728E19E7CCFD}" type="pres">
      <dgm:prSet presAssocID="{CACA6392-77B6-41EF-8A2B-D2B7C30ED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A9AD51F6-08D6-41F3-B5F1-F2361BCBA4B8}" type="pres">
      <dgm:prSet presAssocID="{CACA6392-77B6-41EF-8A2B-D2B7C30ED205}" presName="spaceRect" presStyleCnt="0"/>
      <dgm:spPr/>
    </dgm:pt>
    <dgm:pt modelId="{B68DC3ED-E083-430F-A90A-6B1B4103C5BC}" type="pres">
      <dgm:prSet presAssocID="{CACA6392-77B6-41EF-8A2B-D2B7C30ED2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24F00A-22B7-424B-B2EE-975079311437}" srcId="{92FC1132-C7A3-42A9-B302-032BCDD933BD}" destId="{0D96B8A9-D2B5-4FDB-9B19-54D2F6E0FA8A}" srcOrd="1" destOrd="0" parTransId="{7C97C93B-0D12-4E40-A1F4-6FA8B1F87C0F}" sibTransId="{28C78181-61DA-4719-BF9C-AE02684FBD55}"/>
    <dgm:cxn modelId="{F1BED40B-C3A6-4966-A438-3C313233DF0C}" type="presOf" srcId="{0D96B8A9-D2B5-4FDB-9B19-54D2F6E0FA8A}" destId="{03F0D3F8-0591-40C4-AE62-A4114448E1B0}" srcOrd="0" destOrd="0" presId="urn:microsoft.com/office/officeart/2018/2/layout/IconVerticalSolidList"/>
    <dgm:cxn modelId="{41224622-5EC2-4877-8CE6-9239038EAD96}" srcId="{92FC1132-C7A3-42A9-B302-032BCDD933BD}" destId="{CACA6392-77B6-41EF-8A2B-D2B7C30ED205}" srcOrd="2" destOrd="0" parTransId="{9FB3C911-7AC9-414D-BBCF-08C0311DCE2C}" sibTransId="{A5916D30-8EB9-4CB7-85CC-8932C3495A36}"/>
    <dgm:cxn modelId="{8C73852E-0C08-4B8D-9804-DF27C087E726}" type="presOf" srcId="{4192BFAA-879A-4E47-81C8-56E1E57D2FBA}" destId="{E134018F-3627-49B7-A948-3E8A4ED3C3E6}" srcOrd="0" destOrd="0" presId="urn:microsoft.com/office/officeart/2018/2/layout/IconVerticalSolidList"/>
    <dgm:cxn modelId="{59F4918D-186E-45F3-AAD2-02BD6115D008}" srcId="{92FC1132-C7A3-42A9-B302-032BCDD933BD}" destId="{4192BFAA-879A-4E47-81C8-56E1E57D2FBA}" srcOrd="0" destOrd="0" parTransId="{5D17D509-6644-4007-BF4E-B2A1353601F0}" sibTransId="{C777A2ED-3A90-480E-959A-88EE4E9F31A5}"/>
    <dgm:cxn modelId="{5C7792CE-8BC1-4295-B40D-9097CA1FC4F4}" type="presOf" srcId="{CACA6392-77B6-41EF-8A2B-D2B7C30ED205}" destId="{B68DC3ED-E083-430F-A90A-6B1B4103C5BC}" srcOrd="0" destOrd="0" presId="urn:microsoft.com/office/officeart/2018/2/layout/IconVerticalSolidList"/>
    <dgm:cxn modelId="{338AADF6-3424-4BDD-904A-B67F939F5228}" type="presOf" srcId="{92FC1132-C7A3-42A9-B302-032BCDD933BD}" destId="{861CC014-BA51-420F-933F-325B40063BDB}" srcOrd="0" destOrd="0" presId="urn:microsoft.com/office/officeart/2018/2/layout/IconVerticalSolidList"/>
    <dgm:cxn modelId="{5E1CBEDE-A15B-4368-9682-8AC142EC7B64}" type="presParOf" srcId="{861CC014-BA51-420F-933F-325B40063BDB}" destId="{9F8BD90C-8983-459E-BCCB-7BA9289698CB}" srcOrd="0" destOrd="0" presId="urn:microsoft.com/office/officeart/2018/2/layout/IconVerticalSolidList"/>
    <dgm:cxn modelId="{0949C243-B570-4BC4-813B-8F22441994EB}" type="presParOf" srcId="{9F8BD90C-8983-459E-BCCB-7BA9289698CB}" destId="{EEDFDB7F-06C6-48C5-AC4B-88B84AC3A701}" srcOrd="0" destOrd="0" presId="urn:microsoft.com/office/officeart/2018/2/layout/IconVerticalSolidList"/>
    <dgm:cxn modelId="{4B25D938-73C7-468B-BA6C-FAD413CA844F}" type="presParOf" srcId="{9F8BD90C-8983-459E-BCCB-7BA9289698CB}" destId="{CF848FCA-7BFC-4539-A0D8-1B5487DCE432}" srcOrd="1" destOrd="0" presId="urn:microsoft.com/office/officeart/2018/2/layout/IconVerticalSolidList"/>
    <dgm:cxn modelId="{2EE6DB36-29A6-4AD0-86C0-7F239FC1E8D4}" type="presParOf" srcId="{9F8BD90C-8983-459E-BCCB-7BA9289698CB}" destId="{A00CC63B-0C14-4FE8-8536-2A64354A9860}" srcOrd="2" destOrd="0" presId="urn:microsoft.com/office/officeart/2018/2/layout/IconVerticalSolidList"/>
    <dgm:cxn modelId="{F276C73A-B638-488B-8F73-A8C7553AADCE}" type="presParOf" srcId="{9F8BD90C-8983-459E-BCCB-7BA9289698CB}" destId="{E134018F-3627-49B7-A948-3E8A4ED3C3E6}" srcOrd="3" destOrd="0" presId="urn:microsoft.com/office/officeart/2018/2/layout/IconVerticalSolidList"/>
    <dgm:cxn modelId="{B4ED758C-ECBB-4E9C-B265-1883EB3D6298}" type="presParOf" srcId="{861CC014-BA51-420F-933F-325B40063BDB}" destId="{377704F0-C0B7-4D5C-824D-A5A96C99CBD8}" srcOrd="1" destOrd="0" presId="urn:microsoft.com/office/officeart/2018/2/layout/IconVerticalSolidList"/>
    <dgm:cxn modelId="{1E58D194-4470-4B14-9417-DCAEED56E642}" type="presParOf" srcId="{861CC014-BA51-420F-933F-325B40063BDB}" destId="{4618E08B-9171-47BF-9EB9-0E009B57E99F}" srcOrd="2" destOrd="0" presId="urn:microsoft.com/office/officeart/2018/2/layout/IconVerticalSolidList"/>
    <dgm:cxn modelId="{B493D100-3A1E-4BC2-93FA-F79321137481}" type="presParOf" srcId="{4618E08B-9171-47BF-9EB9-0E009B57E99F}" destId="{617EEF65-83E7-43DF-969B-1721E3CF5C52}" srcOrd="0" destOrd="0" presId="urn:microsoft.com/office/officeart/2018/2/layout/IconVerticalSolidList"/>
    <dgm:cxn modelId="{BF5EA329-F040-4542-8A67-599C78FE4519}" type="presParOf" srcId="{4618E08B-9171-47BF-9EB9-0E009B57E99F}" destId="{02C6C762-3BEF-44AD-B82A-03270A0A9B74}" srcOrd="1" destOrd="0" presId="urn:microsoft.com/office/officeart/2018/2/layout/IconVerticalSolidList"/>
    <dgm:cxn modelId="{90FB74AE-2017-447E-84C5-6F31BFD0B63E}" type="presParOf" srcId="{4618E08B-9171-47BF-9EB9-0E009B57E99F}" destId="{AEF36616-2763-4F49-AFEA-7DEE6CD4CD90}" srcOrd="2" destOrd="0" presId="urn:microsoft.com/office/officeart/2018/2/layout/IconVerticalSolidList"/>
    <dgm:cxn modelId="{7DF15566-5119-40FE-93C3-617D77FDB468}" type="presParOf" srcId="{4618E08B-9171-47BF-9EB9-0E009B57E99F}" destId="{03F0D3F8-0591-40C4-AE62-A4114448E1B0}" srcOrd="3" destOrd="0" presId="urn:microsoft.com/office/officeart/2018/2/layout/IconVerticalSolidList"/>
    <dgm:cxn modelId="{A9782AA3-87B6-4822-B6D5-F525ADD3B366}" type="presParOf" srcId="{861CC014-BA51-420F-933F-325B40063BDB}" destId="{BD405344-C47F-4612-B986-1E3B072FB420}" srcOrd="3" destOrd="0" presId="urn:microsoft.com/office/officeart/2018/2/layout/IconVerticalSolidList"/>
    <dgm:cxn modelId="{6BE00086-EEC4-4BA1-98E5-19DE9ACBBAAE}" type="presParOf" srcId="{861CC014-BA51-420F-933F-325B40063BDB}" destId="{339985F8-3AFA-4471-B0A5-0023C1C592BE}" srcOrd="4" destOrd="0" presId="urn:microsoft.com/office/officeart/2018/2/layout/IconVerticalSolidList"/>
    <dgm:cxn modelId="{B5F05968-FCFC-4D33-BB71-2F1A10F8FD3D}" type="presParOf" srcId="{339985F8-3AFA-4471-B0A5-0023C1C592BE}" destId="{BACA5AA6-25FD-4BA0-A400-4E93C141B13E}" srcOrd="0" destOrd="0" presId="urn:microsoft.com/office/officeart/2018/2/layout/IconVerticalSolidList"/>
    <dgm:cxn modelId="{2055B2B4-A92B-4607-8EFC-7E37B042C04A}" type="presParOf" srcId="{339985F8-3AFA-4471-B0A5-0023C1C592BE}" destId="{571C17C2-D783-4652-A27C-728E19E7CCFD}" srcOrd="1" destOrd="0" presId="urn:microsoft.com/office/officeart/2018/2/layout/IconVerticalSolidList"/>
    <dgm:cxn modelId="{7833EA4A-757B-4034-A30E-28DD9812AB38}" type="presParOf" srcId="{339985F8-3AFA-4471-B0A5-0023C1C592BE}" destId="{A9AD51F6-08D6-41F3-B5F1-F2361BCBA4B8}" srcOrd="2" destOrd="0" presId="urn:microsoft.com/office/officeart/2018/2/layout/IconVerticalSolidList"/>
    <dgm:cxn modelId="{C0DDF2A7-35B5-4825-BF99-83E7530D0ECA}" type="presParOf" srcId="{339985F8-3AFA-4471-B0A5-0023C1C592BE}" destId="{B68DC3ED-E083-430F-A90A-6B1B4103C5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4C01-E5D4-0345-A293-7EEF73C2CA16}">
      <dsp:nvSpPr>
        <dsp:cNvPr id="0" name=""/>
        <dsp:cNvSpPr/>
      </dsp:nvSpPr>
      <dsp:spPr>
        <a:xfrm>
          <a:off x="35" y="246139"/>
          <a:ext cx="3373348" cy="13342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Head</a:t>
          </a:r>
          <a:r>
            <a:rPr lang="en-US" sz="1700" b="0" i="0" kern="1200"/>
            <a:t> </a:t>
          </a:r>
          <a:r>
            <a:rPr lang="en-US" sz="1700" b="1" i="0" kern="1200"/>
            <a:t>Section</a:t>
          </a:r>
          <a:br>
            <a:rPr lang="en-US" sz="1700" b="1" i="0" kern="1200"/>
          </a:br>
          <a:r>
            <a:rPr lang="en-US" sz="1700" b="0" i="0" kern="1200"/>
            <a:t>Contains information that describes the Web page document </a:t>
          </a:r>
          <a:endParaRPr lang="en-US" sz="1700" kern="1200"/>
        </a:p>
      </dsp:txBody>
      <dsp:txXfrm>
        <a:off x="35" y="246139"/>
        <a:ext cx="3373348" cy="1334226"/>
      </dsp:txXfrm>
    </dsp:sp>
    <dsp:sp modelId="{B57100C6-61D4-474E-8FF6-BE12EB48AD38}">
      <dsp:nvSpPr>
        <dsp:cNvPr id="0" name=""/>
        <dsp:cNvSpPr/>
      </dsp:nvSpPr>
      <dsp:spPr>
        <a:xfrm>
          <a:off x="35" y="1580366"/>
          <a:ext cx="3373348" cy="125995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/>
            <a:t>&lt;head&gt;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/>
            <a:t>…head section info goes here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/>
            <a:t>&lt;/head&gt;</a:t>
          </a:r>
          <a:endParaRPr lang="en-US" sz="1700" kern="1200"/>
        </a:p>
      </dsp:txBody>
      <dsp:txXfrm>
        <a:off x="35" y="1580366"/>
        <a:ext cx="3373348" cy="1259955"/>
      </dsp:txXfrm>
    </dsp:sp>
    <dsp:sp modelId="{543AAB99-D062-824E-8696-7A09A68D4990}">
      <dsp:nvSpPr>
        <dsp:cNvPr id="0" name=""/>
        <dsp:cNvSpPr/>
      </dsp:nvSpPr>
      <dsp:spPr>
        <a:xfrm>
          <a:off x="3845652" y="246139"/>
          <a:ext cx="3373348" cy="13342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Body</a:t>
          </a:r>
          <a:r>
            <a:rPr lang="en-US" sz="1700" b="0" i="0" kern="1200"/>
            <a:t> </a:t>
          </a:r>
          <a:r>
            <a:rPr lang="en-US" sz="1700" b="1" i="0" kern="1200"/>
            <a:t>Section</a:t>
          </a:r>
          <a:br>
            <a:rPr lang="en-US" sz="1700" b="1" i="0" kern="1200"/>
          </a:br>
          <a:r>
            <a:rPr lang="en-US" sz="1700" b="0" i="0" kern="1200"/>
            <a:t>Contains text and elements that display in the Web page document</a:t>
          </a:r>
          <a:br>
            <a:rPr lang="en-US" sz="1700" b="0" i="0" kern="1200"/>
          </a:br>
          <a:r>
            <a:rPr lang="en-US" sz="1700" b="1" i="0" kern="1200"/>
            <a:t>&lt;body&gt;</a:t>
          </a:r>
          <a:endParaRPr lang="en-US" sz="1700" kern="1200"/>
        </a:p>
      </dsp:txBody>
      <dsp:txXfrm>
        <a:off x="3845652" y="246139"/>
        <a:ext cx="3373348" cy="1334226"/>
      </dsp:txXfrm>
    </dsp:sp>
    <dsp:sp modelId="{D61EB6B3-297B-DD40-B093-E060139511DF}">
      <dsp:nvSpPr>
        <dsp:cNvPr id="0" name=""/>
        <dsp:cNvSpPr/>
      </dsp:nvSpPr>
      <dsp:spPr>
        <a:xfrm>
          <a:off x="3845652" y="1580366"/>
          <a:ext cx="3373348" cy="125995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1" kern="1200"/>
            <a:t>…body section info goes here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/>
            <a:t>&lt;/body&gt;</a:t>
          </a:r>
          <a:endParaRPr lang="en-US" sz="1700" kern="1200"/>
        </a:p>
      </dsp:txBody>
      <dsp:txXfrm>
        <a:off x="3845652" y="1580366"/>
        <a:ext cx="3373348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85BF4-539F-4C48-AE92-850D4146BA13}">
      <dsp:nvSpPr>
        <dsp:cNvPr id="0" name=""/>
        <dsp:cNvSpPr/>
      </dsp:nvSpPr>
      <dsp:spPr>
        <a:xfrm>
          <a:off x="0" y="501549"/>
          <a:ext cx="7219037" cy="9259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52158-C0D7-40DD-AD4A-4C05B1E402F7}">
      <dsp:nvSpPr>
        <dsp:cNvPr id="0" name=""/>
        <dsp:cNvSpPr/>
      </dsp:nvSpPr>
      <dsp:spPr>
        <a:xfrm>
          <a:off x="280096" y="709886"/>
          <a:ext cx="509266" cy="509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2FAE5-E2DB-4EE5-B9B8-CE6C3893E9E3}">
      <dsp:nvSpPr>
        <dsp:cNvPr id="0" name=""/>
        <dsp:cNvSpPr/>
      </dsp:nvSpPr>
      <dsp:spPr>
        <a:xfrm>
          <a:off x="1069458" y="501549"/>
          <a:ext cx="6149578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Paragraph element</a:t>
          </a:r>
        </a:p>
      </dsp:txBody>
      <dsp:txXfrm>
        <a:off x="1069458" y="501549"/>
        <a:ext cx="6149578" cy="925938"/>
      </dsp:txXfrm>
    </dsp:sp>
    <dsp:sp modelId="{BA8D9A4A-B790-4235-83DF-7B2A4BFD1A64}">
      <dsp:nvSpPr>
        <dsp:cNvPr id="0" name=""/>
        <dsp:cNvSpPr/>
      </dsp:nvSpPr>
      <dsp:spPr>
        <a:xfrm>
          <a:off x="0" y="1658972"/>
          <a:ext cx="7219037" cy="9259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9439A-45C7-42AC-BBF8-1DC12FDE9170}">
      <dsp:nvSpPr>
        <dsp:cNvPr id="0" name=""/>
        <dsp:cNvSpPr/>
      </dsp:nvSpPr>
      <dsp:spPr>
        <a:xfrm>
          <a:off x="280096" y="1867308"/>
          <a:ext cx="509266" cy="509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AD60-1F8D-4853-8F7C-176E19709923}">
      <dsp:nvSpPr>
        <dsp:cNvPr id="0" name=""/>
        <dsp:cNvSpPr/>
      </dsp:nvSpPr>
      <dsp:spPr>
        <a:xfrm>
          <a:off x="1069458" y="1658972"/>
          <a:ext cx="3248566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&lt;p&gt;</a:t>
          </a:r>
          <a:r>
            <a:rPr lang="en-US" sz="1700" kern="1200"/>
            <a:t> </a:t>
          </a:r>
          <a:r>
            <a:rPr lang="en-US" sz="1700" b="1" i="1" kern="1200"/>
            <a:t>…paragraph goes here…</a:t>
          </a:r>
          <a:r>
            <a:rPr lang="en-US" sz="1700" kern="1200"/>
            <a:t> </a:t>
          </a:r>
          <a:r>
            <a:rPr lang="en-US" sz="1700" b="1" kern="1200"/>
            <a:t>&lt;/p&gt;</a:t>
          </a:r>
          <a:br>
            <a:rPr lang="en-US" sz="1700" b="1" kern="1200"/>
          </a:br>
          <a:endParaRPr lang="en-US" sz="1700" kern="1200"/>
        </a:p>
      </dsp:txBody>
      <dsp:txXfrm>
        <a:off x="1069458" y="1658972"/>
        <a:ext cx="3248566" cy="925938"/>
      </dsp:txXfrm>
    </dsp:sp>
    <dsp:sp modelId="{D4FD6BE1-8474-40A1-BBE3-8DDCC0F18124}">
      <dsp:nvSpPr>
        <dsp:cNvPr id="0" name=""/>
        <dsp:cNvSpPr/>
      </dsp:nvSpPr>
      <dsp:spPr>
        <a:xfrm>
          <a:off x="4318025" y="1658972"/>
          <a:ext cx="2901011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Groups sentences and sections of text together.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Configures a blank line above and below the paragraph</a:t>
          </a:r>
        </a:p>
      </dsp:txBody>
      <dsp:txXfrm>
        <a:off x="4318025" y="1658972"/>
        <a:ext cx="2901011" cy="925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F0BCA-2A38-AE42-8872-62E7C447F96D}">
      <dsp:nvSpPr>
        <dsp:cNvPr id="0" name=""/>
        <dsp:cNvSpPr/>
      </dsp:nvSpPr>
      <dsp:spPr>
        <a:xfrm>
          <a:off x="0" y="231053"/>
          <a:ext cx="4793456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Indicate the logical style of the text display</a:t>
          </a:r>
          <a:br>
            <a:rPr lang="en-US" sz="1900" b="0" i="0" kern="1200"/>
          </a:br>
          <a:endParaRPr lang="en-US" sz="1900" kern="1200"/>
        </a:p>
      </dsp:txBody>
      <dsp:txXfrm>
        <a:off x="52089" y="283142"/>
        <a:ext cx="4689278" cy="962862"/>
      </dsp:txXfrm>
    </dsp:sp>
    <dsp:sp modelId="{380A69F1-C219-9045-911A-9FB3D907D7B0}">
      <dsp:nvSpPr>
        <dsp:cNvPr id="0" name=""/>
        <dsp:cNvSpPr/>
      </dsp:nvSpPr>
      <dsp:spPr>
        <a:xfrm>
          <a:off x="0" y="1352813"/>
          <a:ext cx="4793456" cy="106704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Common Logical Style Tags </a:t>
          </a:r>
          <a:endParaRPr lang="en-US" sz="1900" kern="1200"/>
        </a:p>
      </dsp:txBody>
      <dsp:txXfrm>
        <a:off x="52089" y="1404902"/>
        <a:ext cx="4689278" cy="962862"/>
      </dsp:txXfrm>
    </dsp:sp>
    <dsp:sp modelId="{103BF5E4-47DC-DC4B-A1A7-A9B6FEFE1D51}">
      <dsp:nvSpPr>
        <dsp:cNvPr id="0" name=""/>
        <dsp:cNvSpPr/>
      </dsp:nvSpPr>
      <dsp:spPr>
        <a:xfrm>
          <a:off x="0" y="2419853"/>
          <a:ext cx="4793456" cy="2595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9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&lt;strong&gt;&lt;/strong&gt;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To cause text to be emphasized or to "stand out" from surrounding text. </a:t>
          </a:r>
          <a:br>
            <a:rPr lang="en-US" sz="1500" b="0" i="0" kern="1200"/>
          </a:br>
          <a:br>
            <a:rPr lang="en-US" sz="1500" b="0" i="0" kern="1200"/>
          </a:br>
          <a:r>
            <a:rPr lang="en-US" sz="1500" b="1" i="0" kern="1200"/>
            <a:t>&lt;strong&gt;This is important&lt;/strong&gt;</a:t>
          </a:r>
          <a:br>
            <a:rPr lang="en-US" sz="1500" b="1" i="0" kern="1200"/>
          </a:b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&lt;em&gt;&lt;/em&gt;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To cause text to be emphasized in relation to other text on the page. Usually italics.</a:t>
          </a:r>
          <a:br>
            <a:rPr lang="en-US" sz="1500" b="0" i="0" kern="1200"/>
          </a:br>
          <a:endParaRPr lang="en-US" sz="1500" kern="1200"/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&lt;em&gt;Please note&lt;/em&gt;</a:t>
          </a:r>
          <a:endParaRPr lang="en-US" sz="1500" kern="1200"/>
        </a:p>
      </dsp:txBody>
      <dsp:txXfrm>
        <a:off x="0" y="2419853"/>
        <a:ext cx="4793456" cy="2595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5175B-5F37-C74D-B72F-F869C2B1506A}">
      <dsp:nvSpPr>
        <dsp:cNvPr id="0" name=""/>
        <dsp:cNvSpPr/>
      </dsp:nvSpPr>
      <dsp:spPr>
        <a:xfrm>
          <a:off x="0" y="108923"/>
          <a:ext cx="4793456" cy="2426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0" i="0" kern="1200"/>
            <a:t>Ordered List</a:t>
          </a:r>
          <a:endParaRPr lang="en-US" sz="6100" kern="1200"/>
        </a:p>
      </dsp:txBody>
      <dsp:txXfrm>
        <a:off x="118456" y="227379"/>
        <a:ext cx="4556544" cy="2189668"/>
      </dsp:txXfrm>
    </dsp:sp>
    <dsp:sp modelId="{5ABE942E-13BB-A84A-8050-22B5494DF6F2}">
      <dsp:nvSpPr>
        <dsp:cNvPr id="0" name=""/>
        <dsp:cNvSpPr/>
      </dsp:nvSpPr>
      <dsp:spPr>
        <a:xfrm>
          <a:off x="0" y="2711183"/>
          <a:ext cx="4793456" cy="242658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0" i="0" kern="1200"/>
            <a:t>Unordered List</a:t>
          </a:r>
          <a:endParaRPr lang="en-US" sz="6100" kern="1200"/>
        </a:p>
      </dsp:txBody>
      <dsp:txXfrm>
        <a:off x="118456" y="2829639"/>
        <a:ext cx="4556544" cy="2189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D6A51-E2CC-8C40-AEFF-A9D722F59DE3}">
      <dsp:nvSpPr>
        <dsp:cNvPr id="0" name=""/>
        <dsp:cNvSpPr/>
      </dsp:nvSpPr>
      <dsp:spPr>
        <a:xfrm>
          <a:off x="0" y="484335"/>
          <a:ext cx="4793456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Conveys information in an ordered fashion</a:t>
          </a:r>
          <a:endParaRPr lang="en-US" sz="2700" kern="1200"/>
        </a:p>
      </dsp:txBody>
      <dsp:txXfrm>
        <a:off x="52431" y="536766"/>
        <a:ext cx="4688594" cy="969198"/>
      </dsp:txXfrm>
    </dsp:sp>
    <dsp:sp modelId="{CCB5EDEA-5434-614B-AE89-82E7018A14D1}">
      <dsp:nvSpPr>
        <dsp:cNvPr id="0" name=""/>
        <dsp:cNvSpPr/>
      </dsp:nvSpPr>
      <dsp:spPr>
        <a:xfrm>
          <a:off x="0" y="1636156"/>
          <a:ext cx="4793456" cy="1074060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&lt;ol&gt;</a:t>
          </a:r>
          <a:br>
            <a:rPr lang="en-US" sz="2700" b="0" i="0" kern="1200"/>
          </a:br>
          <a:r>
            <a:rPr lang="en-US" sz="2700" b="0" i="0" kern="1200"/>
            <a:t>Contains the ordered list</a:t>
          </a:r>
          <a:endParaRPr lang="en-US" sz="2700" kern="1200"/>
        </a:p>
      </dsp:txBody>
      <dsp:txXfrm>
        <a:off x="52431" y="1688587"/>
        <a:ext cx="4688594" cy="969198"/>
      </dsp:txXfrm>
    </dsp:sp>
    <dsp:sp modelId="{A36561F0-6674-5F42-94E2-C2A89E9EB001}">
      <dsp:nvSpPr>
        <dsp:cNvPr id="0" name=""/>
        <dsp:cNvSpPr/>
      </dsp:nvSpPr>
      <dsp:spPr>
        <a:xfrm>
          <a:off x="0" y="2710215"/>
          <a:ext cx="4793456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9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type attribute determines numbering scheme of list, default is numerals</a:t>
          </a:r>
          <a:endParaRPr lang="en-US" sz="2100" kern="1200"/>
        </a:p>
      </dsp:txBody>
      <dsp:txXfrm>
        <a:off x="0" y="2710215"/>
        <a:ext cx="4793456" cy="978075"/>
      </dsp:txXfrm>
    </dsp:sp>
    <dsp:sp modelId="{4463B6D1-7FC6-0147-AC92-E8F9814FD03F}">
      <dsp:nvSpPr>
        <dsp:cNvPr id="0" name=""/>
        <dsp:cNvSpPr/>
      </dsp:nvSpPr>
      <dsp:spPr>
        <a:xfrm>
          <a:off x="0" y="3688291"/>
          <a:ext cx="4793456" cy="107406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&lt;li&gt;</a:t>
          </a:r>
          <a:br>
            <a:rPr lang="en-US" sz="2700" b="0" i="0" kern="1200"/>
          </a:br>
          <a:r>
            <a:rPr lang="en-US" sz="2700" b="0" i="0" kern="1200"/>
            <a:t>Contains an item in the list</a:t>
          </a:r>
          <a:endParaRPr lang="en-US" sz="2700" kern="1200"/>
        </a:p>
      </dsp:txBody>
      <dsp:txXfrm>
        <a:off x="52431" y="3740722"/>
        <a:ext cx="4688594" cy="969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48968-263D-E645-919E-6AAFC4D3E4B7}">
      <dsp:nvSpPr>
        <dsp:cNvPr id="0" name=""/>
        <dsp:cNvSpPr/>
      </dsp:nvSpPr>
      <dsp:spPr>
        <a:xfrm>
          <a:off x="0" y="162968"/>
          <a:ext cx="4793456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Displays information with bullet points</a:t>
          </a:r>
          <a:endParaRPr lang="en-US" sz="2700" kern="1200"/>
        </a:p>
      </dsp:txBody>
      <dsp:txXfrm>
        <a:off x="52431" y="215399"/>
        <a:ext cx="4688594" cy="969198"/>
      </dsp:txXfrm>
    </dsp:sp>
    <dsp:sp modelId="{48A2E069-8F30-6B40-912E-F51C903AB69D}">
      <dsp:nvSpPr>
        <dsp:cNvPr id="0" name=""/>
        <dsp:cNvSpPr/>
      </dsp:nvSpPr>
      <dsp:spPr>
        <a:xfrm>
          <a:off x="0" y="1314788"/>
          <a:ext cx="4793456" cy="1074060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&lt;ul&gt;</a:t>
          </a:r>
          <a:br>
            <a:rPr lang="en-US" sz="2700" b="0" i="0" kern="1200"/>
          </a:br>
          <a:r>
            <a:rPr lang="en-US" sz="2700" b="0" i="0" kern="1200"/>
            <a:t>Contains the unordered list</a:t>
          </a:r>
          <a:endParaRPr lang="en-US" sz="2700" kern="1200"/>
        </a:p>
      </dsp:txBody>
      <dsp:txXfrm>
        <a:off x="52431" y="1367219"/>
        <a:ext cx="4688594" cy="969198"/>
      </dsp:txXfrm>
    </dsp:sp>
    <dsp:sp modelId="{0DE4EED5-CC32-784D-A062-DDE26E813414}">
      <dsp:nvSpPr>
        <dsp:cNvPr id="0" name=""/>
        <dsp:cNvSpPr/>
      </dsp:nvSpPr>
      <dsp:spPr>
        <a:xfrm>
          <a:off x="0" y="2388848"/>
          <a:ext cx="4793456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9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type attribute determines the type of bullet point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default type is disc (but depends on the browser used)</a:t>
          </a:r>
          <a:br>
            <a:rPr lang="en-US" sz="2100" b="0" i="0" kern="1200"/>
          </a:br>
          <a:endParaRPr lang="en-US" sz="2100" kern="1200"/>
        </a:p>
      </dsp:txBody>
      <dsp:txXfrm>
        <a:off x="0" y="2388848"/>
        <a:ext cx="4793456" cy="1620809"/>
      </dsp:txXfrm>
    </dsp:sp>
    <dsp:sp modelId="{11A64D3B-C503-4E4A-B42C-6F767C35FA70}">
      <dsp:nvSpPr>
        <dsp:cNvPr id="0" name=""/>
        <dsp:cNvSpPr/>
      </dsp:nvSpPr>
      <dsp:spPr>
        <a:xfrm>
          <a:off x="0" y="4009658"/>
          <a:ext cx="4793456" cy="107406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&lt;li&gt;</a:t>
          </a:r>
          <a:br>
            <a:rPr lang="en-US" sz="2700" b="0" i="0" kern="1200"/>
          </a:br>
          <a:r>
            <a:rPr lang="en-US" sz="2700" b="0" i="0" kern="1200"/>
            <a:t>Contains an item in the list</a:t>
          </a:r>
          <a:endParaRPr lang="en-US" sz="2700" kern="1200"/>
        </a:p>
      </dsp:txBody>
      <dsp:txXfrm>
        <a:off x="52431" y="4062089"/>
        <a:ext cx="4688594" cy="969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FDB7F-06C6-48C5-AC4B-88B84AC3A701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48FCA-7BFC-4539-A0D8-1B5487DCE432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4018F-3627-49B7-A948-3E8A4ED3C3E6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1. Describe the features of a heading tag and how it configures the text.</a:t>
          </a:r>
          <a:endParaRPr lang="en-US" sz="1900" kern="1200"/>
        </a:p>
      </dsp:txBody>
      <dsp:txXfrm>
        <a:off x="1730984" y="640"/>
        <a:ext cx="3062471" cy="1498687"/>
      </dsp:txXfrm>
    </dsp:sp>
    <dsp:sp modelId="{617EEF65-83E7-43DF-969B-1721E3CF5C52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6C762-3BEF-44AD-B82A-03270A0A9B74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0D3F8-0591-40C4-AE62-A4114448E1B0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2. Describe the difference between ordered lists and unordered lists.</a:t>
          </a:r>
          <a:endParaRPr lang="en-US" sz="1900" kern="1200"/>
        </a:p>
      </dsp:txBody>
      <dsp:txXfrm>
        <a:off x="1730984" y="1873999"/>
        <a:ext cx="3062471" cy="1498687"/>
      </dsp:txXfrm>
    </dsp:sp>
    <dsp:sp modelId="{BACA5AA6-25FD-4BA0-A400-4E93C141B13E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17C2-D783-4652-A27C-728E19E7CCFD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DC3ED-E083-430F-A90A-6B1B4103C5BC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Describe the purpose of special characters.</a:t>
          </a:r>
          <a:endParaRPr lang="en-US" sz="1900" kern="1200"/>
        </a:p>
      </dsp:txBody>
      <dsp:txXfrm>
        <a:off x="1730984" y="3747359"/>
        <a:ext cx="3062471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E1AEFC-A620-4F28-AFA4-9C1A8510A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7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BF6278-47EE-44E6-AB14-5FE9CAC36DBA}" type="datetimeFigureOut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690CD25-B847-475B-91F0-A9BC6BBE8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5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300D3E-9F55-4E30-A265-B3CB2BA6D8B3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97023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C4A856-8FF2-4F1A-8D0B-C671D7B1F50B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0639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C1C310-52CA-447A-A8BA-0016521ED9A7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013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97972A-9CC8-4F6E-B837-8528178192E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5637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694FFC-9F43-4554-810B-E4133E837C2E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11775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6462FC-1269-47B3-B487-1F8DDBCEDB19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2332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33F5B9-1333-4156-8328-C2D409FD17B7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99710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E41FC1-5415-406D-9E13-AC7E3B0ED996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6344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C96CC9-1068-4DDB-BC1C-DB44B2387D9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14445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E43D8A-D489-45E3-A2A1-284BCB272ECB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56770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3F92AC-156F-49DA-AC80-86288A4DBDCB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1924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FE8C24-F685-40D8-9D97-DE1C5293040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8221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37969A-A561-4D36-8370-B115F3DF19C4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88180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BC0042-887E-4AC8-9DBC-5C3565A8C812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6965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C48357-2312-4B61-8F3C-94D3580D52C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13170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E7FCF-8C9B-418B-A0B0-C972205DA968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22336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CC012C-6D43-497F-8891-E3DB0CAE8894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2122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821A8-7778-4947-9213-85B54E64261D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4594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811410-F4FF-4E06-9630-355C94A2B85E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33669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67CE3-868D-41FF-8BEE-18F6DC08E7B4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50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DA7D54-3EFB-4ADD-9F18-2067689C9B32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3919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051984-2C9F-4BC6-84AE-D3CA910B31FF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9767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C10019-8AA9-4F52-9EB6-0F27531018E3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955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C440BD-11C4-4B47-88C9-A327413FDC1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334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E55E46-34B6-44E8-A730-4A0D95D2229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988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A55F2D-8F31-40F2-92C3-718E986E4FF7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672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6FC782-1382-4157-9A5C-BF122D833E63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571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530D99-B6A9-4369-A7A3-06003E08FC22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051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F38512F-B6AE-45A8-813D-9C4D5967F1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940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163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117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01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695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153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170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4F69D4-653B-4902-8E8D-CECDD1FA3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660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F893F9-23D9-40F8-B3BF-9FDDABEB25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922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934C06B-62E5-43EA-8341-F147CA37C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378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72C040B-DD70-436F-8722-D089C8FB91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736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23C86E8-8714-4D64-B229-9F499584BD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310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6400A7D-91C9-4234-97D1-F1441DA221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46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9D19F8A-100F-499E-A92D-5F1A96790C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95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31FE925-ED9F-4B67-B6E5-34EBC04EF9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162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155770-DF9D-4D21-99FE-A3F237B963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22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25F83-F96B-4336-AEE8-1EFF456252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898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BC6813-93D1-4CCB-8B43-3DCF63DAB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ransition spd="med"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contact.ht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e@hotmail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yntax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Rectangle 1436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72" name="Rectangle 1437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187" y="473745"/>
            <a:ext cx="8420318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53" y="2099733"/>
            <a:ext cx="6619244" cy="267764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Lesson 01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HTML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>
                <a:solidFill>
                  <a:schemeClr val="tx2"/>
                </a:solidFill>
              </a:rPr>
              <a:t>Web Technologies Review</a:t>
            </a:r>
          </a:p>
        </p:txBody>
      </p:sp>
      <p:sp>
        <p:nvSpPr>
          <p:cNvPr id="14374" name="Rectangle 1437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 rot="5400000">
            <a:off x="6719694" y="3226820"/>
            <a:ext cx="2894846" cy="304801"/>
          </a:xfrm>
        </p:spPr>
        <p:txBody>
          <a:bodyPr>
            <a:normAutofit/>
          </a:bodyPr>
          <a:lstStyle/>
          <a:p>
            <a:pPr>
              <a:defRPr/>
            </a:pP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C64B6-5299-4EDC-A5BA-C486DE605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11BA08-D406-4EBC-80F9-8C9B1386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D848F9-F2DE-446B-8417-F43DDB436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50ADE9-C1AB-43FC-837A-4805DF5D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32DB1-B927-4CC4-86F7-62404124F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D096476B-32CF-4EEC-A4D2-18B931E58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B300B9C-C1F6-47BC-A43F-3B172CD7F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39" name="Rectangle 3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2378" y="1169773"/>
            <a:ext cx="6619243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HTML Tags used in the BODY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62378" y="4293441"/>
            <a:ext cx="6619243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700">
                <a:solidFill>
                  <a:schemeClr val="tx2">
                    <a:lumMod val="40000"/>
                    <a:lumOff val="60000"/>
                  </a:schemeClr>
                </a:solidFill>
              </a:rPr>
              <a:t>The following are various HTML Tags you can add within the body tag.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32" y="6385740"/>
            <a:ext cx="4078016" cy="30480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sz="1000" b="0" dirty="0">
              <a:solidFill>
                <a:srgbClr val="B31166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93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The Heading Element</a:t>
            </a:r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884782" y="2925232"/>
            <a:ext cx="2572051" cy="168352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idx="1"/>
          </p:nvPr>
        </p:nvSpPr>
        <p:spPr>
          <a:xfrm>
            <a:off x="2025076" y="3112290"/>
            <a:ext cx="3027031" cy="2253468"/>
          </a:xfrm>
        </p:spPr>
        <p:txBody>
          <a:bodyPr/>
          <a:lstStyle/>
          <a:p>
            <a:pPr marL="209169" indent="-209169" defTabSz="278892">
              <a:spcBef>
                <a:spcPts val="610"/>
              </a:spcBef>
              <a:buNone/>
            </a:pPr>
            <a:r>
              <a:rPr lang="en-US" altLang="en-US" sz="12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ourier-Bold" charset="0"/>
                <a:ea typeface="+mn-ea"/>
                <a:cs typeface="+mn-cs"/>
              </a:rPr>
              <a:t>&lt;h1&gt;Heading Level 1&lt;/h1&gt;</a:t>
            </a:r>
          </a:p>
          <a:p>
            <a:pPr marL="209169" indent="-209169" defTabSz="278892">
              <a:spcBef>
                <a:spcPts val="610"/>
              </a:spcBef>
              <a:buNone/>
            </a:pPr>
            <a:r>
              <a:rPr lang="en-US" altLang="en-US" sz="12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ourier-Bold" charset="0"/>
                <a:ea typeface="+mn-ea"/>
                <a:cs typeface="+mn-cs"/>
              </a:rPr>
              <a:t>&lt;h2&gt;Heading Level 2&lt;/h2&gt;</a:t>
            </a:r>
          </a:p>
          <a:p>
            <a:pPr marL="209169" indent="-209169" defTabSz="278892">
              <a:spcBef>
                <a:spcPts val="610"/>
              </a:spcBef>
              <a:buNone/>
            </a:pPr>
            <a:r>
              <a:rPr lang="en-US" altLang="en-US" sz="12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ourier-Bold" charset="0"/>
                <a:ea typeface="+mn-ea"/>
                <a:cs typeface="+mn-cs"/>
              </a:rPr>
              <a:t>&lt;h3&gt;Heading Level 3&lt;/h3&gt;</a:t>
            </a:r>
          </a:p>
          <a:p>
            <a:pPr marL="209169" indent="-209169" defTabSz="278892">
              <a:spcBef>
                <a:spcPts val="610"/>
              </a:spcBef>
              <a:buNone/>
            </a:pPr>
            <a:r>
              <a:rPr lang="en-US" altLang="en-US" sz="12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ourier-Bold" charset="0"/>
                <a:ea typeface="+mn-ea"/>
                <a:cs typeface="+mn-cs"/>
              </a:rPr>
              <a:t>&lt;h4&gt;Heading Level 4&lt;/h4&gt;</a:t>
            </a:r>
          </a:p>
          <a:p>
            <a:pPr marL="209169" indent="-209169" defTabSz="278892">
              <a:spcBef>
                <a:spcPts val="610"/>
              </a:spcBef>
              <a:buNone/>
            </a:pPr>
            <a:r>
              <a:rPr lang="en-US" altLang="en-US" sz="12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ourier-Bold" charset="0"/>
                <a:ea typeface="+mn-ea"/>
                <a:cs typeface="+mn-cs"/>
              </a:rPr>
              <a:t>&lt;h5&gt;Heading Level 5&lt;/h5&gt;</a:t>
            </a:r>
          </a:p>
          <a:p>
            <a:pPr marL="209169" indent="-209169" defTabSz="278892">
              <a:spcBef>
                <a:spcPts val="610"/>
              </a:spcBef>
              <a:buNone/>
            </a:pPr>
            <a:r>
              <a:rPr lang="en-US" altLang="en-US" sz="122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Courier-Bold" charset="0"/>
                <a:ea typeface="+mn-ea"/>
                <a:cs typeface="+mn-cs"/>
              </a:rPr>
              <a:t>&lt;h6&gt;Heading Level 6&lt;/h6&gt;</a:t>
            </a:r>
            <a:endParaRPr lang="en-US" altLang="en-US" sz="2000" b="1">
              <a:latin typeface="Courier-Bold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47387" y="5709441"/>
            <a:ext cx="2368788" cy="140331"/>
          </a:xfrm>
        </p:spPr>
        <p:txBody>
          <a:bodyPr/>
          <a:lstStyle/>
          <a:p>
            <a:pPr defTabSz="278892">
              <a:spcAft>
                <a:spcPts val="600"/>
              </a:spcAft>
              <a:defRPr/>
            </a:pPr>
            <a:endParaRPr lang="en-US" dirty="0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656" y="3159055"/>
            <a:ext cx="2573999" cy="28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>
                <a:solidFill>
                  <a:srgbClr val="EBEBEB"/>
                </a:solidFill>
              </a:rPr>
              <a:t>HTML</a:t>
            </a:r>
            <a:br>
              <a:rPr lang="en-US" sz="2200">
                <a:solidFill>
                  <a:srgbClr val="EBEBEB"/>
                </a:solidFill>
              </a:rPr>
            </a:br>
            <a:r>
              <a:rPr lang="en-US" sz="2200">
                <a:solidFill>
                  <a:srgbClr val="EBEBEB"/>
                </a:solidFill>
              </a:rPr>
              <a:t>&lt;p&gt; tag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graphicFrame>
        <p:nvGraphicFramePr>
          <p:cNvPr id="31749" name="Rectangle 3">
            <a:extLst>
              <a:ext uri="{FF2B5EF4-FFF2-40B4-BE49-F238E27FC236}">
                <a16:creationId xmlns:a16="http://schemas.microsoft.com/office/drawing/2014/main" id="{839E928F-CA3A-8E18-36D6-8BC958CA6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259036"/>
              </p:ext>
            </p:extLst>
          </p:nvPr>
        </p:nvGraphicFramePr>
        <p:xfrm>
          <a:off x="965200" y="292523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09" name="Rectangle 3379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811" name="Group 3380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3803" name="Rectangle 3380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8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HTML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&lt;br&gt; tag</a:t>
            </a:r>
          </a:p>
        </p:txBody>
      </p:sp>
      <p:cxnSp>
        <p:nvCxnSpPr>
          <p:cNvPr id="33806" name="Straight Connector 3380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Line Break element</a:t>
            </a: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Stand-alone tag</a:t>
            </a:r>
            <a:b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…text goes here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&lt;br&gt;</a:t>
            </a:r>
            <a:b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starts on a new line….</a:t>
            </a:r>
            <a:br>
              <a:rPr lang="en-US" alt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Causes the next element or text to display on a new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380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6391838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3810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6391839"/>
            <a:ext cx="224822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Rectangle 54280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283" name="Oval 54282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285" name="Oval 54284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287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Rectangle 5428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29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HTML</a:t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Logical Style Elements</a:t>
            </a:r>
          </a:p>
        </p:txBody>
      </p:sp>
      <p:sp>
        <p:nvSpPr>
          <p:cNvPr id="54295" name="Rectangle 54294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graphicFrame>
        <p:nvGraphicFramePr>
          <p:cNvPr id="54277" name="Rectangle 3">
            <a:extLst>
              <a:ext uri="{FF2B5EF4-FFF2-40B4-BE49-F238E27FC236}">
                <a16:creationId xmlns:a16="http://schemas.microsoft.com/office/drawing/2014/main" id="{2A7F0981-F96B-C073-8C9D-1912016F5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28378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328" name="Rectangle 56327">
            <a:extLst>
              <a:ext uri="{FF2B5EF4-FFF2-40B4-BE49-F238E27FC236}">
                <a16:creationId xmlns:a16="http://schemas.microsoft.com/office/drawing/2014/main" id="{899F63AD-0593-4C09-8D5D-06E29922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30" name="Rectangle 56329">
            <a:extLst>
              <a:ext uri="{FF2B5EF4-FFF2-40B4-BE49-F238E27FC236}">
                <a16:creationId xmlns:a16="http://schemas.microsoft.com/office/drawing/2014/main" id="{826C396D-E779-4BF5-8D6D-EE02AD577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32" name="Oval 56331">
            <a:extLst>
              <a:ext uri="{FF2B5EF4-FFF2-40B4-BE49-F238E27FC236}">
                <a16:creationId xmlns:a16="http://schemas.microsoft.com/office/drawing/2014/main" id="{2A277DDC-AFBC-4636-AE79-A96E2F9FD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34" name="Oval 56333">
            <a:extLst>
              <a:ext uri="{FF2B5EF4-FFF2-40B4-BE49-F238E27FC236}">
                <a16:creationId xmlns:a16="http://schemas.microsoft.com/office/drawing/2014/main" id="{650D539D-F0D0-4A3F-A77C-A32FAC8E0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56759" y="0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36" name="Oval 56335">
            <a:extLst>
              <a:ext uri="{FF2B5EF4-FFF2-40B4-BE49-F238E27FC236}">
                <a16:creationId xmlns:a16="http://schemas.microsoft.com/office/drawing/2014/main" id="{773CDE0F-ECEE-4B5F-B749-2377BA25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002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38" name="Oval 56337">
            <a:extLst>
              <a:ext uri="{FF2B5EF4-FFF2-40B4-BE49-F238E27FC236}">
                <a16:creationId xmlns:a16="http://schemas.microsoft.com/office/drawing/2014/main" id="{9B9D8A74-E230-457E-AAD5-69020FAF4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56759" y="23622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40" name="Oval 56339">
            <a:extLst>
              <a:ext uri="{FF2B5EF4-FFF2-40B4-BE49-F238E27FC236}">
                <a16:creationId xmlns:a16="http://schemas.microsoft.com/office/drawing/2014/main" id="{D99788A8-491E-4CC4-B684-CA3B04C78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999559" y="5249336"/>
            <a:ext cx="120015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42" name="Freeform 5">
            <a:extLst>
              <a:ext uri="{FF2B5EF4-FFF2-40B4-BE49-F238E27FC236}">
                <a16:creationId xmlns:a16="http://schemas.microsoft.com/office/drawing/2014/main" id="{B03E083E-F987-4DF9-8AF6-2724DAE1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89932" flipV="1">
            <a:off x="6368213" y="4619559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344" name="Freeform 5">
            <a:extLst>
              <a:ext uri="{FF2B5EF4-FFF2-40B4-BE49-F238E27FC236}">
                <a16:creationId xmlns:a16="http://schemas.microsoft.com/office/drawing/2014/main" id="{830BAD34-5039-4BED-9E96-949D31BE5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344629" y="457695"/>
            <a:ext cx="84582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346" name="Freeform 5">
            <a:extLst>
              <a:ext uri="{FF2B5EF4-FFF2-40B4-BE49-F238E27FC236}">
                <a16:creationId xmlns:a16="http://schemas.microsoft.com/office/drawing/2014/main" id="{6C1CDE3E-8CCA-4FBA-9D38-4BA5B67B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0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5385410"/>
            <a:ext cx="6571060" cy="70696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>
                <a:solidFill>
                  <a:srgbClr val="EBEBEB"/>
                </a:solidFill>
              </a:rPr>
              <a:t>HTML</a:t>
            </a:r>
            <a:br>
              <a:rPr lang="en-US" sz="2200">
                <a:solidFill>
                  <a:srgbClr val="EBEBEB"/>
                </a:solidFill>
              </a:rPr>
            </a:br>
            <a:r>
              <a:rPr lang="en-US" sz="2200">
                <a:solidFill>
                  <a:srgbClr val="EBEBEB"/>
                </a:solidFill>
              </a:rPr>
              <a:t>Special Characters</a:t>
            </a:r>
          </a:p>
        </p:txBody>
      </p:sp>
      <p:sp>
        <p:nvSpPr>
          <p:cNvPr id="56348" name="Rectangle 56347">
            <a:extLst>
              <a:ext uri="{FF2B5EF4-FFF2-40B4-BE49-F238E27FC236}">
                <a16:creationId xmlns:a16="http://schemas.microsoft.com/office/drawing/2014/main" id="{1EDDFA2F-C7B1-4C8A-9DB3-91391DD34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074810" y="1747516"/>
            <a:ext cx="2866043" cy="21859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23" name="Rectangle 4"/>
          <p:cNvSpPr>
            <a:spLocks noGrp="1" noChangeArrowheads="1"/>
          </p:cNvSpPr>
          <p:nvPr>
            <p:ph idx="1"/>
          </p:nvPr>
        </p:nvSpPr>
        <p:spPr>
          <a:xfrm>
            <a:off x="3042208" y="1217847"/>
            <a:ext cx="5460537" cy="2819400"/>
          </a:xfrm>
        </p:spPr>
        <p:txBody>
          <a:bodyPr/>
          <a:lstStyle/>
          <a:p>
            <a:pPr marL="216027" indent="-216027" defTabSz="288036">
              <a:lnSpc>
                <a:spcPct val="80000"/>
              </a:lnSpc>
              <a:spcBef>
                <a:spcPts val="630"/>
              </a:spcBef>
            </a:pPr>
            <a:r>
              <a:rPr lang="en-US" altLang="en-US" sz="176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Display special characters such as quotes, copyright symbol, etc. </a:t>
            </a:r>
            <a:br>
              <a:rPr lang="en-US" altLang="en-US" sz="176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</a:br>
            <a:endParaRPr lang="en-US" altLang="en-US" sz="1764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r>
              <a:rPr lang="en-US" altLang="en-US" sz="176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		</a:t>
            </a: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Character     	Code</a:t>
            </a: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    © 		&amp;copy;</a:t>
            </a: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    &lt;                	&amp;</a:t>
            </a:r>
            <a:r>
              <a:rPr lang="en-US" altLang="en-US" sz="1134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lt</a:t>
            </a: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;</a:t>
            </a: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    &gt;                	&amp;</a:t>
            </a:r>
            <a:r>
              <a:rPr lang="en-US" altLang="en-US" sz="1134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gt</a:t>
            </a: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;</a:t>
            </a: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      &amp;	       	          &amp;amp;</a:t>
            </a: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			       		&amp;</a:t>
            </a:r>
            <a:r>
              <a:rPr lang="en-US" altLang="en-US" sz="1134" b="0" i="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nbsp</a:t>
            </a:r>
            <a:r>
              <a:rPr lang="en-US" altLang="en-US" sz="1134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;</a:t>
            </a:r>
          </a:p>
          <a:p>
            <a:pPr marL="216027" indent="-216027" defTabSz="288036">
              <a:lnSpc>
                <a:spcPct val="80000"/>
              </a:lnSpc>
              <a:spcBef>
                <a:spcPts val="630"/>
              </a:spcBef>
              <a:buNone/>
            </a:pPr>
            <a:endParaRPr lang="en-US" altLang="en-US" sz="1764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848428" y="4105284"/>
            <a:ext cx="2460594" cy="145769"/>
          </a:xfrm>
        </p:spPr>
        <p:txBody>
          <a:bodyPr/>
          <a:lstStyle/>
          <a:p>
            <a:pPr defTabSz="288036">
              <a:spcAft>
                <a:spcPts val="60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37896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899" name="Oval 37898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901" name="Oval 37900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903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Rectangle 37904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907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HTML List Basics</a:t>
            </a:r>
          </a:p>
        </p:txBody>
      </p:sp>
      <p:sp>
        <p:nvSpPr>
          <p:cNvPr id="37911" name="Rectangle 37910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graphicFrame>
        <p:nvGraphicFramePr>
          <p:cNvPr id="37893" name="Rectangle 3">
            <a:extLst>
              <a:ext uri="{FF2B5EF4-FFF2-40B4-BE49-F238E27FC236}">
                <a16:creationId xmlns:a16="http://schemas.microsoft.com/office/drawing/2014/main" id="{C79C2B0C-E52A-E02E-AB86-7743BC3FB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76220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44040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43" name="Oval 44042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45" name="Oval 44044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47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Rectangle 4404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51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053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HTML</a:t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Ordered List</a:t>
            </a:r>
          </a:p>
        </p:txBody>
      </p:sp>
      <p:sp>
        <p:nvSpPr>
          <p:cNvPr id="44055" name="Rectangle 44054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graphicFrame>
        <p:nvGraphicFramePr>
          <p:cNvPr id="44037" name="Rectangle 3">
            <a:extLst>
              <a:ext uri="{FF2B5EF4-FFF2-40B4-BE49-F238E27FC236}">
                <a16:creationId xmlns:a16="http://schemas.microsoft.com/office/drawing/2014/main" id="{FB5BC7DE-BFDE-D6A2-073E-5B07A1531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4820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/>
              <a:t>HTML</a:t>
            </a:r>
            <a:br>
              <a:rPr lang="en-US" sz="2200"/>
            </a:br>
            <a:r>
              <a:rPr lang="en-US" sz="2200"/>
              <a:t>Ordered List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66216" y="2603500"/>
            <a:ext cx="2610790" cy="3416300"/>
          </a:xfrm>
        </p:spPr>
        <p:txBody>
          <a:bodyPr anchor="ctr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&lt;ol&gt;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&lt;li&gt;Apply to school&lt;/li&gt;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&lt;li&gt;Register for course&lt;/li&gt;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&lt;li&gt;Pay tuition&lt;/li&gt;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&lt;li&gt;Attend course&lt;/li&gt;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&lt;/ol&gt;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38717" y="3060103"/>
            <a:ext cx="4619101" cy="24988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48136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139" name="Oval 48138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141" name="Oval 48140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143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Rectangle 48144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147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149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>
                <a:solidFill>
                  <a:srgbClr val="EBEBEB"/>
                </a:solidFill>
              </a:rPr>
              <a:t>HTML</a:t>
            </a:r>
            <a:br>
              <a:rPr lang="en-US" sz="3000">
                <a:solidFill>
                  <a:srgbClr val="EBEBEB"/>
                </a:solidFill>
              </a:rPr>
            </a:br>
            <a:r>
              <a:rPr lang="en-US" sz="3000">
                <a:solidFill>
                  <a:srgbClr val="EBEBEB"/>
                </a:solidFill>
              </a:rPr>
              <a:t>Unordered List</a:t>
            </a:r>
          </a:p>
        </p:txBody>
      </p:sp>
      <p:sp>
        <p:nvSpPr>
          <p:cNvPr id="48151" name="Rectangle 48150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graphicFrame>
        <p:nvGraphicFramePr>
          <p:cNvPr id="48133" name="Rectangle 3">
            <a:extLst>
              <a:ext uri="{FF2B5EF4-FFF2-40B4-BE49-F238E27FC236}">
                <a16:creationId xmlns:a16="http://schemas.microsoft.com/office/drawing/2014/main" id="{3324F0DB-5E93-8A87-8B35-5ED953AA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09106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7" name="Rectangle 15366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15370" name="Rectangle 15369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1" name="Oval 15370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2" name="Oval 15371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3" name="Oval 15372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4" name="Oval 15373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5" name="Oval 15374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6" name="Rectangle 15375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77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rgbClr val="EBEBEB"/>
                </a:solidFill>
              </a:rPr>
              <a:t>Learning Outcomes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68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In this chapter, you will learn about:</a:t>
            </a:r>
          </a:p>
          <a:p>
            <a:pPr lvl="1" eaLnBrk="1" hangingPunct="1"/>
            <a:r>
              <a:rPr lang="en-US" altLang="en-US" sz="1700"/>
              <a:t>HTML syntax, tags, and document type definitions</a:t>
            </a:r>
          </a:p>
          <a:p>
            <a:pPr lvl="1" eaLnBrk="1" hangingPunct="1"/>
            <a:r>
              <a:rPr lang="en-US" altLang="en-US" sz="1700"/>
              <a:t>The anatomy of a web page</a:t>
            </a:r>
          </a:p>
          <a:p>
            <a:pPr lvl="1" eaLnBrk="1" hangingPunct="1"/>
            <a:r>
              <a:rPr lang="en-US" altLang="en-US" sz="1700"/>
              <a:t>Formatting the body of a web page</a:t>
            </a:r>
          </a:p>
          <a:p>
            <a:pPr lvl="1" eaLnBrk="1" hangingPunct="1"/>
            <a:r>
              <a:rPr lang="en-US" altLang="en-US" sz="1700"/>
              <a:t>Formatting the text on a web page</a:t>
            </a:r>
          </a:p>
          <a:p>
            <a:pPr lvl="1" eaLnBrk="1" hangingPunct="1"/>
            <a:r>
              <a:rPr lang="en-US" altLang="en-US" sz="1700"/>
              <a:t>Physical and logical style tags</a:t>
            </a:r>
          </a:p>
          <a:p>
            <a:pPr lvl="1" eaLnBrk="1" hangingPunct="1"/>
            <a:r>
              <a:rPr lang="en-US" altLang="en-US" sz="1700"/>
              <a:t>Special Characters</a:t>
            </a:r>
          </a:p>
          <a:p>
            <a:pPr lvl="1" eaLnBrk="1" hangingPunct="1"/>
            <a:r>
              <a:rPr lang="en-US" altLang="en-US" sz="1700"/>
              <a:t>Connecting Web pages using hyperlinks</a:t>
            </a:r>
          </a:p>
          <a:p>
            <a:pPr lvl="1" eaLnBrk="1" hangingPunct="1"/>
            <a:r>
              <a:rPr lang="en-US" altLang="en-US" sz="1700"/>
              <a:t>Inserting Images</a:t>
            </a:r>
          </a:p>
          <a:p>
            <a:pPr lvl="1" eaLnBrk="1" hangingPunct="1"/>
            <a:r>
              <a:rPr lang="en-US" altLang="en-US" sz="1700"/>
              <a:t>Inserting Tables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7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70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/>
              <a:t>HTML</a:t>
            </a:r>
            <a:br>
              <a:rPr lang="en-US" sz="2200"/>
            </a:br>
            <a:r>
              <a:rPr lang="en-US" sz="2200"/>
              <a:t>Unordered List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66215" y="2603500"/>
            <a:ext cx="4797985" cy="3416300"/>
          </a:xfrm>
        </p:spPr>
        <p:txBody>
          <a:bodyPr anchor="ctr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&lt;ul&gt;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&lt;li&gt;TCP&lt;/li&gt;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&lt;li&gt;IP&lt;/li&gt;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&lt;li&gt;HTTP&lt;/li&gt;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  &lt;li&gt;FTP&lt;/li&gt;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 New Roman" panose="02020603050405020304" pitchFamily="18" charset="0"/>
              </a:rPr>
              <a:t> &lt;/ul&gt;</a:t>
            </a:r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15428" y="3311001"/>
            <a:ext cx="2310036" cy="19970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Rectangle 52232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235" name="Oval 52234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237" name="Oval 52236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239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Rectangle 52240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243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>
                <a:solidFill>
                  <a:srgbClr val="EBEBEB"/>
                </a:solidFill>
              </a:rPr>
              <a:t>Checkpoint</a:t>
            </a:r>
          </a:p>
        </p:txBody>
      </p:sp>
      <p:sp>
        <p:nvSpPr>
          <p:cNvPr id="52247" name="Rectangle 52246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52229" name="Rectangle 3">
            <a:extLst>
              <a:ext uri="{FF2B5EF4-FFF2-40B4-BE49-F238E27FC236}">
                <a16:creationId xmlns:a16="http://schemas.microsoft.com/office/drawing/2014/main" id="{342C9B11-CE26-C724-8F8E-66E34950C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60274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60423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26" name="Oval 60425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28" name="Oval 60427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30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432" name="Rectangle 60431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34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436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HTML</a:t>
            </a:r>
            <a:br>
              <a:rPr lang="en-US">
                <a:solidFill>
                  <a:srgbClr val="EBEBEB"/>
                </a:solidFill>
              </a:rPr>
            </a:br>
            <a:r>
              <a:rPr lang="en-US">
                <a:solidFill>
                  <a:srgbClr val="EBEBEB"/>
                </a:solidFill>
              </a:rPr>
              <a:t>&lt;a&gt; tag</a:t>
            </a:r>
          </a:p>
        </p:txBody>
      </p:sp>
      <p:sp>
        <p:nvSpPr>
          <p:cNvPr id="60438" name="Rectangle 60437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04105" y="2053349"/>
            <a:ext cx="4185076" cy="2348767"/>
          </a:xfrm>
        </p:spPr>
        <p:txBody>
          <a:bodyPr>
            <a:normAutofit fontScale="70000" lnSpcReduction="20000"/>
          </a:bodyPr>
          <a:lstStyle/>
          <a:p>
            <a:pPr marL="192024" indent="-192024" defTabSz="256032">
              <a:lnSpc>
                <a:spcPct val="90000"/>
              </a:lnSpc>
              <a:spcBef>
                <a:spcPts val="560"/>
              </a:spcBef>
            </a:pP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The anchor element</a:t>
            </a:r>
          </a:p>
          <a:p>
            <a:pPr marL="384048" lvl="1" indent="-158740" defTabSz="256032">
              <a:lnSpc>
                <a:spcPct val="90000"/>
              </a:lnSpc>
              <a:spcBef>
                <a:spcPts val="560"/>
              </a:spcBef>
            </a:pP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Specifies a hyperlink reference (</a:t>
            </a:r>
            <a:r>
              <a:rPr lang="en-US" altLang="en-US" sz="1700" b="0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href</a:t>
            </a: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) to a file</a:t>
            </a:r>
          </a:p>
          <a:p>
            <a:pPr marL="384048" lvl="1" indent="-158740" defTabSz="256032">
              <a:lnSpc>
                <a:spcPct val="90000"/>
              </a:lnSpc>
              <a:spcBef>
                <a:spcPts val="560"/>
              </a:spcBef>
            </a:pP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Text between the &lt;a&gt; and &lt;/a&gt; is displayed on the web page.</a:t>
            </a:r>
          </a:p>
          <a:p>
            <a:pPr marL="384048" lvl="1" indent="-158740" defTabSz="256032">
              <a:lnSpc>
                <a:spcPct val="90000"/>
              </a:lnSpc>
              <a:spcBef>
                <a:spcPts val="560"/>
              </a:spcBef>
            </a:pPr>
            <a:endParaRPr lang="en-US" altLang="en-US" sz="1700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84048" lvl="1" indent="-158740" defTabSz="256032">
              <a:lnSpc>
                <a:spcPct val="90000"/>
              </a:lnSpc>
              <a:spcBef>
                <a:spcPts val="56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&lt;a 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href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="contact.html"&gt;Contact Us&lt;/a&gt;</a:t>
            </a:r>
          </a:p>
          <a:p>
            <a:pPr marL="384048" lvl="1" indent="-158740" defTabSz="256032">
              <a:lnSpc>
                <a:spcPct val="90000"/>
              </a:lnSpc>
              <a:spcBef>
                <a:spcPts val="560"/>
              </a:spcBef>
              <a:buNone/>
            </a:pPr>
            <a:endParaRPr lang="en-US" altLang="en-US" sz="1700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84048" lvl="1" indent="-158740" defTabSz="256032">
              <a:lnSpc>
                <a:spcPct val="90000"/>
              </a:lnSpc>
              <a:spcBef>
                <a:spcPts val="560"/>
              </a:spcBef>
            </a:pPr>
            <a:r>
              <a:rPr lang="en-US" altLang="en-US" sz="1700" b="0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href</a:t>
            </a: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 Attribute</a:t>
            </a:r>
          </a:p>
          <a:p>
            <a:pPr marL="537667" lvl="2" indent="-128016" defTabSz="256032">
              <a:lnSpc>
                <a:spcPct val="90000"/>
              </a:lnSpc>
              <a:spcBef>
                <a:spcPts val="560"/>
              </a:spcBef>
            </a:pP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Indicates the file name or URL</a:t>
            </a:r>
            <a:b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</a:br>
            <a: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Web page document, photo, pdf, etc.</a:t>
            </a:r>
          </a:p>
          <a:p>
            <a:pPr marL="368046" lvl="2" indent="0" defTabSz="256032">
              <a:lnSpc>
                <a:spcPct val="90000"/>
              </a:lnSpc>
              <a:spcBef>
                <a:spcPts val="560"/>
              </a:spcBef>
              <a:buNone/>
            </a:pPr>
            <a:br>
              <a:rPr lang="en-US" altLang="en-US" sz="17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</a:br>
            <a:endParaRPr lang="en-US" altLang="en-US" sz="1700"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95725" y="4681266"/>
            <a:ext cx="2163150" cy="128148"/>
          </a:xfrm>
        </p:spPr>
        <p:txBody>
          <a:bodyPr/>
          <a:lstStyle/>
          <a:p>
            <a:pPr defTabSz="256032"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0612" y="2854316"/>
            <a:ext cx="712054" cy="24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00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 action="ppaction://hlinkfile"/>
              </a:rPr>
              <a:t>Contact</a:t>
            </a: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472" name="Rectangle 6247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474" name="Group 6247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2475" name="Rectangle 6247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47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HTML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&lt;a&gt; tag</a:t>
            </a:r>
          </a:p>
        </p:txBody>
      </p:sp>
      <p:cxnSp>
        <p:nvCxnSpPr>
          <p:cNvPr id="62478" name="Straight Connector 6247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Absolute link</a:t>
            </a: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Link to other Web sites</a:t>
            </a:r>
            <a:b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&lt;a href="http://yahoo.com" target=“_blank”&gt;Yahoo&lt;/a&gt;</a:t>
            </a: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Target Attribute</a:t>
            </a:r>
          </a:p>
          <a:p>
            <a:pPr lvl="2"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Opens the link in a new browser tab.</a:t>
            </a:r>
          </a:p>
          <a:p>
            <a:pPr lvl="1" eaLnBrk="1" hangingPunct="1"/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Relative link</a:t>
            </a: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Link to pages on your own site</a:t>
            </a:r>
            <a:b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</a:b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&lt;a href="index.htm"&gt;Home&lt;/a&gt;</a:t>
            </a:r>
            <a:endParaRPr lang="en-US" alt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2480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6391838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6248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6391839"/>
            <a:ext cx="224822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8" name="Group 66567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9144000" cy="6867027"/>
            <a:chOff x="0" y="-2373"/>
            <a:chExt cx="12192000" cy="6867027"/>
          </a:xfrm>
        </p:grpSpPr>
        <p:sp>
          <p:nvSpPr>
            <p:cNvPr id="66569" name="Rectangle 66568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0" name="Oval 66569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1" name="Oval 66570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2" name="Oval 66571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3" name="Oval 66572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4" name="Oval 66573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5" name="Rectangle 66574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576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8"/>
            <a:ext cx="2350294" cy="102023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/>
              <a:t>HTML Email Links </a:t>
            </a:r>
            <a:br>
              <a:rPr lang="en-US" sz="2200"/>
            </a:br>
            <a:r>
              <a:rPr lang="en-US" sz="2200"/>
              <a:t>using the &lt;a&gt; tag</a:t>
            </a:r>
          </a:p>
        </p:txBody>
      </p:sp>
      <p:sp>
        <p:nvSpPr>
          <p:cNvPr id="66580" name="Rectangle 66579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895955" y="2507144"/>
            <a:ext cx="4793650" cy="1843712"/>
          </a:xfrm>
        </p:spPr>
        <p:txBody>
          <a:bodyPr/>
          <a:lstStyle/>
          <a:p>
            <a:pPr marL="205740" indent="-205740" defTabSz="274320">
              <a:spcBef>
                <a:spcPts val="600"/>
              </a:spcBef>
            </a:pPr>
            <a:r>
              <a:rPr lang="en-US" altLang="en-US" sz="10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Automatically launch the default mail program configured for the browser</a:t>
            </a:r>
          </a:p>
          <a:p>
            <a:pPr marL="205740" indent="-205740" defTabSz="274320">
              <a:spcBef>
                <a:spcPts val="600"/>
              </a:spcBef>
            </a:pPr>
            <a:r>
              <a:rPr lang="en-US" altLang="en-US" sz="108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rPr>
              <a:t>If no browser default is configured, a message is displayed</a:t>
            </a:r>
          </a:p>
          <a:p>
            <a:pPr marL="205740" indent="-205740" defTabSz="274320">
              <a:spcBef>
                <a:spcPts val="600"/>
              </a:spcBef>
            </a:pPr>
            <a:endParaRPr lang="en-US" altLang="en-US" sz="540" b="0" i="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205740" indent="-205740" defTabSz="274320">
              <a:spcBef>
                <a:spcPts val="600"/>
              </a:spcBef>
              <a:buNone/>
            </a:pPr>
            <a:r>
              <a:rPr lang="en-US" altLang="en-US"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&lt;a  </a:t>
            </a:r>
            <a:r>
              <a:rPr lang="en-US" altLang="en-US" sz="12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href</a:t>
            </a:r>
            <a:r>
              <a:rPr lang="en-US" altLang="en-US"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=“</a:t>
            </a:r>
            <a:r>
              <a:rPr lang="en-US" altLang="en-US" sz="1200" b="1" i="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mailto:</a:t>
            </a:r>
            <a:r>
              <a:rPr lang="en-US" altLang="en-US"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me@hotmail.com”&gt;My Name&lt;/a&gt;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1542" y="3659464"/>
            <a:ext cx="8402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74320">
              <a:spcAft>
                <a:spcPts val="600"/>
              </a:spcAft>
            </a:pPr>
            <a:r>
              <a:rPr lang="en-US" sz="108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My Name</a:t>
            </a: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8" name="Group 68617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9144000" cy="6867027"/>
            <a:chOff x="0" y="-2373"/>
            <a:chExt cx="12192000" cy="6867027"/>
          </a:xfrm>
        </p:grpSpPr>
        <p:sp>
          <p:nvSpPr>
            <p:cNvPr id="68619" name="Rectangle 68618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0" name="Oval 68619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1" name="Oval 68620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2" name="Oval 68621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3" name="Oval 68622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4" name="Oval 68623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5" name="Rectangle 68624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6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6" y="973668"/>
            <a:ext cx="2350294" cy="1020232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700"/>
              <a:t>Checkpoint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1500" i="1">
                <a:solidFill>
                  <a:schemeClr val="bg1"/>
                </a:solidFill>
                <a:latin typeface="Frutiger-Italic" charset="0"/>
              </a:rPr>
              <a:t>Describe when to use an absolute link. </a:t>
            </a:r>
            <a:br>
              <a:rPr lang="en-US" altLang="en-US" sz="1500" i="1">
                <a:solidFill>
                  <a:schemeClr val="bg1"/>
                </a:solidFill>
                <a:latin typeface="Frutiger-Italic" charset="0"/>
              </a:rPr>
            </a:br>
            <a:r>
              <a:rPr lang="en-US" altLang="en-US" sz="1500" i="1">
                <a:solidFill>
                  <a:schemeClr val="bg1"/>
                </a:solidFill>
                <a:latin typeface="Frutiger-Italic" charset="0"/>
              </a:rPr>
              <a:t>Is the http protocol used in the href value?</a:t>
            </a:r>
            <a:br>
              <a:rPr lang="en-US" altLang="en-US" sz="1500" i="1">
                <a:solidFill>
                  <a:schemeClr val="bg1"/>
                </a:solidFill>
                <a:latin typeface="Frutiger-Italic" charset="0"/>
              </a:rPr>
            </a:br>
            <a:endParaRPr lang="en-US" altLang="en-US" sz="1500" i="1">
              <a:solidFill>
                <a:schemeClr val="bg1"/>
              </a:solidFill>
              <a:latin typeface="Frutiger-Italic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1500" i="1">
                <a:solidFill>
                  <a:schemeClr val="bg1"/>
                </a:solidFill>
                <a:latin typeface="Frutiger-Italic" charset="0"/>
              </a:rPr>
              <a:t>Describe when to use a relative link. Is the http protocol used in the href value?</a:t>
            </a:r>
            <a:br>
              <a:rPr lang="en-US" altLang="en-US" sz="1500" i="1">
                <a:solidFill>
                  <a:schemeClr val="bg1"/>
                </a:solidFill>
                <a:latin typeface="Frutiger-Italic" charset="0"/>
              </a:rPr>
            </a:br>
            <a:endParaRPr lang="en-US" altLang="en-US" sz="1500" i="1">
              <a:solidFill>
                <a:schemeClr val="bg1"/>
              </a:solidFill>
              <a:latin typeface="Frutiger-Italic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1500" i="1">
                <a:solidFill>
                  <a:schemeClr val="bg1"/>
                </a:solidFill>
                <a:latin typeface="Frutiger-Italic" charset="0"/>
              </a:rPr>
              <a:t>What happens when a web site visitor clicks on an e-mail link?</a:t>
            </a:r>
            <a:endParaRPr lang="en-US" altLang="en-US" sz="1500">
              <a:solidFill>
                <a:schemeClr val="bg1"/>
              </a:solidFill>
              <a:latin typeface="Frutiger-Italic" charset="0"/>
            </a:endParaRPr>
          </a:p>
          <a:p>
            <a:pPr marL="514350" indent="-514350" eaLnBrk="1" hangingPunct="1">
              <a:lnSpc>
                <a:spcPct val="90000"/>
              </a:lnSpc>
            </a:pPr>
            <a:endParaRPr lang="en-US" altLang="en-US" sz="1500">
              <a:solidFill>
                <a:schemeClr val="bg1"/>
              </a:solidFill>
            </a:endParaRPr>
          </a:p>
        </p:txBody>
      </p:sp>
      <p:pic>
        <p:nvPicPr>
          <p:cNvPr id="68615" name="Graphic 68614" descr="File HTML">
            <a:extLst>
              <a:ext uri="{FF2B5EF4-FFF2-40B4-BE49-F238E27FC236}">
                <a16:creationId xmlns:a16="http://schemas.microsoft.com/office/drawing/2014/main" id="{BAC1AAF9-B0E1-EDF6-5C56-B3864670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5955" y="1032175"/>
            <a:ext cx="4793650" cy="4793650"/>
          </a:xfrm>
          <a:prstGeom prst="rect">
            <a:avLst/>
          </a:prstGeom>
        </p:spPr>
      </p:pic>
      <p:sp>
        <p:nvSpPr>
          <p:cNvPr id="68630" name="Rectangle 68629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8FA567-6801-4E44-99F0-F1AED7BD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531099-7A4C-4E6F-AB08-894FB0643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6D0A97-FFB8-4867-8BE5-0ED64374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8CF65-5A7A-4F58-AF57-6D7BC957D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263132-B512-4579-9667-738667275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B24533-42BB-43BD-BCAF-5B91919C4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0D66A5-5EDF-49CD-AEF2-5A8E440B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A152188-3059-4726-B555-A1F07B0A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CEBEAC7A-C116-40DD-86AB-EAD36DF0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2566217" cy="5601210"/>
          </a:xfrm>
        </p:spPr>
        <p:txBody>
          <a:bodyPr>
            <a:normAutofit/>
          </a:bodyPr>
          <a:lstStyle/>
          <a:p>
            <a:r>
              <a:rPr lang="en-US" sz="3500"/>
              <a:t>HTML</a:t>
            </a:r>
            <a:br>
              <a:rPr lang="en-US" sz="3500"/>
            </a:br>
            <a:r>
              <a:rPr lang="en-US" sz="3500"/>
              <a:t>&lt;img&gt;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2" y="629265"/>
            <a:ext cx="511031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To insert an image use the following HTML tag</a:t>
            </a:r>
          </a:p>
          <a:p>
            <a:pPr marL="82550" lvl="1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 src=“images/google.jpg"&gt;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Setting additional properties of the image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alt – is used to set an alternate text for the image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&lt;img src=“images/google.jpg“ alt=“Google”&gt;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To convert an image to a link</a:t>
            </a:r>
          </a:p>
          <a:p>
            <a:pPr marL="82550" lvl="1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href=http://www.yahoo.com&gt;</a:t>
            </a:r>
          </a:p>
          <a:p>
            <a:pPr marL="82550" lvl="1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&lt;img src=“images/google.jpg"&gt;</a:t>
            </a:r>
          </a:p>
          <a:p>
            <a:pPr marL="82550" lvl="1" indent="0">
              <a:lnSpc>
                <a:spcPct val="90000"/>
              </a:lnSpc>
              <a:spcBef>
                <a:spcPts val="600"/>
              </a:spcBef>
              <a:buSzPct val="80000"/>
              <a:buNone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5AC2A-0179-4E2C-A697-2E9C281EE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3" y="4552335"/>
            <a:ext cx="4027535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68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3076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958" name="Rectangle 39943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959" name="Group 39945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9947" name="Rectangle 39946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948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HTML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39950" name="Straight Connector 39949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Tables are frequently used to organize data into </a:t>
            </a:r>
            <a:r>
              <a:rPr lang="en-US" i="1">
                <a:solidFill>
                  <a:schemeClr val="tx1"/>
                </a:solidFill>
              </a:rPr>
              <a:t>rows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 i="1">
                <a:solidFill>
                  <a:schemeClr val="tx1"/>
                </a:solidFill>
              </a:rPr>
              <a:t>columns</a:t>
            </a:r>
            <a:r>
              <a:rPr lang="en-US">
                <a:solidFill>
                  <a:schemeClr val="tx1"/>
                </a:solidFill>
              </a:rPr>
              <a:t>. 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</a:rPr>
              <a:t>&lt;table&gt;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tx1"/>
                </a:solidFill>
                <a:latin typeface="Lucida Console" pitchFamily="49" charset="0"/>
              </a:rPr>
              <a:t>table</a:t>
            </a:r>
            <a:r>
              <a:rPr lang="en-US">
                <a:solidFill>
                  <a:schemeClr val="tx1"/>
                </a:solidFill>
              </a:rPr>
              <a:t> tag defines an HTML5 table</a:t>
            </a:r>
          </a:p>
          <a:p>
            <a:pPr lvl="1" eaLnBrk="1" hangingPunct="1"/>
            <a:endParaRPr lang="en-US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</a:rPr>
              <a:t>&lt;tr&gt;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Defines a </a:t>
            </a:r>
            <a:r>
              <a:rPr lang="en-US" altLang="en-US" b="1">
                <a:solidFill>
                  <a:schemeClr val="tx1"/>
                </a:solidFill>
              </a:rPr>
              <a:t>t</a:t>
            </a:r>
            <a:r>
              <a:rPr lang="en-US" altLang="en-US">
                <a:solidFill>
                  <a:schemeClr val="tx1"/>
                </a:solidFill>
              </a:rPr>
              <a:t>able </a:t>
            </a:r>
            <a:r>
              <a:rPr lang="en-US" altLang="en-US" b="1">
                <a:solidFill>
                  <a:schemeClr val="tx1"/>
                </a:solidFill>
              </a:rPr>
              <a:t>r</a:t>
            </a:r>
            <a:r>
              <a:rPr lang="en-US" altLang="en-US">
                <a:solidFill>
                  <a:schemeClr val="tx1"/>
                </a:solidFill>
              </a:rPr>
              <a:t>ow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</a:rPr>
              <a:t>&lt;td&gt;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Defines a table data cell in the row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9952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6391838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39954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6391839"/>
            <a:ext cx="224822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8" name="Rectangle 41991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009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>
                <a:solidFill>
                  <a:srgbClr val="FFFFFF"/>
                </a:solidFill>
              </a:rPr>
              <a:t>HTML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Definition List Example</a:t>
            </a:r>
          </a:p>
        </p:txBody>
      </p:sp>
      <p:sp>
        <p:nvSpPr>
          <p:cNvPr id="42010" name="Rectangle 41995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482745" y="2324100"/>
            <a:ext cx="4282199" cy="3396227"/>
          </a:xfrm>
        </p:spPr>
        <p:txBody>
          <a:bodyPr>
            <a:normAutofit fontScale="85000" lnSpcReduction="20000"/>
          </a:bodyPr>
          <a:lstStyle/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&lt;table </a:t>
            </a:r>
            <a:r>
              <a:rPr lang="en-US" altLang="en-US" sz="1700" b="1" i="0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border=“1” align=“center”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&lt;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tr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       &lt;td&gt;Fruit&lt;/td&gt;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	   &lt;td&gt;Price&lt;/td&gt;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&lt;/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tr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tr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       &lt;td&gt;Apple&lt;/td&gt;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		&lt;td&gt;AED 3.5&lt;/td&gt;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&lt;/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tr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tr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       &lt;td&gt;Orange&lt;/td&gt;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		&lt;td&gt;AED 4.5&lt;/td&gt;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&lt;/</a:t>
            </a:r>
            <a:r>
              <a:rPr lang="en-US" altLang="en-US" sz="1700" b="1" i="0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tr</a:t>
            </a: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</a:p>
          <a:p>
            <a:pPr marL="219456" indent="-219456" defTabSz="292608">
              <a:lnSpc>
                <a:spcPct val="90000"/>
              </a:lnSpc>
              <a:spcBef>
                <a:spcPts val="640"/>
              </a:spcBef>
              <a:buNone/>
            </a:pPr>
            <a:r>
              <a:rPr lang="en-US" altLang="en-US" sz="17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&lt;/table&gt;</a:t>
            </a:r>
            <a:endParaRPr lang="en-US" altLang="en-US" sz="1700" b="1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79981" y="5599082"/>
            <a:ext cx="2493199" cy="147701"/>
          </a:xfrm>
        </p:spPr>
        <p:txBody>
          <a:bodyPr/>
          <a:lstStyle/>
          <a:p>
            <a:pPr defTabSz="292608">
              <a:spcAft>
                <a:spcPts val="600"/>
              </a:spcAft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32" y="2668645"/>
            <a:ext cx="2319524" cy="16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5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855481"/>
            <a:ext cx="6571060" cy="898674"/>
          </a:xfrm>
        </p:spPr>
        <p:txBody>
          <a:bodyPr anchor="b"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</a:rPr>
              <a:t>BLOCK</a:t>
            </a:r>
            <a:r>
              <a:rPr lang="en-US" sz="3000">
                <a:solidFill>
                  <a:srgbClr val="FFFFFF"/>
                </a:solidFill>
              </a:rPr>
              <a:t> Level and </a:t>
            </a:r>
            <a:r>
              <a:rPr lang="en-US" sz="3000" b="1">
                <a:solidFill>
                  <a:srgbClr val="FFFFFF"/>
                </a:solidFill>
              </a:rPr>
              <a:t>In-Line</a:t>
            </a:r>
            <a:r>
              <a:rPr lang="en-US" sz="3000">
                <a:solidFill>
                  <a:srgbClr val="FFFFFF"/>
                </a:solidFill>
              </a:rPr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079173"/>
            <a:ext cx="6136643" cy="373068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A block-level element always starts on a new line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Headings – &lt;H1&gt;, &lt;H2&gt;, &lt;H3&gt; etc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Paragraphs – &lt;P&gt;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Lists – &lt;UL&gt;, &lt;OL&gt;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Tables - &lt;table&gt;</a:t>
            </a:r>
          </a:p>
          <a:p>
            <a:pPr lvl="1">
              <a:lnSpc>
                <a:spcPct val="90000"/>
              </a:lnSpc>
            </a:pPr>
            <a:endParaRPr lang="en-US" sz="13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An In-line element does not start on a new line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&lt;strong&gt;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&lt;em&gt;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&lt;img&gt;</a:t>
            </a:r>
          </a:p>
          <a:p>
            <a:pPr lvl="1">
              <a:lnSpc>
                <a:spcPct val="90000"/>
              </a:lnSpc>
            </a:pPr>
            <a:r>
              <a:rPr lang="en-US" sz="1300">
                <a:solidFill>
                  <a:srgbClr val="EBEBEB"/>
                </a:solidFill>
              </a:rPr>
              <a:t>&lt;a&gt;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40905" y="3155806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9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93" name="Group 16392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16394" name="Rectangle 16393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95" name="Oval 16394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96" name="Oval 16395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97" name="Oval 16396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98" name="Oval 16397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99" name="Oval 16398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400" name="Rectangle 16399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401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rgbClr val="EBEBEB"/>
                </a:solidFill>
              </a:rPr>
              <a:t>What is HTML?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68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pPr eaLnBrk="1" hangingPunct="1"/>
            <a:endParaRPr lang="en-US" altLang="en-US" sz="17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700">
                <a:cs typeface="Arial" panose="020B0604020202020204" pitchFamily="34" charset="0"/>
              </a:rPr>
              <a:t>HTML: </a:t>
            </a:r>
            <a:br>
              <a:rPr lang="en-US" altLang="en-US" sz="1700">
                <a:cs typeface="Arial" panose="020B0604020202020204" pitchFamily="34" charset="0"/>
              </a:rPr>
            </a:br>
            <a:r>
              <a:rPr lang="en-US" altLang="en-US" sz="1700">
                <a:cs typeface="Arial" panose="020B0604020202020204" pitchFamily="34" charset="0"/>
              </a:rPr>
              <a:t>The</a:t>
            </a:r>
            <a:r>
              <a:rPr lang="en-US" altLang="en-US" sz="1700" b="1">
                <a:cs typeface="Arial" panose="020B0604020202020204" pitchFamily="34" charset="0"/>
              </a:rPr>
              <a:t> </a:t>
            </a:r>
            <a:r>
              <a:rPr lang="en-US" altLang="en-US" sz="1700">
                <a:cs typeface="Arial" panose="020B0604020202020204" pitchFamily="34" charset="0"/>
              </a:rPr>
              <a:t>set of markup symbols or codes placed in a file intended for display on a Web browser page.</a:t>
            </a:r>
          </a:p>
          <a:p>
            <a:pPr eaLnBrk="1" hangingPunct="1"/>
            <a:endParaRPr lang="en-US" altLang="en-US" sz="17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The World Wide Web Consortium (http://w3c.org) sets the standards for HTML and its related languages.</a:t>
            </a:r>
            <a:r>
              <a:rPr lang="en-US" altLang="en-US" sz="1700"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17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64" name="Rectangle 70663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66" name="Rectangle 70665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0668" name="Group 70667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70669" name="Rectangle 70668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0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66215" y="855481"/>
            <a:ext cx="6571060" cy="898674"/>
          </a:xfr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HTML5 coding conventions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866215" y="2079173"/>
            <a:ext cx="6136643" cy="37306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EBEBEB"/>
                </a:solidFill>
              </a:rPr>
              <a:t>Previous versions of HTML were strict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EBEBEB"/>
                </a:solidFill>
              </a:rPr>
              <a:t>Developers were forced to write valid and “well-formed” code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EBEBEB"/>
                </a:solidFill>
              </a:rPr>
              <a:t>With HTML 5 this is not required. </a:t>
            </a: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EBEBEB"/>
                </a:solidFill>
              </a:rPr>
              <a:t>However, we should use best practices while writing our HTML code. For 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>
                <a:solidFill>
                  <a:srgbClr val="EBEBEB"/>
                </a:solidFill>
              </a:rPr>
              <a:t>Write your tags in small letters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>
                <a:solidFill>
                  <a:srgbClr val="EBEBEB"/>
                </a:solidFill>
              </a:rPr>
              <a:t>Close tags properly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>
                <a:solidFill>
                  <a:srgbClr val="EBEBEB"/>
                </a:solidFill>
              </a:rPr>
              <a:t>Nest tags correctly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>
                <a:solidFill>
                  <a:srgbClr val="EBEBEB"/>
                </a:solidFill>
              </a:rPr>
              <a:t>Use double quotations (“ “) to specify property values</a:t>
            </a:r>
            <a:endParaRPr lang="en-US" altLang="en-US" sz="15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500">
                <a:solidFill>
                  <a:srgbClr val="EBEBEB"/>
                </a:solidFill>
              </a:rPr>
              <a:t>For more examples of coding convention visit link below: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>
                <a:solidFill>
                  <a:srgbClr val="EBEBEB"/>
                </a:solidFill>
              </a:rPr>
              <a:t>	</a:t>
            </a:r>
            <a:r>
              <a:rPr lang="en-US" altLang="en-US" sz="1500">
                <a:solidFill>
                  <a:srgbClr val="EBEBEB"/>
                </a:solidFill>
                <a:hlinkClick r:id="rId3"/>
              </a:rPr>
              <a:t>http://www.w3schools.com/html/html5_syntax.asp</a:t>
            </a:r>
            <a:endParaRPr lang="en-US" altLang="en-US" sz="15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500">
              <a:solidFill>
                <a:srgbClr val="EBEBEB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 rot="5400000">
            <a:off x="7140905" y="3155806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714" name="Group 7271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2715" name="Rectangle 7271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71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Summary</a:t>
            </a:r>
          </a:p>
        </p:txBody>
      </p:sp>
      <p:cxnSp>
        <p:nvCxnSpPr>
          <p:cNvPr id="72718" name="Straight Connector 7271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This lesson provided an introduction to HTML.</a:t>
            </a:r>
            <a:b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It began with an introduction to the HTML, discussed the transition to HTML, continued with the anatomy of a web page, introduced inline and block-level formatting, and demonstrated the HTML techniques used to create hyperlinks. </a:t>
            </a:r>
            <a:b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You will use these skills over and over again as you create Web pages.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72720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0832" y="6391838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727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89140" y="6391839"/>
            <a:ext cx="2248228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49" name="Rectangle 1742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50" name="Group 17430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17432" name="Rectangle 17431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51" name="Oval 17432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34" name="Oval 17433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52" name="Oval 17434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36" name="Oval 17435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37" name="Oval 17436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38" name="Rectangle 17437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439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rgbClr val="EBEBEB"/>
                </a:solidFill>
              </a:rPr>
              <a:t>HTML Elements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68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17453" name="Rectangle 3"/>
          <p:cNvSpPr>
            <a:spLocks noGrp="1" noChangeArrowheads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Each individual markup code is referred to as an </a:t>
            </a:r>
            <a:r>
              <a:rPr lang="en-US" altLang="en-US" sz="1700" b="1">
                <a:cs typeface="Times New Roman" panose="02020603050405020304" pitchFamily="18" charset="0"/>
              </a:rPr>
              <a:t>element</a:t>
            </a:r>
            <a:r>
              <a:rPr lang="en-US" altLang="en-US" sz="1700">
                <a:cs typeface="Times New Roman" panose="02020603050405020304" pitchFamily="18" charset="0"/>
              </a:rPr>
              <a:t> or </a:t>
            </a:r>
            <a:r>
              <a:rPr lang="en-US" altLang="en-US" sz="1700" b="1">
                <a:cs typeface="Times New Roman" panose="02020603050405020304" pitchFamily="18" charset="0"/>
              </a:rPr>
              <a:t>tag</a:t>
            </a:r>
            <a:r>
              <a:rPr lang="en-US" altLang="en-US" sz="1700">
                <a:cs typeface="Times New Roman" panose="02020603050405020304" pitchFamily="18" charset="0"/>
              </a:rPr>
              <a:t>.</a:t>
            </a:r>
            <a:br>
              <a:rPr lang="en-US" altLang="en-US" sz="1700">
                <a:cs typeface="Times New Roman" panose="02020603050405020304" pitchFamily="18" charset="0"/>
              </a:rPr>
            </a:br>
            <a:endParaRPr lang="en-US" altLang="en-US" sz="17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Each tag has a purpose.</a:t>
            </a:r>
            <a:br>
              <a:rPr lang="en-US" altLang="en-US" sz="1700">
                <a:cs typeface="Times New Roman" panose="02020603050405020304" pitchFamily="18" charset="0"/>
              </a:rPr>
            </a:br>
            <a:endParaRPr lang="en-US" altLang="en-US" sz="17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Tags are enclosed in angle brackets, "</a:t>
            </a:r>
            <a:r>
              <a:rPr lang="en-US" altLang="en-US" sz="1700" b="1">
                <a:cs typeface="Times New Roman" panose="02020603050405020304" pitchFamily="18" charset="0"/>
              </a:rPr>
              <a:t>&lt;</a:t>
            </a:r>
            <a:r>
              <a:rPr lang="en-US" altLang="en-US" sz="1700">
                <a:cs typeface="Times New Roman" panose="02020603050405020304" pitchFamily="18" charset="0"/>
              </a:rPr>
              <a:t>" and "</a:t>
            </a:r>
            <a:r>
              <a:rPr lang="en-US" altLang="en-US" sz="1700" b="1">
                <a:cs typeface="Times New Roman" panose="02020603050405020304" pitchFamily="18" charset="0"/>
              </a:rPr>
              <a:t>&gt;</a:t>
            </a:r>
            <a:r>
              <a:rPr lang="en-US" altLang="en-US" sz="1700">
                <a:cs typeface="Times New Roman" panose="02020603050405020304" pitchFamily="18" charset="0"/>
              </a:rPr>
              <a:t>" symbols. </a:t>
            </a:r>
            <a:br>
              <a:rPr lang="en-US" altLang="en-US" sz="1700">
                <a:cs typeface="Times New Roman" panose="02020603050405020304" pitchFamily="18" charset="0"/>
              </a:rPr>
            </a:br>
            <a:endParaRPr lang="en-US" altLang="en-US" sz="17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Most tags come in pairs; an opening tag and a closing tag.</a:t>
            </a:r>
          </a:p>
          <a:p>
            <a:pPr lvl="1"/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   &lt;/body&gt;</a:t>
            </a:r>
            <a:endParaRPr lang="en-US" altLang="en-US" sz="1700"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7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700">
                <a:cs typeface="Times New Roman" panose="02020603050405020304" pitchFamily="18" charset="0"/>
              </a:rPr>
              <a:t>Some tags are stand-alone (they have no closing tags)</a:t>
            </a:r>
          </a:p>
          <a:p>
            <a:pPr lvl="1"/>
            <a:r>
              <a:rPr lang="en-US" altLang="en-US" sz="1700">
                <a:cs typeface="Times New Roman" panose="02020603050405020304" pitchFamily="18" charset="0"/>
              </a:rPr>
              <a:t>&lt;hr&gt;</a:t>
            </a:r>
          </a:p>
          <a:p>
            <a:pPr lvl="1"/>
            <a:r>
              <a:rPr lang="en-US" altLang="en-US" sz="1700">
                <a:cs typeface="Times New Roman" panose="02020603050405020304" pitchFamily="18" charset="0"/>
              </a:rPr>
              <a:t>&lt;br&gt;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1946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66" name="Rectangle 1946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187" y="473745"/>
            <a:ext cx="8420318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855482"/>
            <a:ext cx="6571060" cy="898674"/>
          </a:xfr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/>
                </a:solidFill>
              </a:rPr>
              <a:t>HTML Syntax</a:t>
            </a:r>
          </a:p>
        </p:txBody>
      </p:sp>
      <p:sp>
        <p:nvSpPr>
          <p:cNvPr id="19481" name="Rectangle 1946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66215" y="2079173"/>
            <a:ext cx="6136643" cy="373068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An HTML document must be </a:t>
            </a:r>
            <a:r>
              <a:rPr lang="en-US" altLang="en-US" b="1" dirty="0">
                <a:solidFill>
                  <a:schemeClr val="tx1"/>
                </a:solidFill>
                <a:cs typeface="Arial" panose="020B0604020202020204" pitchFamily="34" charset="0"/>
              </a:rPr>
              <a:t>well-formed</a:t>
            </a: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Use lowercase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Use opening and closing tags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   &lt;/body&gt;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stand-alone tag with special syntax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>
            <a:normAutofit/>
          </a:bodyPr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14" name="Group 21513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21529" name="Rectangle 21514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16" name="Oval 21515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30" name="Oval 21516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18" name="Oval 21517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31" name="Oval 21518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20" name="Oval 21519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32" name="Rectangle 21520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522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rgbClr val="EBEBEB"/>
                </a:solidFill>
              </a:rPr>
              <a:t>Document</a:t>
            </a:r>
            <a:br>
              <a:rPr lang="en-US" sz="2800">
                <a:solidFill>
                  <a:srgbClr val="EBEBEB"/>
                </a:solidFill>
              </a:rPr>
            </a:br>
            <a:r>
              <a:rPr lang="en-US" sz="2800">
                <a:solidFill>
                  <a:srgbClr val="EBEBEB"/>
                </a:solidFill>
              </a:rPr>
              <a:t>Type Definition (DTD)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68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Prepared By Ghazala Bilquise</a:t>
            </a:r>
          </a:p>
        </p:txBody>
      </p:sp>
      <p:sp>
        <p:nvSpPr>
          <p:cNvPr id="21534" name="Rectangle 3"/>
          <p:cNvSpPr>
            <a:spLocks noGrp="1" noChangeArrowheads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>
                <a:cs typeface="Arial" panose="020B0604020202020204" pitchFamily="34" charset="0"/>
              </a:rPr>
              <a:t>W3C Recommendation: </a:t>
            </a:r>
            <a:br>
              <a:rPr lang="en-US" altLang="en-US" sz="1700">
                <a:cs typeface="Arial" panose="020B0604020202020204" pitchFamily="34" charset="0"/>
              </a:rPr>
            </a:br>
            <a:r>
              <a:rPr lang="en-US" altLang="en-US" sz="1700">
                <a:cs typeface="Arial" panose="020B0604020202020204" pitchFamily="34" charset="0"/>
              </a:rPr>
              <a:t>Use a Document Type Definition to identify the type of markup language used in a web page. </a:t>
            </a:r>
          </a:p>
          <a:p>
            <a:pPr eaLnBrk="1" hangingPunct="1"/>
            <a:endParaRPr lang="en-US" altLang="en-US" sz="1700">
              <a:cs typeface="Arial" panose="020B0604020202020204" pitchFamily="34" charset="0"/>
            </a:endParaRPr>
          </a:p>
          <a:p>
            <a:r>
              <a:rPr lang="en-US" altLang="en-US" sz="1700">
                <a:cs typeface="Arial" panose="020B0604020202020204" pitchFamily="34" charset="0"/>
              </a:rPr>
              <a:t>The doctype tag is used to tell the browser which version of html is being used</a:t>
            </a:r>
          </a:p>
          <a:p>
            <a:endParaRPr lang="en-US" altLang="en-US" sz="17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700">
                <a:cs typeface="Arial" panose="020B0604020202020204" pitchFamily="34" charset="0"/>
              </a:rPr>
              <a:t>The following tag indicates that html version 5 is being used.</a:t>
            </a:r>
            <a:endParaRPr lang="en-US" altLang="en-US" sz="17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6524" y="5427663"/>
            <a:ext cx="75438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&lt;!DOCTYPE html &gt; 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899F63AD-0593-4C09-8D5D-06E29922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826C396D-E779-4BF5-8D6D-EE02AD577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65" name="Oval 23564">
            <a:extLst>
              <a:ext uri="{FF2B5EF4-FFF2-40B4-BE49-F238E27FC236}">
                <a16:creationId xmlns:a16="http://schemas.microsoft.com/office/drawing/2014/main" id="{2A277DDC-AFBC-4636-AE79-A96E2F9FD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67" name="Oval 23566">
            <a:extLst>
              <a:ext uri="{FF2B5EF4-FFF2-40B4-BE49-F238E27FC236}">
                <a16:creationId xmlns:a16="http://schemas.microsoft.com/office/drawing/2014/main" id="{650D539D-F0D0-4A3F-A77C-A32FAC8E0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56759" y="0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69" name="Oval 23568">
            <a:extLst>
              <a:ext uri="{FF2B5EF4-FFF2-40B4-BE49-F238E27FC236}">
                <a16:creationId xmlns:a16="http://schemas.microsoft.com/office/drawing/2014/main" id="{773CDE0F-ECEE-4B5F-B749-2377BA25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002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71" name="Oval 23570">
            <a:extLst>
              <a:ext uri="{FF2B5EF4-FFF2-40B4-BE49-F238E27FC236}">
                <a16:creationId xmlns:a16="http://schemas.microsoft.com/office/drawing/2014/main" id="{9B9D8A74-E230-457E-AAD5-69020FAF4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56759" y="23622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73" name="Oval 23572">
            <a:extLst>
              <a:ext uri="{FF2B5EF4-FFF2-40B4-BE49-F238E27FC236}">
                <a16:creationId xmlns:a16="http://schemas.microsoft.com/office/drawing/2014/main" id="{D99788A8-491E-4CC4-B684-CA3B04C78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999559" y="5249336"/>
            <a:ext cx="120015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75" name="Freeform 5">
            <a:extLst>
              <a:ext uri="{FF2B5EF4-FFF2-40B4-BE49-F238E27FC236}">
                <a16:creationId xmlns:a16="http://schemas.microsoft.com/office/drawing/2014/main" id="{B03E083E-F987-4DF9-8AF6-2724DAE1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89932" flipV="1">
            <a:off x="6368213" y="4619559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5">
            <a:extLst>
              <a:ext uri="{FF2B5EF4-FFF2-40B4-BE49-F238E27FC236}">
                <a16:creationId xmlns:a16="http://schemas.microsoft.com/office/drawing/2014/main" id="{830BAD34-5039-4BED-9E96-949D31BE5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344629" y="457695"/>
            <a:ext cx="84582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Freeform 5">
            <a:extLst>
              <a:ext uri="{FF2B5EF4-FFF2-40B4-BE49-F238E27FC236}">
                <a16:creationId xmlns:a16="http://schemas.microsoft.com/office/drawing/2014/main" id="{6C1CDE3E-8CCA-4FBA-9D38-4BA5B67B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0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5385410"/>
            <a:ext cx="6571060" cy="70696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First Web Page</a:t>
            </a:r>
          </a:p>
        </p:txBody>
      </p:sp>
      <p:sp>
        <p:nvSpPr>
          <p:cNvPr id="23581" name="Rectangle 23580">
            <a:extLst>
              <a:ext uri="{FF2B5EF4-FFF2-40B4-BE49-F238E27FC236}">
                <a16:creationId xmlns:a16="http://schemas.microsoft.com/office/drawing/2014/main" id="{1EDDFA2F-C7B1-4C8A-9DB3-91391DD34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771650" y="1058336"/>
            <a:ext cx="5924549" cy="305070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40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2418668" y="1254658"/>
            <a:ext cx="4593383" cy="1846360"/>
          </a:xfrm>
        </p:spPr>
        <p:txBody>
          <a:bodyPr>
            <a:noAutofit/>
          </a:bodyPr>
          <a:lstStyle/>
          <a:p>
            <a:pPr marL="202311" indent="-202311" defTabSz="269748">
              <a:spcBef>
                <a:spcPts val="590"/>
              </a:spcBef>
              <a:buNone/>
            </a:pPr>
            <a:r>
              <a:rPr lang="en-US" altLang="en-US" sz="26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&lt;!DOCTYPE html &gt;</a:t>
            </a:r>
          </a:p>
          <a:p>
            <a:pPr marL="202311" indent="-202311" defTabSz="269748">
              <a:spcBef>
                <a:spcPts val="590"/>
              </a:spcBef>
              <a:buNone/>
            </a:pPr>
            <a:r>
              <a:rPr lang="en-US" altLang="en-US" sz="26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&lt;html &gt;  </a:t>
            </a:r>
            <a:r>
              <a:rPr lang="en-US" altLang="en-US" sz="2600" b="1" i="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an opening tag</a:t>
            </a:r>
          </a:p>
          <a:p>
            <a:pPr marL="202311" indent="-202311" defTabSz="269748">
              <a:spcBef>
                <a:spcPts val="590"/>
              </a:spcBef>
              <a:buNone/>
            </a:pPr>
            <a:r>
              <a:rPr lang="en-US" altLang="en-US" sz="26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.... page info goes here</a:t>
            </a:r>
          </a:p>
          <a:p>
            <a:pPr marL="202311" indent="-202311" defTabSz="269748">
              <a:spcBef>
                <a:spcPts val="590"/>
              </a:spcBef>
              <a:buNone/>
            </a:pPr>
            <a:r>
              <a:rPr lang="en-US" altLang="en-US" sz="26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&lt;/html&gt; </a:t>
            </a:r>
            <a:r>
              <a:rPr lang="en-US" altLang="en-US" sz="2600" b="1" i="0" kern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a closing tag</a:t>
            </a:r>
            <a:endParaRPr lang="en-US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92351" y="4115918"/>
            <a:ext cx="2281087" cy="135135"/>
          </a:xfrm>
        </p:spPr>
        <p:txBody>
          <a:bodyPr/>
          <a:lstStyle/>
          <a:p>
            <a:pPr defTabSz="269748">
              <a:spcAft>
                <a:spcPts val="60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09" name="Rectangle 25608">
            <a:extLst>
              <a:ext uri="{FF2B5EF4-FFF2-40B4-BE49-F238E27FC236}">
                <a16:creationId xmlns:a16="http://schemas.microsoft.com/office/drawing/2014/main" id="{899F63AD-0593-4C09-8D5D-06E29922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1" name="Rectangle 25610">
            <a:extLst>
              <a:ext uri="{FF2B5EF4-FFF2-40B4-BE49-F238E27FC236}">
                <a16:creationId xmlns:a16="http://schemas.microsoft.com/office/drawing/2014/main" id="{826C396D-E779-4BF5-8D6D-EE02AD577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13" name="Oval 25612">
            <a:extLst>
              <a:ext uri="{FF2B5EF4-FFF2-40B4-BE49-F238E27FC236}">
                <a16:creationId xmlns:a16="http://schemas.microsoft.com/office/drawing/2014/main" id="{2A277DDC-AFBC-4636-AE79-A96E2F9FD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15" name="Oval 25614">
            <a:extLst>
              <a:ext uri="{FF2B5EF4-FFF2-40B4-BE49-F238E27FC236}">
                <a16:creationId xmlns:a16="http://schemas.microsoft.com/office/drawing/2014/main" id="{650D539D-F0D0-4A3F-A77C-A32FAC8E0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56759" y="0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17" name="Oval 25616">
            <a:extLst>
              <a:ext uri="{FF2B5EF4-FFF2-40B4-BE49-F238E27FC236}">
                <a16:creationId xmlns:a16="http://schemas.microsoft.com/office/drawing/2014/main" id="{773CDE0F-ECEE-4B5F-B749-2377BA25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002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19" name="Oval 25618">
            <a:extLst>
              <a:ext uri="{FF2B5EF4-FFF2-40B4-BE49-F238E27FC236}">
                <a16:creationId xmlns:a16="http://schemas.microsoft.com/office/drawing/2014/main" id="{9B9D8A74-E230-457E-AAD5-69020FAF4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56759" y="23622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21" name="Oval 25620">
            <a:extLst>
              <a:ext uri="{FF2B5EF4-FFF2-40B4-BE49-F238E27FC236}">
                <a16:creationId xmlns:a16="http://schemas.microsoft.com/office/drawing/2014/main" id="{D99788A8-491E-4CC4-B684-CA3B04C78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999559" y="5249336"/>
            <a:ext cx="120015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23" name="Freeform 5">
            <a:extLst>
              <a:ext uri="{FF2B5EF4-FFF2-40B4-BE49-F238E27FC236}">
                <a16:creationId xmlns:a16="http://schemas.microsoft.com/office/drawing/2014/main" id="{B03E083E-F987-4DF9-8AF6-2724DAE1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89932" flipV="1">
            <a:off x="6368213" y="4619559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Freeform 5">
            <a:extLst>
              <a:ext uri="{FF2B5EF4-FFF2-40B4-BE49-F238E27FC236}">
                <a16:creationId xmlns:a16="http://schemas.microsoft.com/office/drawing/2014/main" id="{830BAD34-5039-4BED-9E96-949D31BE5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344629" y="457695"/>
            <a:ext cx="84582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Freeform 5">
            <a:extLst>
              <a:ext uri="{FF2B5EF4-FFF2-40B4-BE49-F238E27FC236}">
                <a16:creationId xmlns:a16="http://schemas.microsoft.com/office/drawing/2014/main" id="{6C1CDE3E-8CCA-4FBA-9D38-4BA5B67B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V="1">
            <a:off x="0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215" y="5385410"/>
            <a:ext cx="6571060" cy="70696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EBEBEB"/>
                </a:solidFill>
              </a:rPr>
              <a:t>Head &amp; Body Sections</a:t>
            </a:r>
          </a:p>
        </p:txBody>
      </p:sp>
      <p:sp>
        <p:nvSpPr>
          <p:cNvPr id="25629" name="Rectangle 25628">
            <a:extLst>
              <a:ext uri="{FF2B5EF4-FFF2-40B4-BE49-F238E27FC236}">
                <a16:creationId xmlns:a16="http://schemas.microsoft.com/office/drawing/2014/main" id="{1EDDFA2F-C7B1-4C8A-9DB3-91391DD34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8338" y="6391656"/>
            <a:ext cx="2900934" cy="3108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  <p:graphicFrame>
        <p:nvGraphicFramePr>
          <p:cNvPr id="25605" name="Rectangle 3">
            <a:extLst>
              <a:ext uri="{FF2B5EF4-FFF2-40B4-BE49-F238E27FC236}">
                <a16:creationId xmlns:a16="http://schemas.microsoft.com/office/drawing/2014/main" id="{F62D4604-FC6C-CE39-3CBD-80F71E638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81808"/>
              </p:ext>
            </p:extLst>
          </p:nvPr>
        </p:nvGraphicFramePr>
        <p:xfrm>
          <a:off x="965200" y="1164592"/>
          <a:ext cx="7219037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7" name="Group 2765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9144000" cy="6867027"/>
            <a:chOff x="0" y="-2373"/>
            <a:chExt cx="12192000" cy="6867027"/>
          </a:xfrm>
        </p:grpSpPr>
        <p:sp>
          <p:nvSpPr>
            <p:cNvPr id="27658" name="Rectangle 2765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59" name="Oval 2765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60" name="Oval 2765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61" name="Oval 2766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62" name="Oval 2766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63" name="Oval 2766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64" name="Rectangle 2766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66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9" name="Rectangle 2766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4059119" y="2638521"/>
            <a:ext cx="4630486" cy="22927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370" y="1677278"/>
            <a:ext cx="4028845" cy="418803"/>
          </a:xfrm>
        </p:spPr>
        <p:txBody>
          <a:bodyPr>
            <a:normAutofit/>
          </a:bodyPr>
          <a:lstStyle/>
          <a:p>
            <a:pPr defTabSz="265176">
              <a:lnSpc>
                <a:spcPct val="90000"/>
              </a:lnSpc>
              <a:defRPr/>
            </a:pPr>
            <a:r>
              <a:rPr lang="en-US" sz="1100" b="0" i="0" kern="12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br>
              <a:rPr lang="en-US" sz="1100" b="0" i="0" kern="12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1100" b="0" i="0" kern="12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&lt;title&gt; tag</a:t>
            </a:r>
            <a:endParaRPr lang="en-US" sz="11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4059119" y="2638521"/>
            <a:ext cx="4630486" cy="2292765"/>
          </a:xfrm>
        </p:spPr>
        <p:txBody>
          <a:bodyPr/>
          <a:lstStyle/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&lt;!DOCTYPE &gt;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&lt;html&gt;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   &lt;head&gt;</a:t>
            </a:r>
            <a:b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&lt;title&gt;My First Web Page&lt;/title&gt;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lang="en-US" altLang="en-US" sz="1044" b="1" i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information about page goes here..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	&lt;/head&gt;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  &lt;body&gt;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		</a:t>
            </a:r>
            <a:r>
              <a:rPr lang="en-US" altLang="en-US" sz="1044" b="1" i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content of page goes here… 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 &lt;/body&gt;</a:t>
            </a:r>
          </a:p>
          <a:p>
            <a:pPr marL="198882" indent="-198882" defTabSz="265176">
              <a:lnSpc>
                <a:spcPct val="90000"/>
              </a:lnSpc>
              <a:spcBef>
                <a:spcPts val="580"/>
              </a:spcBef>
              <a:buNone/>
            </a:pPr>
            <a:r>
              <a:rPr lang="en-US" altLang="en-US" sz="1044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&lt;/html&gt;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59119" y="2182187"/>
            <a:ext cx="4458154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5176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Title tag is used to display the title of the website on the browser tab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65" y="3093703"/>
            <a:ext cx="1579086" cy="43832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{FE93099C-497F-8649-B922-6B8FFB1F87C5}tf10001076</Template>
  <TotalTime>598</TotalTime>
  <Words>1683</Words>
  <Application>Microsoft Macintosh PowerPoint</Application>
  <PresentationFormat>On-screen Show (4:3)</PresentationFormat>
  <Paragraphs>254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Courier-Bold</vt:lpstr>
      <vt:lpstr>Frutiger-Italic</vt:lpstr>
      <vt:lpstr>Arial</vt:lpstr>
      <vt:lpstr>Calibri</vt:lpstr>
      <vt:lpstr>Century Gothic</vt:lpstr>
      <vt:lpstr>Gill Sans MT</vt:lpstr>
      <vt:lpstr>Lucida Console</vt:lpstr>
      <vt:lpstr>Times New Roman</vt:lpstr>
      <vt:lpstr>Wingdings</vt:lpstr>
      <vt:lpstr>Wingdings 2</vt:lpstr>
      <vt:lpstr>Wingdings 3</vt:lpstr>
      <vt:lpstr>Ion Boardroom</vt:lpstr>
      <vt:lpstr>Lesson 01 - HTML</vt:lpstr>
      <vt:lpstr>Learning Outcomes</vt:lpstr>
      <vt:lpstr>What is HTML?</vt:lpstr>
      <vt:lpstr>HTML Elements</vt:lpstr>
      <vt:lpstr>HTML Syntax</vt:lpstr>
      <vt:lpstr>Document Type Definition (DTD)</vt:lpstr>
      <vt:lpstr>First Web Page</vt:lpstr>
      <vt:lpstr>Head &amp; Body Sections</vt:lpstr>
      <vt:lpstr>HTML &lt;title&gt; tag</vt:lpstr>
      <vt:lpstr>HTML Tags used in the BODY</vt:lpstr>
      <vt:lpstr>The Heading Element</vt:lpstr>
      <vt:lpstr>HTML &lt;p&gt; tag</vt:lpstr>
      <vt:lpstr>HTML &lt;br&gt; tag</vt:lpstr>
      <vt:lpstr>HTML Logical Style Elements</vt:lpstr>
      <vt:lpstr>HTML Special Characters</vt:lpstr>
      <vt:lpstr>HTML List Basics</vt:lpstr>
      <vt:lpstr>HTML Ordered List</vt:lpstr>
      <vt:lpstr>HTML Ordered List Example</vt:lpstr>
      <vt:lpstr>HTML Unordered List</vt:lpstr>
      <vt:lpstr>HTML Unordered List Example</vt:lpstr>
      <vt:lpstr>Checkpoint</vt:lpstr>
      <vt:lpstr>HTML &lt;a&gt; tag</vt:lpstr>
      <vt:lpstr>HTML &lt;a&gt; tag</vt:lpstr>
      <vt:lpstr>HTML Email Links  using the &lt;a&gt; tag</vt:lpstr>
      <vt:lpstr>Checkpoint</vt:lpstr>
      <vt:lpstr>HTML &lt;img&gt; tag</vt:lpstr>
      <vt:lpstr>HTML Table</vt:lpstr>
      <vt:lpstr>HTML Definition List Example</vt:lpstr>
      <vt:lpstr>BLOCK Level and In-Line Elements</vt:lpstr>
      <vt:lpstr>HTML5 coding conventions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150!</dc:title>
  <dc:creator>Terry Morris</dc:creator>
  <cp:lastModifiedBy>Basel Magableh</cp:lastModifiedBy>
  <cp:revision>82</cp:revision>
  <dcterms:created xsi:type="dcterms:W3CDTF">2006-08-22T00:41:45Z</dcterms:created>
  <dcterms:modified xsi:type="dcterms:W3CDTF">2024-11-12T18:22:22Z</dcterms:modified>
</cp:coreProperties>
</file>