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46" r:id="rId1"/>
  </p:sldMasterIdLst>
  <p:notesMasterIdLst>
    <p:notesMasterId r:id="rId25"/>
  </p:notesMasterIdLst>
  <p:sldIdLst>
    <p:sldId id="387" r:id="rId2"/>
    <p:sldId id="257" r:id="rId3"/>
    <p:sldId id="261" r:id="rId4"/>
    <p:sldId id="406" r:id="rId5"/>
    <p:sldId id="389" r:id="rId6"/>
    <p:sldId id="390" r:id="rId7"/>
    <p:sldId id="391" r:id="rId8"/>
    <p:sldId id="392" r:id="rId9"/>
    <p:sldId id="393"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384" r:id="rId23"/>
    <p:sldId id="3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8A"/>
    <a:srgbClr val="012590"/>
    <a:srgbClr val="002E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3BDFF-F7A4-6501-225B-2ADE436F9871}" v="3" dt="2022-05-24T09:50:16.759"/>
    <p1510:client id="{208269C5-F922-BA56-8E00-70437EECDD6D}" v="1" dt="2022-05-11T08:12:48.474"/>
    <p1510:client id="{822DD810-2B99-38FE-5271-B574728D60D8}" v="3" dt="2022-05-17T07:12:23.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chene Benayed" userId="S::nbenayed@hct.ac.ae::79099214-5d02-42fa-aa0a-b431c394d9dd" providerId="AD" clId="Web-{208269C5-F922-BA56-8E00-70437EECDD6D}"/>
    <pc:docChg chg="delSld">
      <pc:chgData name="Nourchene Benayed" userId="S::nbenayed@hct.ac.ae::79099214-5d02-42fa-aa0a-b431c394d9dd" providerId="AD" clId="Web-{208269C5-F922-BA56-8E00-70437EECDD6D}" dt="2022-05-11T08:12:48.474" v="0"/>
      <pc:docMkLst>
        <pc:docMk/>
      </pc:docMkLst>
      <pc:sldChg chg="del">
        <pc:chgData name="Nourchene Benayed" userId="S::nbenayed@hct.ac.ae::79099214-5d02-42fa-aa0a-b431c394d9dd" providerId="AD" clId="Web-{208269C5-F922-BA56-8E00-70437EECDD6D}" dt="2022-05-11T08:12:48.474" v="0"/>
        <pc:sldMkLst>
          <pc:docMk/>
          <pc:sldMk cId="480039532" sldId="256"/>
        </pc:sldMkLst>
      </pc:sldChg>
    </pc:docChg>
  </pc:docChgLst>
  <pc:docChgLst>
    <pc:chgData name="Nourchene Benayed" userId="S::nbenayed@hct.ac.ae::79099214-5d02-42fa-aa0a-b431c394d9dd" providerId="AD" clId="Web-{822DD810-2B99-38FE-5271-B574728D60D8}"/>
    <pc:docChg chg="modSld">
      <pc:chgData name="Nourchene Benayed" userId="S::nbenayed@hct.ac.ae::79099214-5d02-42fa-aa0a-b431c394d9dd" providerId="AD" clId="Web-{822DD810-2B99-38FE-5271-B574728D60D8}" dt="2022-05-17T07:12:23.739" v="2" actId="20577"/>
      <pc:docMkLst>
        <pc:docMk/>
      </pc:docMkLst>
      <pc:sldChg chg="modSp">
        <pc:chgData name="Nourchene Benayed" userId="S::nbenayed@hct.ac.ae::79099214-5d02-42fa-aa0a-b431c394d9dd" providerId="AD" clId="Web-{822DD810-2B99-38FE-5271-B574728D60D8}" dt="2022-05-17T07:12:23.739" v="2" actId="20577"/>
        <pc:sldMkLst>
          <pc:docMk/>
          <pc:sldMk cId="2297247596" sldId="387"/>
        </pc:sldMkLst>
        <pc:spChg chg="mod">
          <ac:chgData name="Nourchene Benayed" userId="S::nbenayed@hct.ac.ae::79099214-5d02-42fa-aa0a-b431c394d9dd" providerId="AD" clId="Web-{822DD810-2B99-38FE-5271-B574728D60D8}" dt="2022-05-17T07:12:17.567" v="0" actId="20577"/>
          <ac:spMkLst>
            <pc:docMk/>
            <pc:sldMk cId="2297247596" sldId="387"/>
            <ac:spMk id="2" creationId="{1601012E-CD63-E8F9-68EF-56A675E46F96}"/>
          </ac:spMkLst>
        </pc:spChg>
        <pc:spChg chg="mod">
          <ac:chgData name="Nourchene Benayed" userId="S::nbenayed@hct.ac.ae::79099214-5d02-42fa-aa0a-b431c394d9dd" providerId="AD" clId="Web-{822DD810-2B99-38FE-5271-B574728D60D8}" dt="2022-05-17T07:12:23.739" v="2" actId="20577"/>
          <ac:spMkLst>
            <pc:docMk/>
            <pc:sldMk cId="2297247596" sldId="387"/>
            <ac:spMk id="3" creationId="{B9F5D01E-B5CF-9AE2-6B30-788AEA42F838}"/>
          </ac:spMkLst>
        </pc:spChg>
      </pc:sldChg>
    </pc:docChg>
  </pc:docChgLst>
  <pc:docChgLst>
    <pc:chgData name="Nourchene Benayed" userId="S::nbenayed@hct.ac.ae::79099214-5d02-42fa-aa0a-b431c394d9dd" providerId="AD" clId="Web-{1BE3BDFF-F7A4-6501-225B-2ADE436F9871}"/>
    <pc:docChg chg="addSld delSld modSld">
      <pc:chgData name="Nourchene Benayed" userId="S::nbenayed@hct.ac.ae::79099214-5d02-42fa-aa0a-b431c394d9dd" providerId="AD" clId="Web-{1BE3BDFF-F7A4-6501-225B-2ADE436F9871}" dt="2022-05-24T09:50:16.759" v="21"/>
      <pc:docMkLst>
        <pc:docMk/>
      </pc:docMkLst>
      <pc:sldChg chg="modNotes">
        <pc:chgData name="Nourchene Benayed" userId="S::nbenayed@hct.ac.ae::79099214-5d02-42fa-aa0a-b431c394d9dd" providerId="AD" clId="Web-{1BE3BDFF-F7A4-6501-225B-2ADE436F9871}" dt="2022-05-24T09:49:23.712" v="18"/>
        <pc:sldMkLst>
          <pc:docMk/>
          <pc:sldMk cId="617327291" sldId="383"/>
        </pc:sldMkLst>
      </pc:sldChg>
      <pc:sldChg chg="modNotes">
        <pc:chgData name="Nourchene Benayed" userId="S::nbenayed@hct.ac.ae::79099214-5d02-42fa-aa0a-b431c394d9dd" providerId="AD" clId="Web-{1BE3BDFF-F7A4-6501-225B-2ADE436F9871}" dt="2022-05-24T09:48:52.883" v="16"/>
        <pc:sldMkLst>
          <pc:docMk/>
          <pc:sldMk cId="2324354165" sldId="384"/>
        </pc:sldMkLst>
      </pc:sldChg>
      <pc:sldChg chg="addSp delSp modSp new del">
        <pc:chgData name="Nourchene Benayed" userId="S::nbenayed@hct.ac.ae::79099214-5d02-42fa-aa0a-b431c394d9dd" providerId="AD" clId="Web-{1BE3BDFF-F7A4-6501-225B-2ADE436F9871}" dt="2022-05-24T09:50:16.759" v="21"/>
        <pc:sldMkLst>
          <pc:docMk/>
          <pc:sldMk cId="1945683823" sldId="388"/>
        </pc:sldMkLst>
        <pc:spChg chg="del">
          <ac:chgData name="Nourchene Benayed" userId="S::nbenayed@hct.ac.ae::79099214-5d02-42fa-aa0a-b431c394d9dd" providerId="AD" clId="Web-{1BE3BDFF-F7A4-6501-225B-2ADE436F9871}" dt="2022-05-24T09:49:37.102" v="20"/>
          <ac:spMkLst>
            <pc:docMk/>
            <pc:sldMk cId="1945683823" sldId="388"/>
            <ac:spMk id="3" creationId="{AB00EF99-FA9D-8DBD-1D1C-A1CE059903C8}"/>
          </ac:spMkLst>
        </pc:spChg>
        <pc:graphicFrameChg chg="add mod ord modGraphic">
          <ac:chgData name="Nourchene Benayed" userId="S::nbenayed@hct.ac.ae::79099214-5d02-42fa-aa0a-b431c394d9dd" providerId="AD" clId="Web-{1BE3BDFF-F7A4-6501-225B-2ADE436F9871}" dt="2022-05-24T09:49:37.102" v="20"/>
          <ac:graphicFrameMkLst>
            <pc:docMk/>
            <pc:sldMk cId="1945683823" sldId="388"/>
            <ac:graphicFrameMk id="5" creationId="{A33689D0-A488-F9ED-5A5C-9597F0219B5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E7FEA-7D22-4EF8-BF58-87DC4CC6218B}"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B02B2FDA-77DF-4706-9895-81F9CDA1BE5B}">
      <dgm:prSet/>
      <dgm:spPr/>
      <dgm:t>
        <a:bodyPr/>
        <a:lstStyle/>
        <a:p>
          <a:pPr>
            <a:defRPr cap="all"/>
          </a:pPr>
          <a:r>
            <a:rPr lang="en-US"/>
            <a:t>Introduction</a:t>
          </a:r>
        </a:p>
      </dgm:t>
    </dgm:pt>
    <dgm:pt modelId="{9F64476D-EBB2-4C53-AB5B-0B70B96A723D}" type="parTrans" cxnId="{6DCD0E86-4998-45EB-850E-D075B9210883}">
      <dgm:prSet/>
      <dgm:spPr/>
      <dgm:t>
        <a:bodyPr/>
        <a:lstStyle/>
        <a:p>
          <a:endParaRPr lang="en-US"/>
        </a:p>
      </dgm:t>
    </dgm:pt>
    <dgm:pt modelId="{1F6B8E56-CC3C-47AA-B7EF-4357CAC3F414}" type="sibTrans" cxnId="{6DCD0E86-4998-45EB-850E-D075B9210883}">
      <dgm:prSet/>
      <dgm:spPr/>
      <dgm:t>
        <a:bodyPr/>
        <a:lstStyle/>
        <a:p>
          <a:endParaRPr lang="en-US"/>
        </a:p>
      </dgm:t>
    </dgm:pt>
    <dgm:pt modelId="{C4F41E0E-6619-054F-9EDB-0D5609ECFE18}">
      <dgm:prSet/>
      <dgm:spPr/>
      <dgm:t>
        <a:bodyPr/>
        <a:lstStyle/>
        <a:p>
          <a:r>
            <a:rPr lang="en-US" dirty="0"/>
            <a:t>MODELING A DOCUMENT: DOM NODES AND TREES</a:t>
          </a:r>
        </a:p>
      </dgm:t>
    </dgm:pt>
    <dgm:pt modelId="{36ED55DA-BC6C-7D45-8F37-C70584C995B2}" type="parTrans" cxnId="{E18D359D-87FE-C148-B303-449204F7ADD2}">
      <dgm:prSet/>
      <dgm:spPr/>
      <dgm:t>
        <a:bodyPr/>
        <a:lstStyle/>
        <a:p>
          <a:endParaRPr lang="en-US"/>
        </a:p>
      </dgm:t>
    </dgm:pt>
    <dgm:pt modelId="{78677FD0-DB62-C84F-A11B-8B13181807DA}" type="sibTrans" cxnId="{E18D359D-87FE-C148-B303-449204F7ADD2}">
      <dgm:prSet/>
      <dgm:spPr/>
      <dgm:t>
        <a:bodyPr/>
        <a:lstStyle/>
        <a:p>
          <a:endParaRPr lang="en-US"/>
        </a:p>
      </dgm:t>
    </dgm:pt>
    <dgm:pt modelId="{26C7D6B6-3EE0-0549-AE53-C90BFD53F948}">
      <dgm:prSet/>
      <dgm:spPr/>
      <dgm:t>
        <a:bodyPr/>
        <a:lstStyle/>
        <a:p>
          <a:pPr>
            <a:defRPr cap="all"/>
          </a:pPr>
          <a:r>
            <a:rPr lang="en-US" dirty="0"/>
            <a:t>HTML DOM</a:t>
          </a:r>
        </a:p>
      </dgm:t>
    </dgm:pt>
    <dgm:pt modelId="{1ED28CE5-94E5-3044-9144-DA0730E83FE2}" type="parTrans" cxnId="{7D7EC71C-6FBF-644D-8383-627F5DFA4ED9}">
      <dgm:prSet/>
      <dgm:spPr/>
      <dgm:t>
        <a:bodyPr/>
        <a:lstStyle/>
        <a:p>
          <a:endParaRPr lang="en-US"/>
        </a:p>
      </dgm:t>
    </dgm:pt>
    <dgm:pt modelId="{BFAC4986-48F2-E347-A68E-4DF51DF51D6E}" type="sibTrans" cxnId="{7D7EC71C-6FBF-644D-8383-627F5DFA4ED9}">
      <dgm:prSet/>
      <dgm:spPr/>
      <dgm:t>
        <a:bodyPr/>
        <a:lstStyle/>
        <a:p>
          <a:endParaRPr lang="en-US"/>
        </a:p>
      </dgm:t>
    </dgm:pt>
    <dgm:pt modelId="{A068D64C-2265-E743-A559-E8DD9ADB4D80}">
      <dgm:prSet/>
      <dgm:spPr/>
      <dgm:t>
        <a:bodyPr/>
        <a:lstStyle/>
        <a:p>
          <a:pPr>
            <a:defRPr cap="all"/>
          </a:pPr>
          <a:r>
            <a:rPr lang="en-US"/>
            <a:t>Key Terms</a:t>
          </a:r>
        </a:p>
      </dgm:t>
    </dgm:pt>
    <dgm:pt modelId="{78A49E75-3BE9-EB4E-9C1B-F86F13C7A9EE}" type="parTrans" cxnId="{370BC356-B71C-A842-B865-0731F5655403}">
      <dgm:prSet/>
      <dgm:spPr/>
      <dgm:t>
        <a:bodyPr/>
        <a:lstStyle/>
        <a:p>
          <a:endParaRPr lang="en-US"/>
        </a:p>
      </dgm:t>
    </dgm:pt>
    <dgm:pt modelId="{521F1BAC-9A2B-3F49-8CBF-A7134E4EC6AE}" type="sibTrans" cxnId="{370BC356-B71C-A842-B865-0731F5655403}">
      <dgm:prSet/>
      <dgm:spPr/>
      <dgm:t>
        <a:bodyPr/>
        <a:lstStyle/>
        <a:p>
          <a:endParaRPr lang="en-US"/>
        </a:p>
      </dgm:t>
    </dgm:pt>
    <dgm:pt modelId="{6BA0885A-5FB8-4DED-8558-1A9E389FDC40}">
      <dgm:prSet/>
      <dgm:spPr/>
      <dgm:t>
        <a:bodyPr/>
        <a:lstStyle/>
        <a:p>
          <a:pPr>
            <a:defRPr cap="all"/>
          </a:pPr>
          <a:r>
            <a:rPr lang="en-US" dirty="0"/>
            <a:t>DOM CHANGING HTML</a:t>
          </a:r>
        </a:p>
      </dgm:t>
    </dgm:pt>
    <dgm:pt modelId="{D54142E3-A9F4-43BA-82FA-FDFC3F07B59C}" type="parTrans" cxnId="{105D6063-2039-4D07-BCF7-6517EDB447E6}">
      <dgm:prSet/>
      <dgm:spPr/>
      <dgm:t>
        <a:bodyPr/>
        <a:lstStyle/>
        <a:p>
          <a:endParaRPr lang="en-US"/>
        </a:p>
      </dgm:t>
    </dgm:pt>
    <dgm:pt modelId="{FEA4DBDF-4D9F-4840-9922-D4AB1D5DCE7D}" type="sibTrans" cxnId="{105D6063-2039-4D07-BCF7-6517EDB447E6}">
      <dgm:prSet/>
      <dgm:spPr/>
      <dgm:t>
        <a:bodyPr/>
        <a:lstStyle/>
        <a:p>
          <a:endParaRPr lang="en-US"/>
        </a:p>
      </dgm:t>
    </dgm:pt>
    <dgm:pt modelId="{0FD675E5-1389-4C79-8F3E-D8AE9D4B780D}">
      <dgm:prSet/>
      <dgm:spPr/>
      <dgm:t>
        <a:bodyPr/>
        <a:lstStyle/>
        <a:p>
          <a:pPr>
            <a:defRPr cap="all"/>
          </a:pPr>
          <a:r>
            <a:rPr lang="en-US" dirty="0"/>
            <a:t>DOM APPENDING HTML</a:t>
          </a:r>
        </a:p>
      </dgm:t>
    </dgm:pt>
    <dgm:pt modelId="{362EB17C-A1FA-473A-8606-9FCD2DF643CC}" type="parTrans" cxnId="{B30073A3-9E6E-45C8-8A72-6557EBEA1A23}">
      <dgm:prSet/>
      <dgm:spPr/>
      <dgm:t>
        <a:bodyPr/>
        <a:lstStyle/>
        <a:p>
          <a:endParaRPr lang="en-US"/>
        </a:p>
      </dgm:t>
    </dgm:pt>
    <dgm:pt modelId="{DB5C9CE2-C445-44B8-8D4E-532CC8A2D84D}" type="sibTrans" cxnId="{B30073A3-9E6E-45C8-8A72-6557EBEA1A23}">
      <dgm:prSet/>
      <dgm:spPr/>
      <dgm:t>
        <a:bodyPr/>
        <a:lstStyle/>
        <a:p>
          <a:endParaRPr lang="en-US"/>
        </a:p>
      </dgm:t>
    </dgm:pt>
    <dgm:pt modelId="{487164C6-E088-4CED-8090-FCC7C7784410}">
      <dgm:prSet/>
      <dgm:spPr/>
      <dgm:t>
        <a:bodyPr/>
        <a:lstStyle/>
        <a:p>
          <a:r>
            <a:rPr lang="en-US" dirty="0"/>
            <a:t>HTML DOM - </a:t>
          </a:r>
          <a:r>
            <a:rPr lang="en-US" dirty="0">
              <a:solidFill>
                <a:schemeClr val="bg1"/>
              </a:solidFill>
            </a:rPr>
            <a:t>CHANGING CSS</a:t>
          </a:r>
        </a:p>
      </dgm:t>
    </dgm:pt>
    <dgm:pt modelId="{4F1F625F-52C5-44E5-B9F1-6B86898D7D11}" type="parTrans" cxnId="{517F4A71-DA25-4415-94A5-99855C97E30A}">
      <dgm:prSet/>
      <dgm:spPr/>
      <dgm:t>
        <a:bodyPr/>
        <a:lstStyle/>
        <a:p>
          <a:endParaRPr lang="en-US"/>
        </a:p>
      </dgm:t>
    </dgm:pt>
    <dgm:pt modelId="{F4B78ADB-EB24-426E-9DB1-90753E8DCFDE}" type="sibTrans" cxnId="{517F4A71-DA25-4415-94A5-99855C97E30A}">
      <dgm:prSet/>
      <dgm:spPr/>
      <dgm:t>
        <a:bodyPr/>
        <a:lstStyle/>
        <a:p>
          <a:endParaRPr lang="en-US"/>
        </a:p>
      </dgm:t>
    </dgm:pt>
    <dgm:pt modelId="{9D1924A5-0E84-4910-B1E0-A0C4AF5FE5CE}">
      <dgm:prSet/>
      <dgm:spPr/>
      <dgm:t>
        <a:bodyPr/>
        <a:lstStyle/>
        <a:p>
          <a:r>
            <a:rPr lang="en-US" dirty="0"/>
            <a:t>JAVASCRIPT HTML DOM - EXERCISE</a:t>
          </a:r>
          <a:endParaRPr lang="en-US" dirty="0">
            <a:solidFill>
              <a:schemeClr val="bg1"/>
            </a:solidFill>
          </a:endParaRPr>
        </a:p>
      </dgm:t>
    </dgm:pt>
    <dgm:pt modelId="{450F2D73-0505-4559-B33A-D31A8585B40A}" type="parTrans" cxnId="{CF60B243-0565-40A7-9586-3014F9748AE6}">
      <dgm:prSet/>
      <dgm:spPr/>
      <dgm:t>
        <a:bodyPr/>
        <a:lstStyle/>
        <a:p>
          <a:endParaRPr lang="en-US"/>
        </a:p>
      </dgm:t>
    </dgm:pt>
    <dgm:pt modelId="{940CBCED-335B-48F2-BF3D-EE593B6EC401}" type="sibTrans" cxnId="{CF60B243-0565-40A7-9586-3014F9748AE6}">
      <dgm:prSet/>
      <dgm:spPr/>
      <dgm:t>
        <a:bodyPr/>
        <a:lstStyle/>
        <a:p>
          <a:endParaRPr lang="en-US"/>
        </a:p>
      </dgm:t>
    </dgm:pt>
    <dgm:pt modelId="{8AF7DF3E-03C2-5E47-95A4-40E0272F40AA}" type="pres">
      <dgm:prSet presAssocID="{E58E7FEA-7D22-4EF8-BF58-87DC4CC6218B}" presName="linear" presStyleCnt="0">
        <dgm:presLayoutVars>
          <dgm:dir/>
          <dgm:animLvl val="lvl"/>
          <dgm:resizeHandles val="exact"/>
        </dgm:presLayoutVars>
      </dgm:prSet>
      <dgm:spPr/>
    </dgm:pt>
    <dgm:pt modelId="{CC8128D0-9572-1F40-A3F7-B4DA209F6BFE}" type="pres">
      <dgm:prSet presAssocID="{B02B2FDA-77DF-4706-9895-81F9CDA1BE5B}" presName="parentLin" presStyleCnt="0"/>
      <dgm:spPr/>
    </dgm:pt>
    <dgm:pt modelId="{7401A024-26C7-7843-B8A7-143FEC118A2A}" type="pres">
      <dgm:prSet presAssocID="{B02B2FDA-77DF-4706-9895-81F9CDA1BE5B}" presName="parentLeftMargin" presStyleLbl="node1" presStyleIdx="0" presStyleCnt="8"/>
      <dgm:spPr/>
    </dgm:pt>
    <dgm:pt modelId="{D1BFEE58-8AC4-4C4A-9854-423C2F508D6A}" type="pres">
      <dgm:prSet presAssocID="{B02B2FDA-77DF-4706-9895-81F9CDA1BE5B}" presName="parentText" presStyleLbl="node1" presStyleIdx="0" presStyleCnt="8">
        <dgm:presLayoutVars>
          <dgm:chMax val="0"/>
          <dgm:bulletEnabled val="1"/>
        </dgm:presLayoutVars>
      </dgm:prSet>
      <dgm:spPr/>
    </dgm:pt>
    <dgm:pt modelId="{EA343E34-9BFC-9941-9299-E9A559FD0F7A}" type="pres">
      <dgm:prSet presAssocID="{B02B2FDA-77DF-4706-9895-81F9CDA1BE5B}" presName="negativeSpace" presStyleCnt="0"/>
      <dgm:spPr/>
    </dgm:pt>
    <dgm:pt modelId="{C1A99025-D0D3-F446-BD0B-0F54E85D0337}" type="pres">
      <dgm:prSet presAssocID="{B02B2FDA-77DF-4706-9895-81F9CDA1BE5B}" presName="childText" presStyleLbl="conFgAcc1" presStyleIdx="0" presStyleCnt="8">
        <dgm:presLayoutVars>
          <dgm:bulletEnabled val="1"/>
        </dgm:presLayoutVars>
      </dgm:prSet>
      <dgm:spPr/>
    </dgm:pt>
    <dgm:pt modelId="{C15BDA9E-0D83-F44E-A0E7-FBEBA5ABAB2B}" type="pres">
      <dgm:prSet presAssocID="{1F6B8E56-CC3C-47AA-B7EF-4357CAC3F414}" presName="spaceBetweenRectangles" presStyleCnt="0"/>
      <dgm:spPr/>
    </dgm:pt>
    <dgm:pt modelId="{346B3226-4821-8449-B954-41B65D300AE7}" type="pres">
      <dgm:prSet presAssocID="{C4F41E0E-6619-054F-9EDB-0D5609ECFE18}" presName="parentLin" presStyleCnt="0"/>
      <dgm:spPr/>
    </dgm:pt>
    <dgm:pt modelId="{5F84FF69-6A72-EE4A-9F4C-648934EBE333}" type="pres">
      <dgm:prSet presAssocID="{C4F41E0E-6619-054F-9EDB-0D5609ECFE18}" presName="parentLeftMargin" presStyleLbl="node1" presStyleIdx="0" presStyleCnt="8"/>
      <dgm:spPr/>
    </dgm:pt>
    <dgm:pt modelId="{E160B685-F0B2-E94F-9BE8-A88FDF617901}" type="pres">
      <dgm:prSet presAssocID="{C4F41E0E-6619-054F-9EDB-0D5609ECFE18}" presName="parentText" presStyleLbl="node1" presStyleIdx="1" presStyleCnt="8">
        <dgm:presLayoutVars>
          <dgm:chMax val="0"/>
          <dgm:bulletEnabled val="1"/>
        </dgm:presLayoutVars>
      </dgm:prSet>
      <dgm:spPr/>
    </dgm:pt>
    <dgm:pt modelId="{BCDEAE79-A413-1741-A59A-1DB3E90C2B05}" type="pres">
      <dgm:prSet presAssocID="{C4F41E0E-6619-054F-9EDB-0D5609ECFE18}" presName="negativeSpace" presStyleCnt="0"/>
      <dgm:spPr/>
    </dgm:pt>
    <dgm:pt modelId="{3D307BD6-DCE2-C245-870F-CBC7DA50AA56}" type="pres">
      <dgm:prSet presAssocID="{C4F41E0E-6619-054F-9EDB-0D5609ECFE18}" presName="childText" presStyleLbl="conFgAcc1" presStyleIdx="1" presStyleCnt="8">
        <dgm:presLayoutVars>
          <dgm:bulletEnabled val="1"/>
        </dgm:presLayoutVars>
      </dgm:prSet>
      <dgm:spPr/>
    </dgm:pt>
    <dgm:pt modelId="{06FF0F4E-1ACA-3942-969A-62850B7BBC57}" type="pres">
      <dgm:prSet presAssocID="{78677FD0-DB62-C84F-A11B-8B13181807DA}" presName="spaceBetweenRectangles" presStyleCnt="0"/>
      <dgm:spPr/>
    </dgm:pt>
    <dgm:pt modelId="{716155C5-977D-4641-87B0-C423699A4648}" type="pres">
      <dgm:prSet presAssocID="{26C7D6B6-3EE0-0549-AE53-C90BFD53F948}" presName="parentLin" presStyleCnt="0"/>
      <dgm:spPr/>
    </dgm:pt>
    <dgm:pt modelId="{12E5F9C2-3983-DB4A-B547-BB19AE622D2C}" type="pres">
      <dgm:prSet presAssocID="{26C7D6B6-3EE0-0549-AE53-C90BFD53F948}" presName="parentLeftMargin" presStyleLbl="node1" presStyleIdx="1" presStyleCnt="8"/>
      <dgm:spPr/>
    </dgm:pt>
    <dgm:pt modelId="{A7A8DB5D-3BD2-7F4E-B0BD-F6CE096A0409}" type="pres">
      <dgm:prSet presAssocID="{26C7D6B6-3EE0-0549-AE53-C90BFD53F948}" presName="parentText" presStyleLbl="node1" presStyleIdx="2" presStyleCnt="8">
        <dgm:presLayoutVars>
          <dgm:chMax val="0"/>
          <dgm:bulletEnabled val="1"/>
        </dgm:presLayoutVars>
      </dgm:prSet>
      <dgm:spPr/>
    </dgm:pt>
    <dgm:pt modelId="{AE10E893-544A-5046-AE91-E63D09559323}" type="pres">
      <dgm:prSet presAssocID="{26C7D6B6-3EE0-0549-AE53-C90BFD53F948}" presName="negativeSpace" presStyleCnt="0"/>
      <dgm:spPr/>
    </dgm:pt>
    <dgm:pt modelId="{DD075439-C13A-2142-9F63-2DEF132C1A48}" type="pres">
      <dgm:prSet presAssocID="{26C7D6B6-3EE0-0549-AE53-C90BFD53F948}" presName="childText" presStyleLbl="conFgAcc1" presStyleIdx="2" presStyleCnt="8">
        <dgm:presLayoutVars>
          <dgm:bulletEnabled val="1"/>
        </dgm:presLayoutVars>
      </dgm:prSet>
      <dgm:spPr/>
    </dgm:pt>
    <dgm:pt modelId="{448B78F9-7254-8949-8575-33143E793426}" type="pres">
      <dgm:prSet presAssocID="{BFAC4986-48F2-E347-A68E-4DF51DF51D6E}" presName="spaceBetweenRectangles" presStyleCnt="0"/>
      <dgm:spPr/>
    </dgm:pt>
    <dgm:pt modelId="{9E80CD14-FF1B-4C96-A845-99988BF1BD52}" type="pres">
      <dgm:prSet presAssocID="{6BA0885A-5FB8-4DED-8558-1A9E389FDC40}" presName="parentLin" presStyleCnt="0"/>
      <dgm:spPr/>
    </dgm:pt>
    <dgm:pt modelId="{CC731C85-C817-4005-8724-16B8C0A88068}" type="pres">
      <dgm:prSet presAssocID="{6BA0885A-5FB8-4DED-8558-1A9E389FDC40}" presName="parentLeftMargin" presStyleLbl="node1" presStyleIdx="2" presStyleCnt="8"/>
      <dgm:spPr/>
    </dgm:pt>
    <dgm:pt modelId="{D1372C3C-81D4-4D67-AA89-12E11BA843C6}" type="pres">
      <dgm:prSet presAssocID="{6BA0885A-5FB8-4DED-8558-1A9E389FDC40}" presName="parentText" presStyleLbl="node1" presStyleIdx="3" presStyleCnt="8">
        <dgm:presLayoutVars>
          <dgm:chMax val="0"/>
          <dgm:bulletEnabled val="1"/>
        </dgm:presLayoutVars>
      </dgm:prSet>
      <dgm:spPr/>
    </dgm:pt>
    <dgm:pt modelId="{8F758EEB-7D6E-4914-91CC-6EDB2FF6B637}" type="pres">
      <dgm:prSet presAssocID="{6BA0885A-5FB8-4DED-8558-1A9E389FDC40}" presName="negativeSpace" presStyleCnt="0"/>
      <dgm:spPr/>
    </dgm:pt>
    <dgm:pt modelId="{31366BC7-17A5-4B4E-A25C-F0CDB62CA871}" type="pres">
      <dgm:prSet presAssocID="{6BA0885A-5FB8-4DED-8558-1A9E389FDC40}" presName="childText" presStyleLbl="conFgAcc1" presStyleIdx="3" presStyleCnt="8">
        <dgm:presLayoutVars>
          <dgm:bulletEnabled val="1"/>
        </dgm:presLayoutVars>
      </dgm:prSet>
      <dgm:spPr/>
    </dgm:pt>
    <dgm:pt modelId="{C6A7B6F6-1511-481B-98BA-8774B308F455}" type="pres">
      <dgm:prSet presAssocID="{FEA4DBDF-4D9F-4840-9922-D4AB1D5DCE7D}" presName="spaceBetweenRectangles" presStyleCnt="0"/>
      <dgm:spPr/>
    </dgm:pt>
    <dgm:pt modelId="{88E8FEC1-482E-43BA-92E9-6B1627674D05}" type="pres">
      <dgm:prSet presAssocID="{0FD675E5-1389-4C79-8F3E-D8AE9D4B780D}" presName="parentLin" presStyleCnt="0"/>
      <dgm:spPr/>
    </dgm:pt>
    <dgm:pt modelId="{F1F531BA-E68A-4246-BAD3-F63589C06F68}" type="pres">
      <dgm:prSet presAssocID="{0FD675E5-1389-4C79-8F3E-D8AE9D4B780D}" presName="parentLeftMargin" presStyleLbl="node1" presStyleIdx="3" presStyleCnt="8"/>
      <dgm:spPr/>
    </dgm:pt>
    <dgm:pt modelId="{4D2041A5-4D2D-47B8-AD14-13BC678DEC20}" type="pres">
      <dgm:prSet presAssocID="{0FD675E5-1389-4C79-8F3E-D8AE9D4B780D}" presName="parentText" presStyleLbl="node1" presStyleIdx="4" presStyleCnt="8">
        <dgm:presLayoutVars>
          <dgm:chMax val="0"/>
          <dgm:bulletEnabled val="1"/>
        </dgm:presLayoutVars>
      </dgm:prSet>
      <dgm:spPr/>
    </dgm:pt>
    <dgm:pt modelId="{DEF34B2B-D27F-423F-824E-28C930D129D6}" type="pres">
      <dgm:prSet presAssocID="{0FD675E5-1389-4C79-8F3E-D8AE9D4B780D}" presName="negativeSpace" presStyleCnt="0"/>
      <dgm:spPr/>
    </dgm:pt>
    <dgm:pt modelId="{D91E8AB7-CA8F-4423-AE48-462834839A17}" type="pres">
      <dgm:prSet presAssocID="{0FD675E5-1389-4C79-8F3E-D8AE9D4B780D}" presName="childText" presStyleLbl="conFgAcc1" presStyleIdx="4" presStyleCnt="8">
        <dgm:presLayoutVars>
          <dgm:bulletEnabled val="1"/>
        </dgm:presLayoutVars>
      </dgm:prSet>
      <dgm:spPr/>
    </dgm:pt>
    <dgm:pt modelId="{39C8FD12-F17E-4721-91BD-0DE22FF578FD}" type="pres">
      <dgm:prSet presAssocID="{DB5C9CE2-C445-44B8-8D4E-532CC8A2D84D}" presName="spaceBetweenRectangles" presStyleCnt="0"/>
      <dgm:spPr/>
    </dgm:pt>
    <dgm:pt modelId="{1A7D5B91-5433-475E-A4F7-320807F19221}" type="pres">
      <dgm:prSet presAssocID="{487164C6-E088-4CED-8090-FCC7C7784410}" presName="parentLin" presStyleCnt="0"/>
      <dgm:spPr/>
    </dgm:pt>
    <dgm:pt modelId="{CFC4773A-290D-4C29-ADD8-99944E8D820F}" type="pres">
      <dgm:prSet presAssocID="{487164C6-E088-4CED-8090-FCC7C7784410}" presName="parentLeftMargin" presStyleLbl="node1" presStyleIdx="4" presStyleCnt="8"/>
      <dgm:spPr/>
    </dgm:pt>
    <dgm:pt modelId="{4226A1BE-7FF9-49F1-875E-EBDD55B7C13D}" type="pres">
      <dgm:prSet presAssocID="{487164C6-E088-4CED-8090-FCC7C7784410}" presName="parentText" presStyleLbl="node1" presStyleIdx="5" presStyleCnt="8">
        <dgm:presLayoutVars>
          <dgm:chMax val="0"/>
          <dgm:bulletEnabled val="1"/>
        </dgm:presLayoutVars>
      </dgm:prSet>
      <dgm:spPr/>
    </dgm:pt>
    <dgm:pt modelId="{5E2C0614-B869-4296-A378-ED82361B3197}" type="pres">
      <dgm:prSet presAssocID="{487164C6-E088-4CED-8090-FCC7C7784410}" presName="negativeSpace" presStyleCnt="0"/>
      <dgm:spPr/>
    </dgm:pt>
    <dgm:pt modelId="{706B37DA-921E-4167-976D-A97CFF127F96}" type="pres">
      <dgm:prSet presAssocID="{487164C6-E088-4CED-8090-FCC7C7784410}" presName="childText" presStyleLbl="conFgAcc1" presStyleIdx="5" presStyleCnt="8">
        <dgm:presLayoutVars>
          <dgm:bulletEnabled val="1"/>
        </dgm:presLayoutVars>
      </dgm:prSet>
      <dgm:spPr/>
    </dgm:pt>
    <dgm:pt modelId="{FE91D0CE-8AEA-4DAA-9877-D90A0465CC79}" type="pres">
      <dgm:prSet presAssocID="{F4B78ADB-EB24-426E-9DB1-90753E8DCFDE}" presName="spaceBetweenRectangles" presStyleCnt="0"/>
      <dgm:spPr/>
    </dgm:pt>
    <dgm:pt modelId="{B5BE7E90-1462-4D86-ADEA-5EB3F97B180C}" type="pres">
      <dgm:prSet presAssocID="{9D1924A5-0E84-4910-B1E0-A0C4AF5FE5CE}" presName="parentLin" presStyleCnt="0"/>
      <dgm:spPr/>
    </dgm:pt>
    <dgm:pt modelId="{B5EDCC92-72DC-4B09-96A3-3E5BBE80C4AB}" type="pres">
      <dgm:prSet presAssocID="{9D1924A5-0E84-4910-B1E0-A0C4AF5FE5CE}" presName="parentLeftMargin" presStyleLbl="node1" presStyleIdx="5" presStyleCnt="8"/>
      <dgm:spPr/>
    </dgm:pt>
    <dgm:pt modelId="{BA7E5203-84FE-4D87-BD3F-1A68C2605ECC}" type="pres">
      <dgm:prSet presAssocID="{9D1924A5-0E84-4910-B1E0-A0C4AF5FE5CE}" presName="parentText" presStyleLbl="node1" presStyleIdx="6" presStyleCnt="8">
        <dgm:presLayoutVars>
          <dgm:chMax val="0"/>
          <dgm:bulletEnabled val="1"/>
        </dgm:presLayoutVars>
      </dgm:prSet>
      <dgm:spPr/>
    </dgm:pt>
    <dgm:pt modelId="{CCB1B5C2-9AF4-4EAA-AFB8-10DCA4A201D1}" type="pres">
      <dgm:prSet presAssocID="{9D1924A5-0E84-4910-B1E0-A0C4AF5FE5CE}" presName="negativeSpace" presStyleCnt="0"/>
      <dgm:spPr/>
    </dgm:pt>
    <dgm:pt modelId="{260A7652-DA39-4D4B-AF99-109BA27A2629}" type="pres">
      <dgm:prSet presAssocID="{9D1924A5-0E84-4910-B1E0-A0C4AF5FE5CE}" presName="childText" presStyleLbl="conFgAcc1" presStyleIdx="6" presStyleCnt="8">
        <dgm:presLayoutVars>
          <dgm:bulletEnabled val="1"/>
        </dgm:presLayoutVars>
      </dgm:prSet>
      <dgm:spPr/>
    </dgm:pt>
    <dgm:pt modelId="{E987D64F-C192-449B-80C0-09E127C5A283}" type="pres">
      <dgm:prSet presAssocID="{940CBCED-335B-48F2-BF3D-EE593B6EC401}" presName="spaceBetweenRectangles" presStyleCnt="0"/>
      <dgm:spPr/>
    </dgm:pt>
    <dgm:pt modelId="{61040EBE-A4D5-884A-85B0-53D48A3D8FF4}" type="pres">
      <dgm:prSet presAssocID="{A068D64C-2265-E743-A559-E8DD9ADB4D80}" presName="parentLin" presStyleCnt="0"/>
      <dgm:spPr/>
    </dgm:pt>
    <dgm:pt modelId="{D2ADAFBC-2BCE-9B4F-ACB1-25B26AABCAD4}" type="pres">
      <dgm:prSet presAssocID="{A068D64C-2265-E743-A559-E8DD9ADB4D80}" presName="parentLeftMargin" presStyleLbl="node1" presStyleIdx="6" presStyleCnt="8"/>
      <dgm:spPr/>
    </dgm:pt>
    <dgm:pt modelId="{F2E1B6D2-942D-B643-BC84-87C63DB1ED7E}" type="pres">
      <dgm:prSet presAssocID="{A068D64C-2265-E743-A559-E8DD9ADB4D80}" presName="parentText" presStyleLbl="node1" presStyleIdx="7" presStyleCnt="8">
        <dgm:presLayoutVars>
          <dgm:chMax val="0"/>
          <dgm:bulletEnabled val="1"/>
        </dgm:presLayoutVars>
      </dgm:prSet>
      <dgm:spPr/>
    </dgm:pt>
    <dgm:pt modelId="{15E402D7-B594-8145-90FA-9A91AE5D088D}" type="pres">
      <dgm:prSet presAssocID="{A068D64C-2265-E743-A559-E8DD9ADB4D80}" presName="negativeSpace" presStyleCnt="0"/>
      <dgm:spPr/>
    </dgm:pt>
    <dgm:pt modelId="{052EC2B2-5006-4B43-ADD9-D18E8CF5C9F9}" type="pres">
      <dgm:prSet presAssocID="{A068D64C-2265-E743-A559-E8DD9ADB4D80}" presName="childText" presStyleLbl="conFgAcc1" presStyleIdx="7" presStyleCnt="8">
        <dgm:presLayoutVars>
          <dgm:bulletEnabled val="1"/>
        </dgm:presLayoutVars>
      </dgm:prSet>
      <dgm:spPr/>
    </dgm:pt>
  </dgm:ptLst>
  <dgm:cxnLst>
    <dgm:cxn modelId="{9A549702-0BAE-4B74-BEFA-27CF0B649936}" type="presOf" srcId="{487164C6-E088-4CED-8090-FCC7C7784410}" destId="{4226A1BE-7FF9-49F1-875E-EBDD55B7C13D}" srcOrd="1" destOrd="0" presId="urn:microsoft.com/office/officeart/2005/8/layout/list1"/>
    <dgm:cxn modelId="{53612A0D-BD55-FF4F-8C3D-7405B731EF07}" type="presOf" srcId="{C4F41E0E-6619-054F-9EDB-0D5609ECFE18}" destId="{E160B685-F0B2-E94F-9BE8-A88FDF617901}" srcOrd="1" destOrd="0" presId="urn:microsoft.com/office/officeart/2005/8/layout/list1"/>
    <dgm:cxn modelId="{EF198F14-64C9-47B4-976D-FE2CACA1B5A5}" type="presOf" srcId="{487164C6-E088-4CED-8090-FCC7C7784410}" destId="{CFC4773A-290D-4C29-ADD8-99944E8D820F}" srcOrd="0" destOrd="0" presId="urn:microsoft.com/office/officeart/2005/8/layout/list1"/>
    <dgm:cxn modelId="{7D7EC71C-6FBF-644D-8383-627F5DFA4ED9}" srcId="{E58E7FEA-7D22-4EF8-BF58-87DC4CC6218B}" destId="{26C7D6B6-3EE0-0549-AE53-C90BFD53F948}" srcOrd="2" destOrd="0" parTransId="{1ED28CE5-94E5-3044-9144-DA0730E83FE2}" sibTransId="{BFAC4986-48F2-E347-A68E-4DF51DF51D6E}"/>
    <dgm:cxn modelId="{E95AD522-89D3-49C5-AD6F-FFB99911621C}" type="presOf" srcId="{9D1924A5-0E84-4910-B1E0-A0C4AF5FE5CE}" destId="{BA7E5203-84FE-4D87-BD3F-1A68C2605ECC}" srcOrd="1" destOrd="0" presId="urn:microsoft.com/office/officeart/2005/8/layout/list1"/>
    <dgm:cxn modelId="{CF60B243-0565-40A7-9586-3014F9748AE6}" srcId="{E58E7FEA-7D22-4EF8-BF58-87DC4CC6218B}" destId="{9D1924A5-0E84-4910-B1E0-A0C4AF5FE5CE}" srcOrd="6" destOrd="0" parTransId="{450F2D73-0505-4559-B33A-D31A8585B40A}" sibTransId="{940CBCED-335B-48F2-BF3D-EE593B6EC401}"/>
    <dgm:cxn modelId="{FE98124B-9E3C-8B47-AA82-685A4BF78EEB}" type="presOf" srcId="{E58E7FEA-7D22-4EF8-BF58-87DC4CC6218B}" destId="{8AF7DF3E-03C2-5E47-95A4-40E0272F40AA}" srcOrd="0" destOrd="0" presId="urn:microsoft.com/office/officeart/2005/8/layout/list1"/>
    <dgm:cxn modelId="{D874374E-6D42-44FF-842D-719109CCF5BF}" type="presOf" srcId="{9D1924A5-0E84-4910-B1E0-A0C4AF5FE5CE}" destId="{B5EDCC92-72DC-4B09-96A3-3E5BBE80C4AB}" srcOrd="0" destOrd="0" presId="urn:microsoft.com/office/officeart/2005/8/layout/list1"/>
    <dgm:cxn modelId="{370BC356-B71C-A842-B865-0731F5655403}" srcId="{E58E7FEA-7D22-4EF8-BF58-87DC4CC6218B}" destId="{A068D64C-2265-E743-A559-E8DD9ADB4D80}" srcOrd="7" destOrd="0" parTransId="{78A49E75-3BE9-EB4E-9C1B-F86F13C7A9EE}" sibTransId="{521F1BAC-9A2B-3F49-8CBF-A7134E4EC6AE}"/>
    <dgm:cxn modelId="{78A1275C-0EAF-4165-AAB1-5F56C8054D45}" type="presOf" srcId="{0FD675E5-1389-4C79-8F3E-D8AE9D4B780D}" destId="{4D2041A5-4D2D-47B8-AD14-13BC678DEC20}" srcOrd="1" destOrd="0" presId="urn:microsoft.com/office/officeart/2005/8/layout/list1"/>
    <dgm:cxn modelId="{33FDED61-52C3-6F43-8B55-C01D442CE976}" type="presOf" srcId="{B02B2FDA-77DF-4706-9895-81F9CDA1BE5B}" destId="{D1BFEE58-8AC4-4C4A-9854-423C2F508D6A}" srcOrd="1" destOrd="0" presId="urn:microsoft.com/office/officeart/2005/8/layout/list1"/>
    <dgm:cxn modelId="{105D6063-2039-4D07-BCF7-6517EDB447E6}" srcId="{E58E7FEA-7D22-4EF8-BF58-87DC4CC6218B}" destId="{6BA0885A-5FB8-4DED-8558-1A9E389FDC40}" srcOrd="3" destOrd="0" parTransId="{D54142E3-A9F4-43BA-82FA-FDFC3F07B59C}" sibTransId="{FEA4DBDF-4D9F-4840-9922-D4AB1D5DCE7D}"/>
    <dgm:cxn modelId="{517F4A71-DA25-4415-94A5-99855C97E30A}" srcId="{E58E7FEA-7D22-4EF8-BF58-87DC4CC6218B}" destId="{487164C6-E088-4CED-8090-FCC7C7784410}" srcOrd="5" destOrd="0" parTransId="{4F1F625F-52C5-44E5-B9F1-6B86898D7D11}" sibTransId="{F4B78ADB-EB24-426E-9DB1-90753E8DCFDE}"/>
    <dgm:cxn modelId="{6DCD0E86-4998-45EB-850E-D075B9210883}" srcId="{E58E7FEA-7D22-4EF8-BF58-87DC4CC6218B}" destId="{B02B2FDA-77DF-4706-9895-81F9CDA1BE5B}" srcOrd="0" destOrd="0" parTransId="{9F64476D-EBB2-4C53-AB5B-0B70B96A723D}" sibTransId="{1F6B8E56-CC3C-47AA-B7EF-4357CAC3F414}"/>
    <dgm:cxn modelId="{70BC4389-E95A-194B-8F04-9206B73F9758}" type="presOf" srcId="{26C7D6B6-3EE0-0549-AE53-C90BFD53F948}" destId="{12E5F9C2-3983-DB4A-B547-BB19AE622D2C}" srcOrd="0" destOrd="0" presId="urn:microsoft.com/office/officeart/2005/8/layout/list1"/>
    <dgm:cxn modelId="{7251B38D-E061-3941-8F6F-BA94380E971F}" type="presOf" srcId="{B02B2FDA-77DF-4706-9895-81F9CDA1BE5B}" destId="{7401A024-26C7-7843-B8A7-143FEC118A2A}" srcOrd="0" destOrd="0" presId="urn:microsoft.com/office/officeart/2005/8/layout/list1"/>
    <dgm:cxn modelId="{B254D48F-3ECE-4149-B2D7-78C9270D2D31}" type="presOf" srcId="{A068D64C-2265-E743-A559-E8DD9ADB4D80}" destId="{F2E1B6D2-942D-B643-BC84-87C63DB1ED7E}" srcOrd="1" destOrd="0" presId="urn:microsoft.com/office/officeart/2005/8/layout/list1"/>
    <dgm:cxn modelId="{E18D359D-87FE-C148-B303-449204F7ADD2}" srcId="{E58E7FEA-7D22-4EF8-BF58-87DC4CC6218B}" destId="{C4F41E0E-6619-054F-9EDB-0D5609ECFE18}" srcOrd="1" destOrd="0" parTransId="{36ED55DA-BC6C-7D45-8F37-C70584C995B2}" sibTransId="{78677FD0-DB62-C84F-A11B-8B13181807DA}"/>
    <dgm:cxn modelId="{B30073A3-9E6E-45C8-8A72-6557EBEA1A23}" srcId="{E58E7FEA-7D22-4EF8-BF58-87DC4CC6218B}" destId="{0FD675E5-1389-4C79-8F3E-D8AE9D4B780D}" srcOrd="4" destOrd="0" parTransId="{362EB17C-A1FA-473A-8606-9FCD2DF643CC}" sibTransId="{DB5C9CE2-C445-44B8-8D4E-532CC8A2D84D}"/>
    <dgm:cxn modelId="{4077DDA6-5EBE-44FA-B84C-191E6DA7CD55}" type="presOf" srcId="{0FD675E5-1389-4C79-8F3E-D8AE9D4B780D}" destId="{F1F531BA-E68A-4246-BAD3-F63589C06F68}" srcOrd="0" destOrd="0" presId="urn:microsoft.com/office/officeart/2005/8/layout/list1"/>
    <dgm:cxn modelId="{E30586C5-58AB-F540-9E29-47E03ED40669}" type="presOf" srcId="{A068D64C-2265-E743-A559-E8DD9ADB4D80}" destId="{D2ADAFBC-2BCE-9B4F-ACB1-25B26AABCAD4}" srcOrd="0" destOrd="0" presId="urn:microsoft.com/office/officeart/2005/8/layout/list1"/>
    <dgm:cxn modelId="{618BB2D5-7FB1-904C-8256-A1DAA8C8E9D7}" type="presOf" srcId="{C4F41E0E-6619-054F-9EDB-0D5609ECFE18}" destId="{5F84FF69-6A72-EE4A-9F4C-648934EBE333}" srcOrd="0" destOrd="0" presId="urn:microsoft.com/office/officeart/2005/8/layout/list1"/>
    <dgm:cxn modelId="{428E61F0-BCF4-4A52-A383-5D499699C7B7}" type="presOf" srcId="{6BA0885A-5FB8-4DED-8558-1A9E389FDC40}" destId="{D1372C3C-81D4-4D67-AA89-12E11BA843C6}" srcOrd="1" destOrd="0" presId="urn:microsoft.com/office/officeart/2005/8/layout/list1"/>
    <dgm:cxn modelId="{F3D661F4-ABD2-4CAC-A127-70976DCFF9A7}" type="presOf" srcId="{6BA0885A-5FB8-4DED-8558-1A9E389FDC40}" destId="{CC731C85-C817-4005-8724-16B8C0A88068}" srcOrd="0" destOrd="0" presId="urn:microsoft.com/office/officeart/2005/8/layout/list1"/>
    <dgm:cxn modelId="{692110F5-6793-914D-A3CA-69E5BF55D5B7}" type="presOf" srcId="{26C7D6B6-3EE0-0549-AE53-C90BFD53F948}" destId="{A7A8DB5D-3BD2-7F4E-B0BD-F6CE096A0409}" srcOrd="1" destOrd="0" presId="urn:microsoft.com/office/officeart/2005/8/layout/list1"/>
    <dgm:cxn modelId="{D5C8051E-EC39-F747-AF2C-226A464F26C0}" type="presParOf" srcId="{8AF7DF3E-03C2-5E47-95A4-40E0272F40AA}" destId="{CC8128D0-9572-1F40-A3F7-B4DA209F6BFE}" srcOrd="0" destOrd="0" presId="urn:microsoft.com/office/officeart/2005/8/layout/list1"/>
    <dgm:cxn modelId="{99A461C1-729A-724A-9DC2-636AAB16544A}" type="presParOf" srcId="{CC8128D0-9572-1F40-A3F7-B4DA209F6BFE}" destId="{7401A024-26C7-7843-B8A7-143FEC118A2A}" srcOrd="0" destOrd="0" presId="urn:microsoft.com/office/officeart/2005/8/layout/list1"/>
    <dgm:cxn modelId="{B0D63FBE-D2D1-E04B-9915-259E7F8713F6}" type="presParOf" srcId="{CC8128D0-9572-1F40-A3F7-B4DA209F6BFE}" destId="{D1BFEE58-8AC4-4C4A-9854-423C2F508D6A}" srcOrd="1" destOrd="0" presId="urn:microsoft.com/office/officeart/2005/8/layout/list1"/>
    <dgm:cxn modelId="{5E63429D-D65B-4540-8AFB-1A914B7E8531}" type="presParOf" srcId="{8AF7DF3E-03C2-5E47-95A4-40E0272F40AA}" destId="{EA343E34-9BFC-9941-9299-E9A559FD0F7A}" srcOrd="1" destOrd="0" presId="urn:microsoft.com/office/officeart/2005/8/layout/list1"/>
    <dgm:cxn modelId="{ECE9519A-D52B-3C40-A737-1AF335D00E06}" type="presParOf" srcId="{8AF7DF3E-03C2-5E47-95A4-40E0272F40AA}" destId="{C1A99025-D0D3-F446-BD0B-0F54E85D0337}" srcOrd="2" destOrd="0" presId="urn:microsoft.com/office/officeart/2005/8/layout/list1"/>
    <dgm:cxn modelId="{38AF66D5-4C7A-1949-ACDD-62355066D8D7}" type="presParOf" srcId="{8AF7DF3E-03C2-5E47-95A4-40E0272F40AA}" destId="{C15BDA9E-0D83-F44E-A0E7-FBEBA5ABAB2B}" srcOrd="3" destOrd="0" presId="urn:microsoft.com/office/officeart/2005/8/layout/list1"/>
    <dgm:cxn modelId="{E23A65D6-9850-E544-88F7-ECDB93D8337D}" type="presParOf" srcId="{8AF7DF3E-03C2-5E47-95A4-40E0272F40AA}" destId="{346B3226-4821-8449-B954-41B65D300AE7}" srcOrd="4" destOrd="0" presId="urn:microsoft.com/office/officeart/2005/8/layout/list1"/>
    <dgm:cxn modelId="{CBB62C9F-4DBE-AC45-B1C0-D64093B5B543}" type="presParOf" srcId="{346B3226-4821-8449-B954-41B65D300AE7}" destId="{5F84FF69-6A72-EE4A-9F4C-648934EBE333}" srcOrd="0" destOrd="0" presId="urn:microsoft.com/office/officeart/2005/8/layout/list1"/>
    <dgm:cxn modelId="{28886FF9-08B2-ED4A-AA9F-B2279D1345CE}" type="presParOf" srcId="{346B3226-4821-8449-B954-41B65D300AE7}" destId="{E160B685-F0B2-E94F-9BE8-A88FDF617901}" srcOrd="1" destOrd="0" presId="urn:microsoft.com/office/officeart/2005/8/layout/list1"/>
    <dgm:cxn modelId="{EFDC8602-9201-E74E-9CDE-6E228C87FC4E}" type="presParOf" srcId="{8AF7DF3E-03C2-5E47-95A4-40E0272F40AA}" destId="{BCDEAE79-A413-1741-A59A-1DB3E90C2B05}" srcOrd="5" destOrd="0" presId="urn:microsoft.com/office/officeart/2005/8/layout/list1"/>
    <dgm:cxn modelId="{55F505DE-7CFB-0A4D-AB09-3CB014E353AD}" type="presParOf" srcId="{8AF7DF3E-03C2-5E47-95A4-40E0272F40AA}" destId="{3D307BD6-DCE2-C245-870F-CBC7DA50AA56}" srcOrd="6" destOrd="0" presId="urn:microsoft.com/office/officeart/2005/8/layout/list1"/>
    <dgm:cxn modelId="{0C5B730D-EDA6-6F42-804F-BF378EBE3374}" type="presParOf" srcId="{8AF7DF3E-03C2-5E47-95A4-40E0272F40AA}" destId="{06FF0F4E-1ACA-3942-969A-62850B7BBC57}" srcOrd="7" destOrd="0" presId="urn:microsoft.com/office/officeart/2005/8/layout/list1"/>
    <dgm:cxn modelId="{63905502-21B7-B14F-80C0-40D7C7B8D158}" type="presParOf" srcId="{8AF7DF3E-03C2-5E47-95A4-40E0272F40AA}" destId="{716155C5-977D-4641-87B0-C423699A4648}" srcOrd="8" destOrd="0" presId="urn:microsoft.com/office/officeart/2005/8/layout/list1"/>
    <dgm:cxn modelId="{FF97A79E-F565-C54E-9408-1BE7945D4401}" type="presParOf" srcId="{716155C5-977D-4641-87B0-C423699A4648}" destId="{12E5F9C2-3983-DB4A-B547-BB19AE622D2C}" srcOrd="0" destOrd="0" presId="urn:microsoft.com/office/officeart/2005/8/layout/list1"/>
    <dgm:cxn modelId="{80E9DCA6-268E-224B-B6C5-A02559573E2D}" type="presParOf" srcId="{716155C5-977D-4641-87B0-C423699A4648}" destId="{A7A8DB5D-3BD2-7F4E-B0BD-F6CE096A0409}" srcOrd="1" destOrd="0" presId="urn:microsoft.com/office/officeart/2005/8/layout/list1"/>
    <dgm:cxn modelId="{FD2C4F70-DB48-4F4D-95BC-4EA9A208E6D0}" type="presParOf" srcId="{8AF7DF3E-03C2-5E47-95A4-40E0272F40AA}" destId="{AE10E893-544A-5046-AE91-E63D09559323}" srcOrd="9" destOrd="0" presId="urn:microsoft.com/office/officeart/2005/8/layout/list1"/>
    <dgm:cxn modelId="{AEFF0A2B-B02A-9142-8D3A-6A4D31D31113}" type="presParOf" srcId="{8AF7DF3E-03C2-5E47-95A4-40E0272F40AA}" destId="{DD075439-C13A-2142-9F63-2DEF132C1A48}" srcOrd="10" destOrd="0" presId="urn:microsoft.com/office/officeart/2005/8/layout/list1"/>
    <dgm:cxn modelId="{9E522BEC-E715-2A44-800C-676E21C732C7}" type="presParOf" srcId="{8AF7DF3E-03C2-5E47-95A4-40E0272F40AA}" destId="{448B78F9-7254-8949-8575-33143E793426}" srcOrd="11" destOrd="0" presId="urn:microsoft.com/office/officeart/2005/8/layout/list1"/>
    <dgm:cxn modelId="{031C9A40-276F-4FD5-B7BE-E3D85A610183}" type="presParOf" srcId="{8AF7DF3E-03C2-5E47-95A4-40E0272F40AA}" destId="{9E80CD14-FF1B-4C96-A845-99988BF1BD52}" srcOrd="12" destOrd="0" presId="urn:microsoft.com/office/officeart/2005/8/layout/list1"/>
    <dgm:cxn modelId="{DFA0B71D-4A89-44E1-BBE5-F113619DD559}" type="presParOf" srcId="{9E80CD14-FF1B-4C96-A845-99988BF1BD52}" destId="{CC731C85-C817-4005-8724-16B8C0A88068}" srcOrd="0" destOrd="0" presId="urn:microsoft.com/office/officeart/2005/8/layout/list1"/>
    <dgm:cxn modelId="{289CC199-395B-456D-87BE-05C11E203DA1}" type="presParOf" srcId="{9E80CD14-FF1B-4C96-A845-99988BF1BD52}" destId="{D1372C3C-81D4-4D67-AA89-12E11BA843C6}" srcOrd="1" destOrd="0" presId="urn:microsoft.com/office/officeart/2005/8/layout/list1"/>
    <dgm:cxn modelId="{9D9C861A-CC18-444A-9030-00D63A7B7A9A}" type="presParOf" srcId="{8AF7DF3E-03C2-5E47-95A4-40E0272F40AA}" destId="{8F758EEB-7D6E-4914-91CC-6EDB2FF6B637}" srcOrd="13" destOrd="0" presId="urn:microsoft.com/office/officeart/2005/8/layout/list1"/>
    <dgm:cxn modelId="{9AB31E2B-19B8-4F87-9E66-FDBEBEF76B8F}" type="presParOf" srcId="{8AF7DF3E-03C2-5E47-95A4-40E0272F40AA}" destId="{31366BC7-17A5-4B4E-A25C-F0CDB62CA871}" srcOrd="14" destOrd="0" presId="urn:microsoft.com/office/officeart/2005/8/layout/list1"/>
    <dgm:cxn modelId="{C8D581C0-F73F-457A-A6B9-EF802BC5ECD1}" type="presParOf" srcId="{8AF7DF3E-03C2-5E47-95A4-40E0272F40AA}" destId="{C6A7B6F6-1511-481B-98BA-8774B308F455}" srcOrd="15" destOrd="0" presId="urn:microsoft.com/office/officeart/2005/8/layout/list1"/>
    <dgm:cxn modelId="{26B22ABF-C972-4BEA-B226-A7E771DEAA99}" type="presParOf" srcId="{8AF7DF3E-03C2-5E47-95A4-40E0272F40AA}" destId="{88E8FEC1-482E-43BA-92E9-6B1627674D05}" srcOrd="16" destOrd="0" presId="urn:microsoft.com/office/officeart/2005/8/layout/list1"/>
    <dgm:cxn modelId="{6B761EEA-57A5-4A46-AACF-0B91D247473A}" type="presParOf" srcId="{88E8FEC1-482E-43BA-92E9-6B1627674D05}" destId="{F1F531BA-E68A-4246-BAD3-F63589C06F68}" srcOrd="0" destOrd="0" presId="urn:microsoft.com/office/officeart/2005/8/layout/list1"/>
    <dgm:cxn modelId="{D616B003-0B2C-4946-A14E-4585DAB1A2F5}" type="presParOf" srcId="{88E8FEC1-482E-43BA-92E9-6B1627674D05}" destId="{4D2041A5-4D2D-47B8-AD14-13BC678DEC20}" srcOrd="1" destOrd="0" presId="urn:microsoft.com/office/officeart/2005/8/layout/list1"/>
    <dgm:cxn modelId="{172F5196-184F-453C-866D-3CF4C65712D1}" type="presParOf" srcId="{8AF7DF3E-03C2-5E47-95A4-40E0272F40AA}" destId="{DEF34B2B-D27F-423F-824E-28C930D129D6}" srcOrd="17" destOrd="0" presId="urn:microsoft.com/office/officeart/2005/8/layout/list1"/>
    <dgm:cxn modelId="{DAA48306-07D3-4621-A621-90C49809B83D}" type="presParOf" srcId="{8AF7DF3E-03C2-5E47-95A4-40E0272F40AA}" destId="{D91E8AB7-CA8F-4423-AE48-462834839A17}" srcOrd="18" destOrd="0" presId="urn:microsoft.com/office/officeart/2005/8/layout/list1"/>
    <dgm:cxn modelId="{D8C0E746-0EBC-4D83-871E-A9BB58B5DEE3}" type="presParOf" srcId="{8AF7DF3E-03C2-5E47-95A4-40E0272F40AA}" destId="{39C8FD12-F17E-4721-91BD-0DE22FF578FD}" srcOrd="19" destOrd="0" presId="urn:microsoft.com/office/officeart/2005/8/layout/list1"/>
    <dgm:cxn modelId="{C2F94961-1366-4BD7-B65F-0038F662ACCE}" type="presParOf" srcId="{8AF7DF3E-03C2-5E47-95A4-40E0272F40AA}" destId="{1A7D5B91-5433-475E-A4F7-320807F19221}" srcOrd="20" destOrd="0" presId="urn:microsoft.com/office/officeart/2005/8/layout/list1"/>
    <dgm:cxn modelId="{0DEA9715-E0E7-4122-B998-36E8EDBCE314}" type="presParOf" srcId="{1A7D5B91-5433-475E-A4F7-320807F19221}" destId="{CFC4773A-290D-4C29-ADD8-99944E8D820F}" srcOrd="0" destOrd="0" presId="urn:microsoft.com/office/officeart/2005/8/layout/list1"/>
    <dgm:cxn modelId="{12B55AB9-711E-42BE-833D-811F05A5DCBA}" type="presParOf" srcId="{1A7D5B91-5433-475E-A4F7-320807F19221}" destId="{4226A1BE-7FF9-49F1-875E-EBDD55B7C13D}" srcOrd="1" destOrd="0" presId="urn:microsoft.com/office/officeart/2005/8/layout/list1"/>
    <dgm:cxn modelId="{7FF5972F-BE6B-4DF4-9D40-9C2E11C2470F}" type="presParOf" srcId="{8AF7DF3E-03C2-5E47-95A4-40E0272F40AA}" destId="{5E2C0614-B869-4296-A378-ED82361B3197}" srcOrd="21" destOrd="0" presId="urn:microsoft.com/office/officeart/2005/8/layout/list1"/>
    <dgm:cxn modelId="{05E65A70-5191-471C-B775-4D852B4CEA91}" type="presParOf" srcId="{8AF7DF3E-03C2-5E47-95A4-40E0272F40AA}" destId="{706B37DA-921E-4167-976D-A97CFF127F96}" srcOrd="22" destOrd="0" presId="urn:microsoft.com/office/officeart/2005/8/layout/list1"/>
    <dgm:cxn modelId="{4690A862-C9C6-4E9E-AA56-786042778E35}" type="presParOf" srcId="{8AF7DF3E-03C2-5E47-95A4-40E0272F40AA}" destId="{FE91D0CE-8AEA-4DAA-9877-D90A0465CC79}" srcOrd="23" destOrd="0" presId="urn:microsoft.com/office/officeart/2005/8/layout/list1"/>
    <dgm:cxn modelId="{6843F26A-4DB6-4845-8BC2-A09C07488BCC}" type="presParOf" srcId="{8AF7DF3E-03C2-5E47-95A4-40E0272F40AA}" destId="{B5BE7E90-1462-4D86-ADEA-5EB3F97B180C}" srcOrd="24" destOrd="0" presId="urn:microsoft.com/office/officeart/2005/8/layout/list1"/>
    <dgm:cxn modelId="{6CDA7127-EA59-46C4-B8AB-AA9C9E386CDC}" type="presParOf" srcId="{B5BE7E90-1462-4D86-ADEA-5EB3F97B180C}" destId="{B5EDCC92-72DC-4B09-96A3-3E5BBE80C4AB}" srcOrd="0" destOrd="0" presId="urn:microsoft.com/office/officeart/2005/8/layout/list1"/>
    <dgm:cxn modelId="{BA0C0983-710B-46C4-9D37-42B7EAE083C4}" type="presParOf" srcId="{B5BE7E90-1462-4D86-ADEA-5EB3F97B180C}" destId="{BA7E5203-84FE-4D87-BD3F-1A68C2605ECC}" srcOrd="1" destOrd="0" presId="urn:microsoft.com/office/officeart/2005/8/layout/list1"/>
    <dgm:cxn modelId="{E5996A46-15DF-4571-8E3A-1FA34C9CF1E0}" type="presParOf" srcId="{8AF7DF3E-03C2-5E47-95A4-40E0272F40AA}" destId="{CCB1B5C2-9AF4-4EAA-AFB8-10DCA4A201D1}" srcOrd="25" destOrd="0" presId="urn:microsoft.com/office/officeart/2005/8/layout/list1"/>
    <dgm:cxn modelId="{6C417EA6-6CE8-4E9F-869F-793033D0DD22}" type="presParOf" srcId="{8AF7DF3E-03C2-5E47-95A4-40E0272F40AA}" destId="{260A7652-DA39-4D4B-AF99-109BA27A2629}" srcOrd="26" destOrd="0" presId="urn:microsoft.com/office/officeart/2005/8/layout/list1"/>
    <dgm:cxn modelId="{A99180BD-4E97-408B-9BE4-811E7A5B071D}" type="presParOf" srcId="{8AF7DF3E-03C2-5E47-95A4-40E0272F40AA}" destId="{E987D64F-C192-449B-80C0-09E127C5A283}" srcOrd="27" destOrd="0" presId="urn:microsoft.com/office/officeart/2005/8/layout/list1"/>
    <dgm:cxn modelId="{3BD06763-9FFA-9845-8D86-9AEAC5EFF374}" type="presParOf" srcId="{8AF7DF3E-03C2-5E47-95A4-40E0272F40AA}" destId="{61040EBE-A4D5-884A-85B0-53D48A3D8FF4}" srcOrd="28" destOrd="0" presId="urn:microsoft.com/office/officeart/2005/8/layout/list1"/>
    <dgm:cxn modelId="{6CA96D43-AE89-8847-ABB8-2EEA5B4842DD}" type="presParOf" srcId="{61040EBE-A4D5-884A-85B0-53D48A3D8FF4}" destId="{D2ADAFBC-2BCE-9B4F-ACB1-25B26AABCAD4}" srcOrd="0" destOrd="0" presId="urn:microsoft.com/office/officeart/2005/8/layout/list1"/>
    <dgm:cxn modelId="{8C407042-15E2-854E-BD1A-FE11E6F601CA}" type="presParOf" srcId="{61040EBE-A4D5-884A-85B0-53D48A3D8FF4}" destId="{F2E1B6D2-942D-B643-BC84-87C63DB1ED7E}" srcOrd="1" destOrd="0" presId="urn:microsoft.com/office/officeart/2005/8/layout/list1"/>
    <dgm:cxn modelId="{4EFFBCD4-93ED-C94C-A50E-8C1A41A264CC}" type="presParOf" srcId="{8AF7DF3E-03C2-5E47-95A4-40E0272F40AA}" destId="{15E402D7-B594-8145-90FA-9A91AE5D088D}" srcOrd="29" destOrd="0" presId="urn:microsoft.com/office/officeart/2005/8/layout/list1"/>
    <dgm:cxn modelId="{5AC6C65D-6A69-0C4A-998D-2D2A50DB2656}" type="presParOf" srcId="{8AF7DF3E-03C2-5E47-95A4-40E0272F40AA}" destId="{052EC2B2-5006-4B43-ADD9-D18E8CF5C9F9}"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E566D6-FF46-1D45-856A-401134CC666F}"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US"/>
        </a:p>
      </dgm:t>
    </dgm:pt>
    <dgm:pt modelId="{37D5CE20-054C-7A45-A9BF-A400BB883D67}">
      <dgm:prSet phldrT="[Text]"/>
      <dgm:spPr/>
      <dgm:t>
        <a:bodyPr/>
        <a:lstStyle/>
        <a:p>
          <a:pPr rtl="0"/>
          <a:r>
            <a:rPr lang="en-US" dirty="0"/>
            <a:t>Document Object model</a:t>
          </a:r>
        </a:p>
      </dgm:t>
    </dgm:pt>
    <dgm:pt modelId="{334BF155-E573-7A46-83EF-FF7F3EFBC200}" type="parTrans" cxnId="{6A526D3F-C742-5E4C-9C8B-32853AC1CBE2}">
      <dgm:prSet/>
      <dgm:spPr/>
      <dgm:t>
        <a:bodyPr/>
        <a:lstStyle/>
        <a:p>
          <a:endParaRPr lang="en-US"/>
        </a:p>
      </dgm:t>
    </dgm:pt>
    <dgm:pt modelId="{57DE7439-D87C-CF4C-AF8E-E67D664D16ED}" type="sibTrans" cxnId="{6A526D3F-C742-5E4C-9C8B-32853AC1CBE2}">
      <dgm:prSet/>
      <dgm:spPr/>
      <dgm:t>
        <a:bodyPr/>
        <a:lstStyle/>
        <a:p>
          <a:endParaRPr lang="en-US"/>
        </a:p>
      </dgm:t>
    </dgm:pt>
    <dgm:pt modelId="{EBB5E653-6738-E746-915C-5FF06FB447EF}">
      <dgm:prSet phldrT="[Text]"/>
      <dgm:spPr/>
      <dgm:t>
        <a:bodyPr/>
        <a:lstStyle/>
        <a:p>
          <a:r>
            <a:rPr lang="en-US" dirty="0" err="1"/>
            <a:t>innerHTML</a:t>
          </a:r>
          <a:endParaRPr lang="en-US" dirty="0"/>
        </a:p>
      </dgm:t>
    </dgm:pt>
    <dgm:pt modelId="{F387B6BD-897D-544B-B2CB-945B15972D75}" type="parTrans" cxnId="{23959527-96FE-DC40-B189-042B26ABD953}">
      <dgm:prSet/>
      <dgm:spPr/>
      <dgm:t>
        <a:bodyPr/>
        <a:lstStyle/>
        <a:p>
          <a:endParaRPr lang="en-US"/>
        </a:p>
      </dgm:t>
    </dgm:pt>
    <dgm:pt modelId="{85B06F14-C314-8B49-93E5-EB25D587EF74}" type="sibTrans" cxnId="{23959527-96FE-DC40-B189-042B26ABD953}">
      <dgm:prSet/>
      <dgm:spPr/>
      <dgm:t>
        <a:bodyPr/>
        <a:lstStyle/>
        <a:p>
          <a:endParaRPr lang="en-US"/>
        </a:p>
      </dgm:t>
    </dgm:pt>
    <dgm:pt modelId="{68D53251-5A13-A04A-A380-BFA7F5F9BFBA}">
      <dgm:prSet phldrT="[Text]"/>
      <dgm:spPr/>
      <dgm:t>
        <a:bodyPr/>
        <a:lstStyle/>
        <a:p>
          <a:r>
            <a:rPr lang="en-US" dirty="0"/>
            <a:t>Element</a:t>
          </a:r>
        </a:p>
      </dgm:t>
    </dgm:pt>
    <dgm:pt modelId="{0EC6A73B-CDAC-B042-B2AB-7469A4338A30}" type="parTrans" cxnId="{C5C41243-C3AC-3F41-B634-7BD1E6ED66BC}">
      <dgm:prSet/>
      <dgm:spPr/>
      <dgm:t>
        <a:bodyPr/>
        <a:lstStyle/>
        <a:p>
          <a:endParaRPr lang="en-US"/>
        </a:p>
      </dgm:t>
    </dgm:pt>
    <dgm:pt modelId="{52A66C33-D413-5442-A7CD-4EAFCE5E24FC}" type="sibTrans" cxnId="{C5C41243-C3AC-3F41-B634-7BD1E6ED66BC}">
      <dgm:prSet/>
      <dgm:spPr/>
      <dgm:t>
        <a:bodyPr/>
        <a:lstStyle/>
        <a:p>
          <a:endParaRPr lang="en-US"/>
        </a:p>
      </dgm:t>
    </dgm:pt>
    <dgm:pt modelId="{2DA8C788-1CF2-184D-A3EF-FE29E9456A7E}">
      <dgm:prSet phldrT="[Text]"/>
      <dgm:spPr/>
      <dgm:t>
        <a:bodyPr/>
        <a:lstStyle/>
        <a:p>
          <a:r>
            <a:rPr lang="en-US" dirty="0"/>
            <a:t>node</a:t>
          </a:r>
        </a:p>
      </dgm:t>
    </dgm:pt>
    <dgm:pt modelId="{DF89F0A3-966B-014B-B357-32428023876D}" type="parTrans" cxnId="{EB81C8C2-4FE6-A24A-9565-B441A9133A9A}">
      <dgm:prSet/>
      <dgm:spPr/>
      <dgm:t>
        <a:bodyPr/>
        <a:lstStyle/>
        <a:p>
          <a:endParaRPr lang="en-US"/>
        </a:p>
      </dgm:t>
    </dgm:pt>
    <dgm:pt modelId="{89BCB649-DCED-1240-9F60-D1D01F1DF9E0}" type="sibTrans" cxnId="{EB81C8C2-4FE6-A24A-9565-B441A9133A9A}">
      <dgm:prSet/>
      <dgm:spPr/>
      <dgm:t>
        <a:bodyPr/>
        <a:lstStyle/>
        <a:p>
          <a:endParaRPr lang="en-US"/>
        </a:p>
      </dgm:t>
    </dgm:pt>
    <dgm:pt modelId="{0CA7EF0F-BE92-8C46-8839-1555523D1D70}">
      <dgm:prSet phldrT="[Text]"/>
      <dgm:spPr/>
      <dgm:t>
        <a:bodyPr/>
        <a:lstStyle/>
        <a:p>
          <a:r>
            <a:rPr lang="en-US" dirty="0"/>
            <a:t>Root Element</a:t>
          </a:r>
        </a:p>
      </dgm:t>
    </dgm:pt>
    <dgm:pt modelId="{95D56AC8-B49B-C945-9DF9-D05D33CB4655}" type="parTrans" cxnId="{841A2B31-D727-9246-8DD8-6FA657A52C07}">
      <dgm:prSet/>
      <dgm:spPr/>
      <dgm:t>
        <a:bodyPr/>
        <a:lstStyle/>
        <a:p>
          <a:endParaRPr lang="en-US"/>
        </a:p>
      </dgm:t>
    </dgm:pt>
    <dgm:pt modelId="{EEB15595-BFE7-E74A-B3EC-56F23BAD1BDB}" type="sibTrans" cxnId="{841A2B31-D727-9246-8DD8-6FA657A52C07}">
      <dgm:prSet/>
      <dgm:spPr/>
      <dgm:t>
        <a:bodyPr/>
        <a:lstStyle/>
        <a:p>
          <a:endParaRPr lang="en-US"/>
        </a:p>
      </dgm:t>
    </dgm:pt>
    <dgm:pt modelId="{9A00738D-AA63-4339-8FA2-2B0469217DAC}">
      <dgm:prSet phldrT="[Text]"/>
      <dgm:spPr/>
      <dgm:t>
        <a:bodyPr/>
        <a:lstStyle/>
        <a:p>
          <a:r>
            <a:rPr lang="en-US" dirty="0"/>
            <a:t>Traverse</a:t>
          </a:r>
        </a:p>
      </dgm:t>
    </dgm:pt>
    <dgm:pt modelId="{93BE3022-7865-4279-BA84-9C61A55B9C24}" type="parTrans" cxnId="{D77E96ED-5ACB-4C02-A3C7-943F4DDD029B}">
      <dgm:prSet/>
      <dgm:spPr/>
      <dgm:t>
        <a:bodyPr/>
        <a:lstStyle/>
        <a:p>
          <a:endParaRPr lang="en-US"/>
        </a:p>
      </dgm:t>
    </dgm:pt>
    <dgm:pt modelId="{063BB6B1-8C20-4608-898D-8EC45DB02B1B}" type="sibTrans" cxnId="{D77E96ED-5ACB-4C02-A3C7-943F4DDD029B}">
      <dgm:prSet/>
      <dgm:spPr/>
      <dgm:t>
        <a:bodyPr/>
        <a:lstStyle/>
        <a:p>
          <a:endParaRPr lang="en-US"/>
        </a:p>
      </dgm:t>
    </dgm:pt>
    <dgm:pt modelId="{D309B7D2-E543-480D-A33D-45C2D13F772A}">
      <dgm:prSet phldrT="[Text]"/>
      <dgm:spPr/>
      <dgm:t>
        <a:bodyPr/>
        <a:lstStyle/>
        <a:p>
          <a:r>
            <a:rPr lang="en-US" dirty="0" err="1"/>
            <a:t>getElementById</a:t>
          </a:r>
          <a:endParaRPr lang="en-US" dirty="0"/>
        </a:p>
      </dgm:t>
    </dgm:pt>
    <dgm:pt modelId="{1FB856F4-1F37-42D9-A410-8195819CB9EC}" type="parTrans" cxnId="{AAF378B4-5754-4454-8EEF-4EB33E444B38}">
      <dgm:prSet/>
      <dgm:spPr/>
      <dgm:t>
        <a:bodyPr/>
        <a:lstStyle/>
        <a:p>
          <a:endParaRPr lang="en-US"/>
        </a:p>
      </dgm:t>
    </dgm:pt>
    <dgm:pt modelId="{37D50999-E59F-44C9-8B55-29A0E8CFD97C}" type="sibTrans" cxnId="{AAF378B4-5754-4454-8EEF-4EB33E444B38}">
      <dgm:prSet/>
      <dgm:spPr/>
      <dgm:t>
        <a:bodyPr/>
        <a:lstStyle/>
        <a:p>
          <a:endParaRPr lang="en-US"/>
        </a:p>
      </dgm:t>
    </dgm:pt>
    <dgm:pt modelId="{AF8E7113-0096-0546-9674-E4A3F16A3FB8}" type="pres">
      <dgm:prSet presAssocID="{B3E566D6-FF46-1D45-856A-401134CC666F}" presName="diagram" presStyleCnt="0">
        <dgm:presLayoutVars>
          <dgm:dir/>
          <dgm:resizeHandles val="exact"/>
        </dgm:presLayoutVars>
      </dgm:prSet>
      <dgm:spPr/>
    </dgm:pt>
    <dgm:pt modelId="{C9A603F2-583B-D44C-8CF7-05803DBEBC6F}" type="pres">
      <dgm:prSet presAssocID="{37D5CE20-054C-7A45-A9BF-A400BB883D67}" presName="node" presStyleLbl="node1" presStyleIdx="0" presStyleCnt="7">
        <dgm:presLayoutVars>
          <dgm:bulletEnabled val="1"/>
        </dgm:presLayoutVars>
      </dgm:prSet>
      <dgm:spPr/>
    </dgm:pt>
    <dgm:pt modelId="{39930014-C544-C54E-9599-25B193729E23}" type="pres">
      <dgm:prSet presAssocID="{57DE7439-D87C-CF4C-AF8E-E67D664D16ED}" presName="sibTrans" presStyleCnt="0"/>
      <dgm:spPr/>
    </dgm:pt>
    <dgm:pt modelId="{A537C7CD-9FEA-F946-A717-C1D7F7E845EA}" type="pres">
      <dgm:prSet presAssocID="{EBB5E653-6738-E746-915C-5FF06FB447EF}" presName="node" presStyleLbl="node1" presStyleIdx="1" presStyleCnt="7">
        <dgm:presLayoutVars>
          <dgm:bulletEnabled val="1"/>
        </dgm:presLayoutVars>
      </dgm:prSet>
      <dgm:spPr/>
    </dgm:pt>
    <dgm:pt modelId="{FAEE36B4-5DC6-C641-BB34-007DCC317ACF}" type="pres">
      <dgm:prSet presAssocID="{85B06F14-C314-8B49-93E5-EB25D587EF74}" presName="sibTrans" presStyleCnt="0"/>
      <dgm:spPr/>
    </dgm:pt>
    <dgm:pt modelId="{ABD278B4-C5B4-0C44-A334-5AB2CCF80A76}" type="pres">
      <dgm:prSet presAssocID="{68D53251-5A13-A04A-A380-BFA7F5F9BFBA}" presName="node" presStyleLbl="node1" presStyleIdx="2" presStyleCnt="7">
        <dgm:presLayoutVars>
          <dgm:bulletEnabled val="1"/>
        </dgm:presLayoutVars>
      </dgm:prSet>
      <dgm:spPr/>
    </dgm:pt>
    <dgm:pt modelId="{577B0718-CEB0-5543-A81D-033EBCB3DF64}" type="pres">
      <dgm:prSet presAssocID="{52A66C33-D413-5442-A7CD-4EAFCE5E24FC}" presName="sibTrans" presStyleCnt="0"/>
      <dgm:spPr/>
    </dgm:pt>
    <dgm:pt modelId="{FD2DF8B3-2410-F846-8F2F-DA42F9C94819}" type="pres">
      <dgm:prSet presAssocID="{2DA8C788-1CF2-184D-A3EF-FE29E9456A7E}" presName="node" presStyleLbl="node1" presStyleIdx="3" presStyleCnt="7">
        <dgm:presLayoutVars>
          <dgm:bulletEnabled val="1"/>
        </dgm:presLayoutVars>
      </dgm:prSet>
      <dgm:spPr/>
    </dgm:pt>
    <dgm:pt modelId="{92ECC46D-CCA2-3C48-B451-FFCE5DCA3BE8}" type="pres">
      <dgm:prSet presAssocID="{89BCB649-DCED-1240-9F60-D1D01F1DF9E0}" presName="sibTrans" presStyleCnt="0"/>
      <dgm:spPr/>
    </dgm:pt>
    <dgm:pt modelId="{EC51BAB9-C1DD-3744-95A2-6F5D739BB1B4}" type="pres">
      <dgm:prSet presAssocID="{0CA7EF0F-BE92-8C46-8839-1555523D1D70}" presName="node" presStyleLbl="node1" presStyleIdx="4" presStyleCnt="7">
        <dgm:presLayoutVars>
          <dgm:bulletEnabled val="1"/>
        </dgm:presLayoutVars>
      </dgm:prSet>
      <dgm:spPr/>
    </dgm:pt>
    <dgm:pt modelId="{09CE47B4-B23C-4CB8-81DC-735E2527F334}" type="pres">
      <dgm:prSet presAssocID="{EEB15595-BFE7-E74A-B3EC-56F23BAD1BDB}" presName="sibTrans" presStyleCnt="0"/>
      <dgm:spPr/>
    </dgm:pt>
    <dgm:pt modelId="{9AEB58C4-F983-4928-9334-0208D2C69B6A}" type="pres">
      <dgm:prSet presAssocID="{9A00738D-AA63-4339-8FA2-2B0469217DAC}" presName="node" presStyleLbl="node1" presStyleIdx="5" presStyleCnt="7">
        <dgm:presLayoutVars>
          <dgm:bulletEnabled val="1"/>
        </dgm:presLayoutVars>
      </dgm:prSet>
      <dgm:spPr/>
    </dgm:pt>
    <dgm:pt modelId="{6AED7446-08AF-475A-9952-90016115666D}" type="pres">
      <dgm:prSet presAssocID="{063BB6B1-8C20-4608-898D-8EC45DB02B1B}" presName="sibTrans" presStyleCnt="0"/>
      <dgm:spPr/>
    </dgm:pt>
    <dgm:pt modelId="{47997F7D-30D0-4BE0-BB28-6D6CE5673EC3}" type="pres">
      <dgm:prSet presAssocID="{D309B7D2-E543-480D-A33D-45C2D13F772A}" presName="node" presStyleLbl="node1" presStyleIdx="6" presStyleCnt="7">
        <dgm:presLayoutVars>
          <dgm:bulletEnabled val="1"/>
        </dgm:presLayoutVars>
      </dgm:prSet>
      <dgm:spPr/>
    </dgm:pt>
  </dgm:ptLst>
  <dgm:cxnLst>
    <dgm:cxn modelId="{23959527-96FE-DC40-B189-042B26ABD953}" srcId="{B3E566D6-FF46-1D45-856A-401134CC666F}" destId="{EBB5E653-6738-E746-915C-5FF06FB447EF}" srcOrd="1" destOrd="0" parTransId="{F387B6BD-897D-544B-B2CB-945B15972D75}" sibTransId="{85B06F14-C314-8B49-93E5-EB25D587EF74}"/>
    <dgm:cxn modelId="{841A2B31-D727-9246-8DD8-6FA657A52C07}" srcId="{B3E566D6-FF46-1D45-856A-401134CC666F}" destId="{0CA7EF0F-BE92-8C46-8839-1555523D1D70}" srcOrd="4" destOrd="0" parTransId="{95D56AC8-B49B-C945-9DF9-D05D33CB4655}" sibTransId="{EEB15595-BFE7-E74A-B3EC-56F23BAD1BDB}"/>
    <dgm:cxn modelId="{6A526D3F-C742-5E4C-9C8B-32853AC1CBE2}" srcId="{B3E566D6-FF46-1D45-856A-401134CC666F}" destId="{37D5CE20-054C-7A45-A9BF-A400BB883D67}" srcOrd="0" destOrd="0" parTransId="{334BF155-E573-7A46-83EF-FF7F3EFBC200}" sibTransId="{57DE7439-D87C-CF4C-AF8E-E67D664D16ED}"/>
    <dgm:cxn modelId="{C5C41243-C3AC-3F41-B634-7BD1E6ED66BC}" srcId="{B3E566D6-FF46-1D45-856A-401134CC666F}" destId="{68D53251-5A13-A04A-A380-BFA7F5F9BFBA}" srcOrd="2" destOrd="0" parTransId="{0EC6A73B-CDAC-B042-B2AB-7469A4338A30}" sibTransId="{52A66C33-D413-5442-A7CD-4EAFCE5E24FC}"/>
    <dgm:cxn modelId="{497D9645-3C6B-704F-AF82-EBB129CC8A22}" type="presOf" srcId="{37D5CE20-054C-7A45-A9BF-A400BB883D67}" destId="{C9A603F2-583B-D44C-8CF7-05803DBEBC6F}" srcOrd="0" destOrd="0" presId="urn:microsoft.com/office/officeart/2005/8/layout/default"/>
    <dgm:cxn modelId="{CC85594B-E10C-2341-A725-1E8A3B670E12}" type="presOf" srcId="{2DA8C788-1CF2-184D-A3EF-FE29E9456A7E}" destId="{FD2DF8B3-2410-F846-8F2F-DA42F9C94819}" srcOrd="0" destOrd="0" presId="urn:microsoft.com/office/officeart/2005/8/layout/default"/>
    <dgm:cxn modelId="{1974575B-30F8-4C18-AF1D-F9693143EEBE}" type="presOf" srcId="{9A00738D-AA63-4339-8FA2-2B0469217DAC}" destId="{9AEB58C4-F983-4928-9334-0208D2C69B6A}" srcOrd="0" destOrd="0" presId="urn:microsoft.com/office/officeart/2005/8/layout/default"/>
    <dgm:cxn modelId="{AAF378B4-5754-4454-8EEF-4EB33E444B38}" srcId="{B3E566D6-FF46-1D45-856A-401134CC666F}" destId="{D309B7D2-E543-480D-A33D-45C2D13F772A}" srcOrd="6" destOrd="0" parTransId="{1FB856F4-1F37-42D9-A410-8195819CB9EC}" sibTransId="{37D50999-E59F-44C9-8B55-29A0E8CFD97C}"/>
    <dgm:cxn modelId="{32D284B8-9AA3-F74E-85ED-55ED45E3A4FA}" type="presOf" srcId="{EBB5E653-6738-E746-915C-5FF06FB447EF}" destId="{A537C7CD-9FEA-F946-A717-C1D7F7E845EA}" srcOrd="0" destOrd="0" presId="urn:microsoft.com/office/officeart/2005/8/layout/default"/>
    <dgm:cxn modelId="{EB81C8C2-4FE6-A24A-9565-B441A9133A9A}" srcId="{B3E566D6-FF46-1D45-856A-401134CC666F}" destId="{2DA8C788-1CF2-184D-A3EF-FE29E9456A7E}" srcOrd="3" destOrd="0" parTransId="{DF89F0A3-966B-014B-B357-32428023876D}" sibTransId="{89BCB649-DCED-1240-9F60-D1D01F1DF9E0}"/>
    <dgm:cxn modelId="{D9E8CDC4-CA63-A64D-A7BE-D5AF642C1209}" type="presOf" srcId="{68D53251-5A13-A04A-A380-BFA7F5F9BFBA}" destId="{ABD278B4-C5B4-0C44-A334-5AB2CCF80A76}" srcOrd="0" destOrd="0" presId="urn:microsoft.com/office/officeart/2005/8/layout/default"/>
    <dgm:cxn modelId="{45CBC3C5-DD07-458B-9205-8A1611072A38}" type="presOf" srcId="{D309B7D2-E543-480D-A33D-45C2D13F772A}" destId="{47997F7D-30D0-4BE0-BB28-6D6CE5673EC3}" srcOrd="0" destOrd="0" presId="urn:microsoft.com/office/officeart/2005/8/layout/default"/>
    <dgm:cxn modelId="{67563CCF-C1A2-6746-BAE6-F1E48492C486}" type="presOf" srcId="{B3E566D6-FF46-1D45-856A-401134CC666F}" destId="{AF8E7113-0096-0546-9674-E4A3F16A3FB8}" srcOrd="0" destOrd="0" presId="urn:microsoft.com/office/officeart/2005/8/layout/default"/>
    <dgm:cxn modelId="{6CD8E4DB-8DED-654C-B17F-567F19704605}" type="presOf" srcId="{0CA7EF0F-BE92-8C46-8839-1555523D1D70}" destId="{EC51BAB9-C1DD-3744-95A2-6F5D739BB1B4}" srcOrd="0" destOrd="0" presId="urn:microsoft.com/office/officeart/2005/8/layout/default"/>
    <dgm:cxn modelId="{D77E96ED-5ACB-4C02-A3C7-943F4DDD029B}" srcId="{B3E566D6-FF46-1D45-856A-401134CC666F}" destId="{9A00738D-AA63-4339-8FA2-2B0469217DAC}" srcOrd="5" destOrd="0" parTransId="{93BE3022-7865-4279-BA84-9C61A55B9C24}" sibTransId="{063BB6B1-8C20-4608-898D-8EC45DB02B1B}"/>
    <dgm:cxn modelId="{8280030E-6B29-0545-A0E7-F998485CFC9A}" type="presParOf" srcId="{AF8E7113-0096-0546-9674-E4A3F16A3FB8}" destId="{C9A603F2-583B-D44C-8CF7-05803DBEBC6F}" srcOrd="0" destOrd="0" presId="urn:microsoft.com/office/officeart/2005/8/layout/default"/>
    <dgm:cxn modelId="{49DDD2EB-850B-4741-BB8E-F9045909ECB4}" type="presParOf" srcId="{AF8E7113-0096-0546-9674-E4A3F16A3FB8}" destId="{39930014-C544-C54E-9599-25B193729E23}" srcOrd="1" destOrd="0" presId="urn:microsoft.com/office/officeart/2005/8/layout/default"/>
    <dgm:cxn modelId="{544A33A5-1C52-6644-99AD-C1813A502882}" type="presParOf" srcId="{AF8E7113-0096-0546-9674-E4A3F16A3FB8}" destId="{A537C7CD-9FEA-F946-A717-C1D7F7E845EA}" srcOrd="2" destOrd="0" presId="urn:microsoft.com/office/officeart/2005/8/layout/default"/>
    <dgm:cxn modelId="{253C8A13-D196-194B-BEEB-1C0AC3B9625E}" type="presParOf" srcId="{AF8E7113-0096-0546-9674-E4A3F16A3FB8}" destId="{FAEE36B4-5DC6-C641-BB34-007DCC317ACF}" srcOrd="3" destOrd="0" presId="urn:microsoft.com/office/officeart/2005/8/layout/default"/>
    <dgm:cxn modelId="{2287CFC2-33FD-CE4B-9E0D-2493FDB96217}" type="presParOf" srcId="{AF8E7113-0096-0546-9674-E4A3F16A3FB8}" destId="{ABD278B4-C5B4-0C44-A334-5AB2CCF80A76}" srcOrd="4" destOrd="0" presId="urn:microsoft.com/office/officeart/2005/8/layout/default"/>
    <dgm:cxn modelId="{3E4CD321-63CE-1149-873D-3222A4A8A17E}" type="presParOf" srcId="{AF8E7113-0096-0546-9674-E4A3F16A3FB8}" destId="{577B0718-CEB0-5543-A81D-033EBCB3DF64}" srcOrd="5" destOrd="0" presId="urn:microsoft.com/office/officeart/2005/8/layout/default"/>
    <dgm:cxn modelId="{B81AAE28-D77A-1148-BF0B-A36D20F20850}" type="presParOf" srcId="{AF8E7113-0096-0546-9674-E4A3F16A3FB8}" destId="{FD2DF8B3-2410-F846-8F2F-DA42F9C94819}" srcOrd="6" destOrd="0" presId="urn:microsoft.com/office/officeart/2005/8/layout/default"/>
    <dgm:cxn modelId="{A344F449-08C9-164B-9E9F-3FA479D68636}" type="presParOf" srcId="{AF8E7113-0096-0546-9674-E4A3F16A3FB8}" destId="{92ECC46D-CCA2-3C48-B451-FFCE5DCA3BE8}" srcOrd="7" destOrd="0" presId="urn:microsoft.com/office/officeart/2005/8/layout/default"/>
    <dgm:cxn modelId="{652AE1C6-5784-F446-924D-FFC5192A8671}" type="presParOf" srcId="{AF8E7113-0096-0546-9674-E4A3F16A3FB8}" destId="{EC51BAB9-C1DD-3744-95A2-6F5D739BB1B4}" srcOrd="8" destOrd="0" presId="urn:microsoft.com/office/officeart/2005/8/layout/default"/>
    <dgm:cxn modelId="{C9BE8666-4E84-45E8-B478-564E46D36771}" type="presParOf" srcId="{AF8E7113-0096-0546-9674-E4A3F16A3FB8}" destId="{09CE47B4-B23C-4CB8-81DC-735E2527F334}" srcOrd="9" destOrd="0" presId="urn:microsoft.com/office/officeart/2005/8/layout/default"/>
    <dgm:cxn modelId="{099054A4-957F-4F4D-B6F1-290987B21011}" type="presParOf" srcId="{AF8E7113-0096-0546-9674-E4A3F16A3FB8}" destId="{9AEB58C4-F983-4928-9334-0208D2C69B6A}" srcOrd="10" destOrd="0" presId="urn:microsoft.com/office/officeart/2005/8/layout/default"/>
    <dgm:cxn modelId="{E189B950-5B0A-4BE6-9CF5-643590242E84}" type="presParOf" srcId="{AF8E7113-0096-0546-9674-E4A3F16A3FB8}" destId="{6AED7446-08AF-475A-9952-90016115666D}" srcOrd="11" destOrd="0" presId="urn:microsoft.com/office/officeart/2005/8/layout/default"/>
    <dgm:cxn modelId="{5E7FB6E4-8C7E-4B43-83AD-B1FDC4BDF0E1}" type="presParOf" srcId="{AF8E7113-0096-0546-9674-E4A3F16A3FB8}" destId="{47997F7D-30D0-4BE0-BB28-6D6CE5673EC3}"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99025-D0D3-F446-BD0B-0F54E85D0337}">
      <dsp:nvSpPr>
        <dsp:cNvPr id="0" name=""/>
        <dsp:cNvSpPr/>
      </dsp:nvSpPr>
      <dsp:spPr>
        <a:xfrm>
          <a:off x="0" y="22282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BFEE58-8AC4-4C4A-9854-423C2F508D6A}">
      <dsp:nvSpPr>
        <dsp:cNvPr id="0" name=""/>
        <dsp:cNvSpPr/>
      </dsp:nvSpPr>
      <dsp:spPr>
        <a:xfrm>
          <a:off x="350618" y="3094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defRPr cap="all"/>
          </a:pPr>
          <a:r>
            <a:rPr lang="en-US" sz="1300" kern="1200"/>
            <a:t>Introduction</a:t>
          </a:r>
        </a:p>
      </dsp:txBody>
      <dsp:txXfrm>
        <a:off x="369352" y="49679"/>
        <a:ext cx="4871191" cy="346292"/>
      </dsp:txXfrm>
    </dsp:sp>
    <dsp:sp modelId="{3D307BD6-DCE2-C245-870F-CBC7DA50AA56}">
      <dsp:nvSpPr>
        <dsp:cNvPr id="0" name=""/>
        <dsp:cNvSpPr/>
      </dsp:nvSpPr>
      <dsp:spPr>
        <a:xfrm>
          <a:off x="0" y="81250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60B685-F0B2-E94F-9BE8-A88FDF617901}">
      <dsp:nvSpPr>
        <dsp:cNvPr id="0" name=""/>
        <dsp:cNvSpPr/>
      </dsp:nvSpPr>
      <dsp:spPr>
        <a:xfrm>
          <a:off x="350618" y="62062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pPr>
          <a:r>
            <a:rPr lang="en-US" sz="1300" kern="1200" dirty="0"/>
            <a:t>MODELING A DOCUMENT: DOM NODES AND TREES</a:t>
          </a:r>
        </a:p>
      </dsp:txBody>
      <dsp:txXfrm>
        <a:off x="369352" y="639359"/>
        <a:ext cx="4871191" cy="346292"/>
      </dsp:txXfrm>
    </dsp:sp>
    <dsp:sp modelId="{DD075439-C13A-2142-9F63-2DEF132C1A48}">
      <dsp:nvSpPr>
        <dsp:cNvPr id="0" name=""/>
        <dsp:cNvSpPr/>
      </dsp:nvSpPr>
      <dsp:spPr>
        <a:xfrm>
          <a:off x="0" y="140218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A8DB5D-3BD2-7F4E-B0BD-F6CE096A0409}">
      <dsp:nvSpPr>
        <dsp:cNvPr id="0" name=""/>
        <dsp:cNvSpPr/>
      </dsp:nvSpPr>
      <dsp:spPr>
        <a:xfrm>
          <a:off x="350618" y="121030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defRPr cap="all"/>
          </a:pPr>
          <a:r>
            <a:rPr lang="en-US" sz="1300" kern="1200" dirty="0"/>
            <a:t>HTML DOM</a:t>
          </a:r>
        </a:p>
      </dsp:txBody>
      <dsp:txXfrm>
        <a:off x="369352" y="1229039"/>
        <a:ext cx="4871191" cy="346292"/>
      </dsp:txXfrm>
    </dsp:sp>
    <dsp:sp modelId="{31366BC7-17A5-4B4E-A25C-F0CDB62CA871}">
      <dsp:nvSpPr>
        <dsp:cNvPr id="0" name=""/>
        <dsp:cNvSpPr/>
      </dsp:nvSpPr>
      <dsp:spPr>
        <a:xfrm>
          <a:off x="0" y="199186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372C3C-81D4-4D67-AA89-12E11BA843C6}">
      <dsp:nvSpPr>
        <dsp:cNvPr id="0" name=""/>
        <dsp:cNvSpPr/>
      </dsp:nvSpPr>
      <dsp:spPr>
        <a:xfrm>
          <a:off x="350618" y="179998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defRPr cap="all"/>
          </a:pPr>
          <a:r>
            <a:rPr lang="en-US" sz="1300" kern="1200" dirty="0"/>
            <a:t>DOM CHANGING HTML</a:t>
          </a:r>
        </a:p>
      </dsp:txBody>
      <dsp:txXfrm>
        <a:off x="369352" y="1818719"/>
        <a:ext cx="4871191" cy="346292"/>
      </dsp:txXfrm>
    </dsp:sp>
    <dsp:sp modelId="{D91E8AB7-CA8F-4423-AE48-462834839A17}">
      <dsp:nvSpPr>
        <dsp:cNvPr id="0" name=""/>
        <dsp:cNvSpPr/>
      </dsp:nvSpPr>
      <dsp:spPr>
        <a:xfrm>
          <a:off x="0" y="258154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041A5-4D2D-47B8-AD14-13BC678DEC20}">
      <dsp:nvSpPr>
        <dsp:cNvPr id="0" name=""/>
        <dsp:cNvSpPr/>
      </dsp:nvSpPr>
      <dsp:spPr>
        <a:xfrm>
          <a:off x="350618" y="238966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defRPr cap="all"/>
          </a:pPr>
          <a:r>
            <a:rPr lang="en-US" sz="1300" kern="1200" dirty="0"/>
            <a:t>DOM APPENDING HTML</a:t>
          </a:r>
        </a:p>
      </dsp:txBody>
      <dsp:txXfrm>
        <a:off x="369352" y="2408399"/>
        <a:ext cx="4871191" cy="346292"/>
      </dsp:txXfrm>
    </dsp:sp>
    <dsp:sp modelId="{706B37DA-921E-4167-976D-A97CFF127F96}">
      <dsp:nvSpPr>
        <dsp:cNvPr id="0" name=""/>
        <dsp:cNvSpPr/>
      </dsp:nvSpPr>
      <dsp:spPr>
        <a:xfrm>
          <a:off x="0" y="317122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26A1BE-7FF9-49F1-875E-EBDD55B7C13D}">
      <dsp:nvSpPr>
        <dsp:cNvPr id="0" name=""/>
        <dsp:cNvSpPr/>
      </dsp:nvSpPr>
      <dsp:spPr>
        <a:xfrm>
          <a:off x="350618" y="297934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pPr>
          <a:r>
            <a:rPr lang="en-US" sz="1300" kern="1200" dirty="0"/>
            <a:t>HTML DOM - </a:t>
          </a:r>
          <a:r>
            <a:rPr lang="en-US" sz="1300" kern="1200" dirty="0">
              <a:solidFill>
                <a:schemeClr val="bg1"/>
              </a:solidFill>
            </a:rPr>
            <a:t>CHANGING CSS</a:t>
          </a:r>
        </a:p>
      </dsp:txBody>
      <dsp:txXfrm>
        <a:off x="369352" y="2998079"/>
        <a:ext cx="4871191" cy="346292"/>
      </dsp:txXfrm>
    </dsp:sp>
    <dsp:sp modelId="{260A7652-DA39-4D4B-AF99-109BA27A2629}">
      <dsp:nvSpPr>
        <dsp:cNvPr id="0" name=""/>
        <dsp:cNvSpPr/>
      </dsp:nvSpPr>
      <dsp:spPr>
        <a:xfrm>
          <a:off x="0" y="376090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7E5203-84FE-4D87-BD3F-1A68C2605ECC}">
      <dsp:nvSpPr>
        <dsp:cNvPr id="0" name=""/>
        <dsp:cNvSpPr/>
      </dsp:nvSpPr>
      <dsp:spPr>
        <a:xfrm>
          <a:off x="350618" y="356902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pPr>
          <a:r>
            <a:rPr lang="en-US" sz="1300" kern="1200" dirty="0"/>
            <a:t>JAVASCRIPT HTML DOM - EXERCISE</a:t>
          </a:r>
          <a:endParaRPr lang="en-US" sz="1300" kern="1200" dirty="0">
            <a:solidFill>
              <a:schemeClr val="bg1"/>
            </a:solidFill>
          </a:endParaRPr>
        </a:p>
      </dsp:txBody>
      <dsp:txXfrm>
        <a:off x="369352" y="3587759"/>
        <a:ext cx="4871191" cy="346292"/>
      </dsp:txXfrm>
    </dsp:sp>
    <dsp:sp modelId="{052EC2B2-5006-4B43-ADD9-D18E8CF5C9F9}">
      <dsp:nvSpPr>
        <dsp:cNvPr id="0" name=""/>
        <dsp:cNvSpPr/>
      </dsp:nvSpPr>
      <dsp:spPr>
        <a:xfrm>
          <a:off x="0" y="4350585"/>
          <a:ext cx="7012370" cy="3276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E1B6D2-942D-B643-BC84-87C63DB1ED7E}">
      <dsp:nvSpPr>
        <dsp:cNvPr id="0" name=""/>
        <dsp:cNvSpPr/>
      </dsp:nvSpPr>
      <dsp:spPr>
        <a:xfrm>
          <a:off x="350618" y="4158705"/>
          <a:ext cx="4908659" cy="38376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577850">
            <a:lnSpc>
              <a:spcPct val="90000"/>
            </a:lnSpc>
            <a:spcBef>
              <a:spcPct val="0"/>
            </a:spcBef>
            <a:spcAft>
              <a:spcPct val="35000"/>
            </a:spcAft>
            <a:buNone/>
            <a:defRPr cap="all"/>
          </a:pPr>
          <a:r>
            <a:rPr lang="en-US" sz="1300" kern="1200"/>
            <a:t>Key Terms</a:t>
          </a:r>
        </a:p>
      </dsp:txBody>
      <dsp:txXfrm>
        <a:off x="369352" y="4177439"/>
        <a:ext cx="487119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603F2-583B-D44C-8CF7-05803DBEBC6F}">
      <dsp:nvSpPr>
        <dsp:cNvPr id="0" name=""/>
        <dsp:cNvSpPr/>
      </dsp:nvSpPr>
      <dsp:spPr>
        <a:xfrm>
          <a:off x="150739" y="2516"/>
          <a:ext cx="2317615" cy="139056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Document Object model</a:t>
          </a:r>
        </a:p>
      </dsp:txBody>
      <dsp:txXfrm>
        <a:off x="150739" y="2516"/>
        <a:ext cx="2317615" cy="1390569"/>
      </dsp:txXfrm>
    </dsp:sp>
    <dsp:sp modelId="{A537C7CD-9FEA-F946-A717-C1D7F7E845EA}">
      <dsp:nvSpPr>
        <dsp:cNvPr id="0" name=""/>
        <dsp:cNvSpPr/>
      </dsp:nvSpPr>
      <dsp:spPr>
        <a:xfrm>
          <a:off x="2700116" y="2516"/>
          <a:ext cx="2317615" cy="1390569"/>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innerHTML</a:t>
          </a:r>
          <a:endParaRPr lang="en-US" sz="2600" kern="1200" dirty="0"/>
        </a:p>
      </dsp:txBody>
      <dsp:txXfrm>
        <a:off x="2700116" y="2516"/>
        <a:ext cx="2317615" cy="1390569"/>
      </dsp:txXfrm>
    </dsp:sp>
    <dsp:sp modelId="{ABD278B4-C5B4-0C44-A334-5AB2CCF80A76}">
      <dsp:nvSpPr>
        <dsp:cNvPr id="0" name=""/>
        <dsp:cNvSpPr/>
      </dsp:nvSpPr>
      <dsp:spPr>
        <a:xfrm>
          <a:off x="5249493" y="2516"/>
          <a:ext cx="2317615" cy="1390569"/>
        </a:xfrm>
        <a:prstGeom prst="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Element</a:t>
          </a:r>
        </a:p>
      </dsp:txBody>
      <dsp:txXfrm>
        <a:off x="5249493" y="2516"/>
        <a:ext cx="2317615" cy="1390569"/>
      </dsp:txXfrm>
    </dsp:sp>
    <dsp:sp modelId="{FD2DF8B3-2410-F846-8F2F-DA42F9C94819}">
      <dsp:nvSpPr>
        <dsp:cNvPr id="0" name=""/>
        <dsp:cNvSpPr/>
      </dsp:nvSpPr>
      <dsp:spPr>
        <a:xfrm>
          <a:off x="150739" y="1624846"/>
          <a:ext cx="2317615" cy="1390569"/>
        </a:xfrm>
        <a:prstGeom prst="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node</a:t>
          </a:r>
        </a:p>
      </dsp:txBody>
      <dsp:txXfrm>
        <a:off x="150739" y="1624846"/>
        <a:ext cx="2317615" cy="1390569"/>
      </dsp:txXfrm>
    </dsp:sp>
    <dsp:sp modelId="{EC51BAB9-C1DD-3744-95A2-6F5D739BB1B4}">
      <dsp:nvSpPr>
        <dsp:cNvPr id="0" name=""/>
        <dsp:cNvSpPr/>
      </dsp:nvSpPr>
      <dsp:spPr>
        <a:xfrm>
          <a:off x="2700116" y="1624846"/>
          <a:ext cx="2317615" cy="1390569"/>
        </a:xfrm>
        <a:prstGeom prst="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Root Element</a:t>
          </a:r>
        </a:p>
      </dsp:txBody>
      <dsp:txXfrm>
        <a:off x="2700116" y="1624846"/>
        <a:ext cx="2317615" cy="1390569"/>
      </dsp:txXfrm>
    </dsp:sp>
    <dsp:sp modelId="{9AEB58C4-F983-4928-9334-0208D2C69B6A}">
      <dsp:nvSpPr>
        <dsp:cNvPr id="0" name=""/>
        <dsp:cNvSpPr/>
      </dsp:nvSpPr>
      <dsp:spPr>
        <a:xfrm>
          <a:off x="5249493" y="1624846"/>
          <a:ext cx="2317615" cy="1390569"/>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Traverse</a:t>
          </a:r>
        </a:p>
      </dsp:txBody>
      <dsp:txXfrm>
        <a:off x="5249493" y="1624846"/>
        <a:ext cx="2317615" cy="1390569"/>
      </dsp:txXfrm>
    </dsp:sp>
    <dsp:sp modelId="{47997F7D-30D0-4BE0-BB28-6D6CE5673EC3}">
      <dsp:nvSpPr>
        <dsp:cNvPr id="0" name=""/>
        <dsp:cNvSpPr/>
      </dsp:nvSpPr>
      <dsp:spPr>
        <a:xfrm>
          <a:off x="2700116" y="3247177"/>
          <a:ext cx="2317615" cy="1390569"/>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err="1"/>
            <a:t>getElementById</a:t>
          </a:r>
          <a:endParaRPr lang="en-US" sz="2600" kern="1200" dirty="0"/>
        </a:p>
      </dsp:txBody>
      <dsp:txXfrm>
        <a:off x="2700116" y="3247177"/>
        <a:ext cx="2317615" cy="139056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3D1DD-95E1-BB42-ABEC-C406E5285E45}" type="datetimeFigureOut">
              <a:rPr lang="en-AE" smtClean="0"/>
              <a:t>11/26/22</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E79F0-4AF6-0E47-B59B-FEA88779C15E}" type="slidenum">
              <a:rPr lang="en-AE" smtClean="0"/>
              <a:t>‹#›</a:t>
            </a:fld>
            <a:endParaRPr lang="en-AE"/>
          </a:p>
        </p:txBody>
      </p:sp>
    </p:spTree>
    <p:extLst>
      <p:ext uri="{BB962C8B-B14F-4D97-AF65-F5344CB8AC3E}">
        <p14:creationId xmlns:p14="http://schemas.microsoft.com/office/powerpoint/2010/main" val="428384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fld id="{46DE79F0-4AF6-0E47-B59B-FEA88779C15E}" type="slidenum">
              <a:rPr lang="en-AE" smtClean="0"/>
              <a:t>2</a:t>
            </a:fld>
            <a:endParaRPr lang="en-AE"/>
          </a:p>
        </p:txBody>
      </p:sp>
    </p:spTree>
    <p:extLst>
      <p:ext uri="{BB962C8B-B14F-4D97-AF65-F5344CB8AC3E}">
        <p14:creationId xmlns:p14="http://schemas.microsoft.com/office/powerpoint/2010/main" val="46744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fld id="{46DE79F0-4AF6-0E47-B59B-FEA88779C15E}" type="slidenum">
              <a:rPr lang="en-AE" smtClean="0"/>
              <a:t>3</a:t>
            </a:fld>
            <a:endParaRPr lang="en-AE"/>
          </a:p>
        </p:txBody>
      </p:sp>
    </p:spTree>
    <p:extLst>
      <p:ext uri="{BB962C8B-B14F-4D97-AF65-F5344CB8AC3E}">
        <p14:creationId xmlns:p14="http://schemas.microsoft.com/office/powerpoint/2010/main" val="253755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33DBC06-375D-4CA1-A48E-F29452CBBCA6}" type="slidenum">
              <a:rPr lang="en-US" smtClean="0">
                <a:latin typeface="Arial" pitchFamily="34" charset="0"/>
              </a:rPr>
              <a:pPr/>
              <a:t>7</a:t>
            </a:fld>
            <a:endParaRPr lang="en-US">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ar-SA">
              <a:latin typeface="Arial" pitchFamily="34" charset="0"/>
            </a:endParaRPr>
          </a:p>
        </p:txBody>
      </p:sp>
    </p:spTree>
    <p:extLst>
      <p:ext uri="{BB962C8B-B14F-4D97-AF65-F5344CB8AC3E}">
        <p14:creationId xmlns:p14="http://schemas.microsoft.com/office/powerpoint/2010/main" val="371674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8EE1269-5E22-45FE-80FD-03CCFD80D56C}" type="slidenum">
              <a:rPr lang="fr-FR" smtClean="0"/>
              <a:pPr/>
              <a:t>11</a:t>
            </a:fld>
            <a:endParaRPr lang="fr-FR"/>
          </a:p>
        </p:txBody>
      </p:sp>
    </p:spTree>
    <p:extLst>
      <p:ext uri="{BB962C8B-B14F-4D97-AF65-F5344CB8AC3E}">
        <p14:creationId xmlns:p14="http://schemas.microsoft.com/office/powerpoint/2010/main" val="222372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Instructor Notes:</a:t>
            </a:r>
          </a:p>
          <a:p>
            <a:endParaRPr lang="en-US">
              <a:cs typeface="Calibri"/>
            </a:endParaRPr>
          </a:p>
          <a:p>
            <a:r>
              <a:rPr lang="en-US">
                <a:cs typeface="Calibri"/>
              </a:rPr>
              <a:t>Student Notes:</a:t>
            </a:r>
          </a:p>
        </p:txBody>
      </p:sp>
      <p:sp>
        <p:nvSpPr>
          <p:cNvPr id="4" name="Slide Number Placeholder 3"/>
          <p:cNvSpPr>
            <a:spLocks noGrp="1"/>
          </p:cNvSpPr>
          <p:nvPr>
            <p:ph type="sldNum" sz="quarter" idx="5"/>
          </p:nvPr>
        </p:nvSpPr>
        <p:spPr/>
        <p:txBody>
          <a:bodyPr/>
          <a:lstStyle/>
          <a:p>
            <a:fld id="{46DE79F0-4AF6-0E47-B59B-FEA88779C15E}" type="slidenum">
              <a:rPr lang="en-AE" smtClean="0"/>
              <a:t>22</a:t>
            </a:fld>
            <a:endParaRPr lang="en-AE"/>
          </a:p>
        </p:txBody>
      </p:sp>
    </p:spTree>
    <p:extLst>
      <p:ext uri="{BB962C8B-B14F-4D97-AF65-F5344CB8AC3E}">
        <p14:creationId xmlns:p14="http://schemas.microsoft.com/office/powerpoint/2010/main" val="779299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865943"/>
            <a:ext cx="11262866" cy="2524621"/>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p:cNvSpPr>
            <a:spLocks noGrp="1"/>
          </p:cNvSpPr>
          <p:nvPr>
            <p:ph type="ctrTitle"/>
          </p:nvPr>
        </p:nvSpPr>
        <p:spPr>
          <a:xfrm>
            <a:off x="581191" y="1761212"/>
            <a:ext cx="10993549" cy="1475013"/>
          </a:xfrm>
          <a:effectLst/>
        </p:spPr>
        <p:txBody>
          <a:bodyPr anchor="b">
            <a:normAutofit/>
          </a:bodyPr>
          <a:lstStyle>
            <a:lvl1pPr>
              <a:defRPr sz="3600">
                <a:solidFill>
                  <a:srgbClr val="00218A"/>
                </a:solidFill>
              </a:defRPr>
            </a:lvl1pPr>
          </a:lstStyle>
          <a:p>
            <a:r>
              <a:rPr lang="en-US"/>
              <a:t>Click to edit Master title style</a:t>
            </a:r>
          </a:p>
        </p:txBody>
      </p:sp>
      <p:sp>
        <p:nvSpPr>
          <p:cNvPr id="3" name="Subtitle 2"/>
          <p:cNvSpPr>
            <a:spLocks noGrp="1"/>
          </p:cNvSpPr>
          <p:nvPr>
            <p:ph type="subTitle" idx="1"/>
          </p:nvPr>
        </p:nvSpPr>
        <p:spPr>
          <a:xfrm>
            <a:off x="581194" y="3236226"/>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5BAA1C-FE99-4708-8CE7-1AA84F4354D7}" type="datetime2">
              <a:rPr lang="en-US" smtClean="0"/>
              <a:t>Saturday, November 26, 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Chapter 6</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pic>
        <p:nvPicPr>
          <p:cNvPr id="9" name="Picture 8" descr="A picture containing text, device, meter, gauge&#10;&#10;Description automatically generated">
            <a:extLst>
              <a:ext uri="{FF2B5EF4-FFF2-40B4-BE49-F238E27FC236}">
                <a16:creationId xmlns:a16="http://schemas.microsoft.com/office/drawing/2014/main" id="{85973AE3-A1F3-9E38-FE11-7CD7195C17FE}"/>
              </a:ext>
            </a:extLst>
          </p:cNvPr>
          <p:cNvPicPr>
            <a:picLocks noChangeAspect="1"/>
          </p:cNvPicPr>
          <p:nvPr userDrawn="1"/>
        </p:nvPicPr>
        <p:blipFill>
          <a:blip r:embed="rId2"/>
          <a:stretch>
            <a:fillRect/>
          </a:stretch>
        </p:blipFill>
        <p:spPr>
          <a:xfrm>
            <a:off x="2718685" y="496432"/>
            <a:ext cx="6718560" cy="1732020"/>
          </a:xfrm>
          <a:prstGeom prst="rect">
            <a:avLst/>
          </a:prstGeom>
        </p:spPr>
      </p:pic>
    </p:spTree>
    <p:extLst>
      <p:ext uri="{BB962C8B-B14F-4D97-AF65-F5344CB8AC3E}">
        <p14:creationId xmlns:p14="http://schemas.microsoft.com/office/powerpoint/2010/main" val="2600747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17C05-BED3-4F29-A303-40E68E56C90C}" type="datetime2">
              <a:rPr lang="en-US" smtClean="0"/>
              <a:t>Saturday, November 26, 2022</a:t>
            </a:fld>
            <a:endParaRPr lang="en-US"/>
          </a:p>
        </p:txBody>
      </p:sp>
      <p:sp>
        <p:nvSpPr>
          <p:cNvPr id="5" name="Footer Placeholder 4"/>
          <p:cNvSpPr>
            <a:spLocks noGrp="1"/>
          </p:cNvSpPr>
          <p:nvPr>
            <p:ph type="ftr" sz="quarter" idx="11"/>
          </p:nvPr>
        </p:nvSpPr>
        <p:spPr/>
        <p:txBody>
          <a:bodyPr/>
          <a:lstStyle/>
          <a:p>
            <a:r>
              <a:rPr lang="en-US"/>
              <a:t>Chapter 6</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570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F700B67-774C-42B9-8DC4-26F05BF64CFD}" type="datetime2">
              <a:rPr lang="en-US" smtClean="0"/>
              <a:t>Saturday, November 26, 2022</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Chapter 6</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694729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ver and Title for the Presentation#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Subtitle 2">
            <a:extLst>
              <a:ext uri="{FF2B5EF4-FFF2-40B4-BE49-F238E27FC236}">
                <a16:creationId xmlns:a16="http://schemas.microsoft.com/office/drawing/2014/main" id="{E9241090-81F5-3947-93CB-6896CF7F94E5}"/>
              </a:ext>
            </a:extLst>
          </p:cNvPr>
          <p:cNvSpPr>
            <a:spLocks noGrp="1"/>
          </p:cNvSpPr>
          <p:nvPr>
            <p:ph type="subTitle" idx="1" hasCustomPrompt="1"/>
          </p:nvPr>
        </p:nvSpPr>
        <p:spPr>
          <a:xfrm>
            <a:off x="536339" y="5106074"/>
            <a:ext cx="6971077" cy="698499"/>
          </a:xfrm>
        </p:spPr>
        <p:txBody>
          <a:bodyPr>
            <a:noAutofit/>
          </a:bodyPr>
          <a:lstStyle>
            <a:lvl1pPr marL="0" indent="0" algn="l">
              <a:buNone/>
              <a:defRPr sz="20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a:t>
            </a:r>
          </a:p>
        </p:txBody>
      </p:sp>
      <p:sp>
        <p:nvSpPr>
          <p:cNvPr id="12" name="Title 3">
            <a:extLst>
              <a:ext uri="{FF2B5EF4-FFF2-40B4-BE49-F238E27FC236}">
                <a16:creationId xmlns:a16="http://schemas.microsoft.com/office/drawing/2014/main" id="{06DB1578-413F-2C4E-9D70-BBE3D7A5DBD3}"/>
              </a:ext>
            </a:extLst>
          </p:cNvPr>
          <p:cNvSpPr>
            <a:spLocks noGrp="1"/>
          </p:cNvSpPr>
          <p:nvPr>
            <p:ph type="title" hasCustomPrompt="1"/>
          </p:nvPr>
        </p:nvSpPr>
        <p:spPr>
          <a:xfrm>
            <a:off x="536339" y="3607860"/>
            <a:ext cx="5298020" cy="1498214"/>
          </a:xfrm>
        </p:spPr>
        <p:txBody>
          <a:bodyPr/>
          <a:lstStyle>
            <a:lvl1pPr algn="l">
              <a:defRPr>
                <a:solidFill>
                  <a:schemeClr val="tx1"/>
                </a:solidFill>
              </a:defRPr>
            </a:lvl1pPr>
          </a:lstStyle>
          <a:p>
            <a:r>
              <a:rPr lang="en-US"/>
              <a:t>Click to edit master title style</a:t>
            </a:r>
          </a:p>
        </p:txBody>
      </p:sp>
      <p:sp>
        <p:nvSpPr>
          <p:cNvPr id="10" name="Date Placeholder 8">
            <a:extLst>
              <a:ext uri="{FF2B5EF4-FFF2-40B4-BE49-F238E27FC236}">
                <a16:creationId xmlns:a16="http://schemas.microsoft.com/office/drawing/2014/main" id="{2CFC90AB-DF59-D34A-9818-151D5C1D9CEE}"/>
              </a:ext>
            </a:extLst>
          </p:cNvPr>
          <p:cNvSpPr>
            <a:spLocks noGrp="1"/>
          </p:cNvSpPr>
          <p:nvPr>
            <p:ph type="dt" sz="half" idx="10"/>
          </p:nvPr>
        </p:nvSpPr>
        <p:spPr>
          <a:xfrm>
            <a:off x="536339" y="6029515"/>
            <a:ext cx="3138522" cy="365125"/>
          </a:xfrm>
        </p:spPr>
        <p:txBody>
          <a:bodyPr/>
          <a:lstStyle>
            <a:lvl1pPr>
              <a:defRPr sz="1500">
                <a:solidFill>
                  <a:schemeClr val="accent6">
                    <a:lumMod val="75000"/>
                    <a:lumOff val="25000"/>
                  </a:schemeClr>
                </a:solidFill>
              </a:defRPr>
            </a:lvl1pPr>
          </a:lstStyle>
          <a:p>
            <a:fld id="{3A6670FC-4D6D-49E0-A774-F826901F7145}" type="datetime2">
              <a:rPr lang="en-US" smtClean="0"/>
              <a:t>Saturday, November 26, 2022</a:t>
            </a:fld>
            <a:endParaRPr lang="en-AE"/>
          </a:p>
        </p:txBody>
      </p:sp>
    </p:spTree>
    <p:extLst>
      <p:ext uri="{BB962C8B-B14F-4D97-AF65-F5344CB8AC3E}">
        <p14:creationId xmlns:p14="http://schemas.microsoft.com/office/powerpoint/2010/main" val="78838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evider Slides for Sess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70734C94-E5A8-F84D-A000-4D877B9CC8C2}"/>
              </a:ext>
            </a:extLst>
          </p:cNvPr>
          <p:cNvSpPr>
            <a:spLocks noGrp="1"/>
          </p:cNvSpPr>
          <p:nvPr>
            <p:ph type="ctrTitle" hasCustomPrompt="1"/>
          </p:nvPr>
        </p:nvSpPr>
        <p:spPr>
          <a:xfrm>
            <a:off x="957273" y="3713060"/>
            <a:ext cx="9143999" cy="1006475"/>
          </a:xfrm>
          <a:prstGeom prst="rect">
            <a:avLst/>
          </a:prstGeom>
        </p:spPr>
        <p:txBody>
          <a:bodyPr anchor="t" anchorCtr="0"/>
          <a:lstStyle>
            <a:lvl1pPr algn="l">
              <a:defRPr sz="4500" b="1">
                <a:solidFill>
                  <a:srgbClr val="00249C"/>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Session title style</a:t>
            </a:r>
          </a:p>
        </p:txBody>
      </p:sp>
      <p:pic>
        <p:nvPicPr>
          <p:cNvPr id="25" name="Graphic 24">
            <a:extLst>
              <a:ext uri="{FF2B5EF4-FFF2-40B4-BE49-F238E27FC236}">
                <a16:creationId xmlns:a16="http://schemas.microsoft.com/office/drawing/2014/main" id="{4E4DC168-AD7A-524E-9D94-2B3F22C5AB1F}"/>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288949" y="2051"/>
            <a:ext cx="236191" cy="6858000"/>
          </a:xfrm>
          <a:prstGeom prst="rect">
            <a:avLst/>
          </a:prstGeom>
        </p:spPr>
      </p:pic>
      <p:sp>
        <p:nvSpPr>
          <p:cNvPr id="28" name="Text Placeholder 27">
            <a:extLst>
              <a:ext uri="{FF2B5EF4-FFF2-40B4-BE49-F238E27FC236}">
                <a16:creationId xmlns:a16="http://schemas.microsoft.com/office/drawing/2014/main" id="{65C43E3D-0D26-234A-9592-5DAA63D12695}"/>
              </a:ext>
            </a:extLst>
          </p:cNvPr>
          <p:cNvSpPr>
            <a:spLocks noGrp="1"/>
          </p:cNvSpPr>
          <p:nvPr>
            <p:ph type="body" sz="quarter" idx="10" hasCustomPrompt="1"/>
          </p:nvPr>
        </p:nvSpPr>
        <p:spPr>
          <a:xfrm>
            <a:off x="957263" y="2962275"/>
            <a:ext cx="8056562" cy="3952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500">
                <a:solidFill>
                  <a:schemeClr val="accent6"/>
                </a:solidFill>
              </a:defRPr>
            </a:lvl1pPr>
          </a:lstStyle>
          <a:p>
            <a:pPr lvl="0"/>
            <a:r>
              <a:rPr lang="en-US"/>
              <a:t>Click to edit Session Details</a:t>
            </a:r>
          </a:p>
        </p:txBody>
      </p:sp>
    </p:spTree>
    <p:extLst>
      <p:ext uri="{BB962C8B-B14F-4D97-AF65-F5344CB8AC3E}">
        <p14:creationId xmlns:p14="http://schemas.microsoft.com/office/powerpoint/2010/main" val="532079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C30162-B6ED-7641-A0EB-BA573B76DA6D}"/>
              </a:ext>
            </a:extLst>
          </p:cNvPr>
          <p:cNvSpPr>
            <a:spLocks noGrp="1"/>
          </p:cNvSpPr>
          <p:nvPr>
            <p:ph type="ctrTitle" hasCustomPrompt="1"/>
          </p:nvPr>
        </p:nvSpPr>
        <p:spPr>
          <a:xfrm>
            <a:off x="0" y="3258981"/>
            <a:ext cx="12192000" cy="1006475"/>
          </a:xfrm>
          <a:prstGeom prst="rect">
            <a:avLst/>
          </a:prstGeom>
        </p:spPr>
        <p:txBody>
          <a:bodyPr anchor="ctr" anchorCtr="0">
            <a:noAutofit/>
          </a:bodyPr>
          <a:lstStyle>
            <a:lvl1pPr algn="ctr">
              <a:defRPr sz="7200" b="1">
                <a:solidFill>
                  <a:schemeClr val="bg2"/>
                </a:solidFill>
                <a:latin typeface="Tahoma" panose="020B0604030504040204" pitchFamily="34" charset="0"/>
                <a:ea typeface="Tahoma" panose="020B0604030504040204" pitchFamily="34" charset="0"/>
                <a:cs typeface="Tahoma" panose="020B0604030504040204" pitchFamily="34" charset="0"/>
              </a:defRPr>
            </a:lvl1pPr>
          </a:lstStyle>
          <a:p>
            <a:r>
              <a:rPr lang="en-US"/>
              <a:t>Thank You</a:t>
            </a:r>
          </a:p>
        </p:txBody>
      </p:sp>
    </p:spTree>
    <p:extLst>
      <p:ext uri="{BB962C8B-B14F-4D97-AF65-F5344CB8AC3E}">
        <p14:creationId xmlns:p14="http://schemas.microsoft.com/office/powerpoint/2010/main" val="75135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246F90-EB3D-4260-A94D-893A3186B5C3}" type="datetime2">
              <a:rPr lang="en-US" smtClean="0"/>
              <a:t>Saturday, November 26, 2022</a:t>
            </a:fld>
            <a:endParaRPr lang="en-US"/>
          </a:p>
        </p:txBody>
      </p:sp>
      <p:sp>
        <p:nvSpPr>
          <p:cNvPr id="5" name="Footer Placeholder 4"/>
          <p:cNvSpPr>
            <a:spLocks noGrp="1"/>
          </p:cNvSpPr>
          <p:nvPr>
            <p:ph type="ftr" sz="quarter" idx="11"/>
          </p:nvPr>
        </p:nvSpPr>
        <p:spPr/>
        <p:txBody>
          <a:bodyPr/>
          <a:lstStyle/>
          <a:p>
            <a:r>
              <a:rPr lang="en-US"/>
              <a:t>Chapter 6</a:t>
            </a:r>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8272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E5F8B02-0D63-47F9-9A7F-DC083581292B}" type="datetime2">
              <a:rPr lang="en-US" smtClean="0"/>
              <a:t>Saturday, November 26, 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Chapter 6</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74018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AA62ED-5465-42A0-8941-20A8C9997FBF}" type="datetime2">
              <a:rPr lang="en-US" smtClean="0"/>
              <a:t>Saturday, November 26, 2022</a:t>
            </a:fld>
            <a:endParaRPr lang="en-US"/>
          </a:p>
        </p:txBody>
      </p:sp>
      <p:sp>
        <p:nvSpPr>
          <p:cNvPr id="6" name="Footer Placeholder 5"/>
          <p:cNvSpPr>
            <a:spLocks noGrp="1"/>
          </p:cNvSpPr>
          <p:nvPr>
            <p:ph type="ftr" sz="quarter" idx="11"/>
          </p:nvPr>
        </p:nvSpPr>
        <p:spPr/>
        <p:txBody>
          <a:bodyPr/>
          <a:lstStyle/>
          <a:p>
            <a:r>
              <a:rPr lang="en-US"/>
              <a:t>Chapter 6</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3109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E79235-FBF3-4BC3-BF9A-519C16775AC2}" type="datetime2">
              <a:rPr lang="en-US" smtClean="0"/>
              <a:t>Saturday, November 26, 2022</a:t>
            </a:fld>
            <a:endParaRPr lang="en-US"/>
          </a:p>
        </p:txBody>
      </p:sp>
      <p:sp>
        <p:nvSpPr>
          <p:cNvPr id="8" name="Footer Placeholder 7"/>
          <p:cNvSpPr>
            <a:spLocks noGrp="1"/>
          </p:cNvSpPr>
          <p:nvPr>
            <p:ph type="ftr" sz="quarter" idx="11"/>
          </p:nvPr>
        </p:nvSpPr>
        <p:spPr/>
        <p:txBody>
          <a:bodyPr/>
          <a:lstStyle/>
          <a:p>
            <a:r>
              <a:rPr lang="en-US"/>
              <a:t>Chapter 6</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4075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D1C3EBA-E8F1-43DF-9382-0DAB3C9595EC}" type="datetime2">
              <a:rPr lang="en-US" smtClean="0"/>
              <a:t>Saturday, November 26, 2022</a:t>
            </a:fld>
            <a:endParaRPr lang="en-US"/>
          </a:p>
        </p:txBody>
      </p:sp>
      <p:sp>
        <p:nvSpPr>
          <p:cNvPr id="4" name="Footer Placeholder 3"/>
          <p:cNvSpPr>
            <a:spLocks noGrp="1"/>
          </p:cNvSpPr>
          <p:nvPr>
            <p:ph type="ftr" sz="quarter" idx="11"/>
          </p:nvPr>
        </p:nvSpPr>
        <p:spPr/>
        <p:txBody>
          <a:bodyPr/>
          <a:lstStyle/>
          <a:p>
            <a:r>
              <a:rPr lang="en-US"/>
              <a:t>Chapter 6</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291289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35B6B-7B4B-4516-A98E-EC45ACD05FE4}" type="datetime2">
              <a:rPr lang="en-US" smtClean="0"/>
              <a:t>Saturday, November 26, 2022</a:t>
            </a:fld>
            <a:endParaRPr lang="en-US"/>
          </a:p>
        </p:txBody>
      </p:sp>
      <p:sp>
        <p:nvSpPr>
          <p:cNvPr id="3" name="Footer Placeholder 2"/>
          <p:cNvSpPr>
            <a:spLocks noGrp="1"/>
          </p:cNvSpPr>
          <p:nvPr>
            <p:ph type="ftr" sz="quarter" idx="11"/>
          </p:nvPr>
        </p:nvSpPr>
        <p:spPr/>
        <p:txBody>
          <a:bodyPr/>
          <a:lstStyle/>
          <a:p>
            <a:r>
              <a:rPr lang="en-US"/>
              <a:t>Chapter 6</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63416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00218A"/>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CEC38DC8-8C9A-407D-BA69-7275C52080FD}" type="datetime2">
              <a:rPr lang="en-US" smtClean="0"/>
              <a:t>Saturday, November 26, 2022</a:t>
            </a:fld>
            <a:endParaRPr lang="en-US"/>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a:t>Chapter 6</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29529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rgbClr val="00218A"/>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C7ADA2-B64D-40C9-A073-1C35C574BEF5}" type="datetime2">
              <a:rPr lang="en-US" smtClean="0"/>
              <a:t>Saturday, November 26, 2022</a:t>
            </a:fld>
            <a:endParaRPr lang="en-US"/>
          </a:p>
        </p:txBody>
      </p:sp>
      <p:sp>
        <p:nvSpPr>
          <p:cNvPr id="6" name="Footer Placeholder 5"/>
          <p:cNvSpPr>
            <a:spLocks noGrp="1"/>
          </p:cNvSpPr>
          <p:nvPr>
            <p:ph type="ftr" sz="quarter" idx="11"/>
          </p:nvPr>
        </p:nvSpPr>
        <p:spPr/>
        <p:txBody>
          <a:bodyPr/>
          <a:lstStyle/>
          <a:p>
            <a:r>
              <a:rPr lang="en-US"/>
              <a:t>Chapter 6</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40751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FA7A0110-5523-4725-98C7-540AEA511500}" type="datetime2">
              <a:rPr lang="en-US" smtClean="0"/>
              <a:t>Saturday, November 26, 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Chapter 6</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7409821"/>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60" r:id="rId12"/>
    <p:sldLayoutId id="2147483959" r:id="rId13"/>
    <p:sldLayoutId id="2147483958" r:id="rId14"/>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601012E-CD63-E8F9-68EF-56A675E46F96}"/>
              </a:ext>
            </a:extLst>
          </p:cNvPr>
          <p:cNvSpPr>
            <a:spLocks noGrp="1"/>
          </p:cNvSpPr>
          <p:nvPr>
            <p:ph type="subTitle" idx="1"/>
          </p:nvPr>
        </p:nvSpPr>
        <p:spPr/>
        <p:txBody>
          <a:bodyPr/>
          <a:lstStyle/>
          <a:p>
            <a:r>
              <a:rPr lang="en-AE" dirty="0"/>
              <a:t>CLO</a:t>
            </a:r>
            <a:r>
              <a:rPr lang="en-US" dirty="0"/>
              <a:t>3</a:t>
            </a:r>
            <a:r>
              <a:rPr lang="en-AE" dirty="0"/>
              <a:t>: </a:t>
            </a:r>
            <a:r>
              <a:rPr lang="en-US" dirty="0"/>
              <a:t>Create interactive web pages using current standards-compliant client-side web technologies</a:t>
            </a:r>
            <a:endParaRPr lang="en-AE" dirty="0"/>
          </a:p>
        </p:txBody>
      </p:sp>
      <p:sp>
        <p:nvSpPr>
          <p:cNvPr id="3" name="Title 2">
            <a:extLst>
              <a:ext uri="{FF2B5EF4-FFF2-40B4-BE49-F238E27FC236}">
                <a16:creationId xmlns:a16="http://schemas.microsoft.com/office/drawing/2014/main" id="{B9F5D01E-B5CF-9AE2-6B30-788AEA42F838}"/>
              </a:ext>
            </a:extLst>
          </p:cNvPr>
          <p:cNvSpPr>
            <a:spLocks noGrp="1"/>
          </p:cNvSpPr>
          <p:nvPr>
            <p:ph type="title"/>
          </p:nvPr>
        </p:nvSpPr>
        <p:spPr>
          <a:xfrm>
            <a:off x="536338" y="3607860"/>
            <a:ext cx="7998061" cy="1498214"/>
          </a:xfrm>
        </p:spPr>
        <p:txBody>
          <a:bodyPr/>
          <a:lstStyle/>
          <a:p>
            <a:r>
              <a:rPr lang="en-AE" dirty="0"/>
              <a:t>CHAPTER </a:t>
            </a:r>
            <a:r>
              <a:rPr lang="en-US" dirty="0"/>
              <a:t>6</a:t>
            </a:r>
            <a:r>
              <a:rPr lang="en-AE" dirty="0"/>
              <a:t>: </a:t>
            </a:r>
            <a:r>
              <a:rPr lang="en-US" dirty="0"/>
              <a:t>JavaScript and the DOCUMENT OBJECT MODEL</a:t>
            </a:r>
            <a:endParaRPr lang="en-AE" dirty="0"/>
          </a:p>
        </p:txBody>
      </p:sp>
    </p:spTree>
    <p:extLst>
      <p:ext uri="{BB962C8B-B14F-4D97-AF65-F5344CB8AC3E}">
        <p14:creationId xmlns:p14="http://schemas.microsoft.com/office/powerpoint/2010/main" val="229724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DOM-changing HTML…</a:t>
            </a:r>
            <a:endParaRPr lang="ar-SA" dirty="0"/>
          </a:p>
        </p:txBody>
      </p:sp>
      <p:sp>
        <p:nvSpPr>
          <p:cNvPr id="4" name="Content Placeholder 3"/>
          <p:cNvSpPr>
            <a:spLocks noGrp="1"/>
          </p:cNvSpPr>
          <p:nvPr>
            <p:ph sz="quarter" idx="1"/>
          </p:nvPr>
        </p:nvSpPr>
        <p:spPr/>
        <p:txBody>
          <a:bodyPr>
            <a:normAutofit/>
          </a:bodyPr>
          <a:lstStyle/>
          <a:p>
            <a:r>
              <a:rPr lang="en-US" sz="2400" dirty="0"/>
              <a:t>To change HTML element, HTML DOM offers some methods and properties</a:t>
            </a:r>
          </a:p>
          <a:p>
            <a:pPr lvl="1"/>
            <a:r>
              <a:rPr lang="en-US" sz="2400" dirty="0"/>
              <a:t>HTML DOM properties are </a:t>
            </a:r>
            <a:r>
              <a:rPr lang="en-US" sz="2400" b="1" dirty="0"/>
              <a:t>values</a:t>
            </a:r>
            <a:r>
              <a:rPr lang="en-US" sz="2400" dirty="0"/>
              <a:t> (of HTML Elements) that you can get or set</a:t>
            </a:r>
          </a:p>
          <a:p>
            <a:pPr lvl="2"/>
            <a:r>
              <a:rPr lang="en-US" sz="2400" dirty="0"/>
              <a:t>like changing the content of an HTML element</a:t>
            </a:r>
          </a:p>
          <a:p>
            <a:pPr lvl="1"/>
            <a:r>
              <a:rPr lang="en-US" sz="2400" dirty="0"/>
              <a:t> HTML DOM methods are </a:t>
            </a:r>
            <a:r>
              <a:rPr lang="en-US" sz="2400" b="1" dirty="0"/>
              <a:t>actions</a:t>
            </a:r>
            <a:r>
              <a:rPr lang="en-US" sz="2400" dirty="0"/>
              <a:t> you can perform (on HTML Elements)</a:t>
            </a:r>
          </a:p>
          <a:p>
            <a:pPr lvl="2"/>
            <a:r>
              <a:rPr lang="en-US" sz="2400" dirty="0"/>
              <a:t>like add or deleting an HTML element</a:t>
            </a:r>
            <a:endParaRPr lang="ar-SA" sz="2400" dirty="0"/>
          </a:p>
        </p:txBody>
      </p:sp>
      <p:sp>
        <p:nvSpPr>
          <p:cNvPr id="5" name="Footer Placeholder 4"/>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343762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DOM-changing</a:t>
            </a:r>
            <a:r>
              <a:rPr lang="en-US" dirty="0"/>
              <a:t> HTML…</a:t>
            </a:r>
            <a:endParaRPr lang="ar-SA" dirty="0"/>
          </a:p>
        </p:txBody>
      </p:sp>
      <p:sp>
        <p:nvSpPr>
          <p:cNvPr id="6" name="Content Placeholder 5"/>
          <p:cNvSpPr>
            <a:spLocks noGrp="1"/>
          </p:cNvSpPr>
          <p:nvPr>
            <p:ph sz="quarter" idx="2"/>
          </p:nvPr>
        </p:nvSpPr>
        <p:spPr>
          <a:xfrm>
            <a:off x="5515897" y="1976845"/>
            <a:ext cx="5809074" cy="4453451"/>
          </a:xfrm>
        </p:spPr>
        <p:txBody>
          <a:bodyPr>
            <a:normAutofit fontScale="77500" lnSpcReduction="20000"/>
          </a:bodyPr>
          <a:lstStyle/>
          <a:p>
            <a:endParaRPr lang="en-US" dirty="0"/>
          </a:p>
          <a:p>
            <a:endParaRPr lang="en-US" dirty="0"/>
          </a:p>
          <a:p>
            <a:r>
              <a:rPr lang="en-US" sz="2100" dirty="0"/>
              <a:t>The following code gets the </a:t>
            </a:r>
            <a:r>
              <a:rPr lang="en-US" sz="2100" b="1" dirty="0" err="1">
                <a:solidFill>
                  <a:srgbClr val="FF0000"/>
                </a:solidFill>
              </a:rPr>
              <a:t>innerHTML</a:t>
            </a:r>
            <a:r>
              <a:rPr lang="en-US" sz="2100" dirty="0"/>
              <a:t> from the &lt;p&gt; element with id="</a:t>
            </a:r>
            <a:r>
              <a:rPr lang="en-US" sz="2100" b="1" dirty="0">
                <a:solidFill>
                  <a:schemeClr val="accent1">
                    <a:lumMod val="60000"/>
                    <a:lumOff val="40000"/>
                  </a:schemeClr>
                </a:solidFill>
              </a:rPr>
              <a:t>intro</a:t>
            </a:r>
            <a:r>
              <a:rPr lang="en-US" sz="2100" dirty="0"/>
              <a:t>“</a:t>
            </a:r>
          </a:p>
          <a:p>
            <a:endParaRPr lang="en-US" sz="2100" dirty="0"/>
          </a:p>
          <a:p>
            <a:r>
              <a:rPr lang="en-US" sz="2100" b="1" dirty="0" err="1">
                <a:solidFill>
                  <a:srgbClr val="FF0000"/>
                </a:solidFill>
              </a:rPr>
              <a:t>getElementById</a:t>
            </a:r>
            <a:r>
              <a:rPr lang="en-US" sz="2100" dirty="0"/>
              <a:t> is a </a:t>
            </a:r>
            <a:r>
              <a:rPr lang="en-US" sz="2100" b="1" dirty="0"/>
              <a:t>method</a:t>
            </a:r>
          </a:p>
          <a:p>
            <a:pPr lvl="1"/>
            <a:r>
              <a:rPr lang="en-US" sz="2100" dirty="0"/>
              <a:t>The most common way to access an HTML element is to use the id of the element</a:t>
            </a:r>
          </a:p>
          <a:p>
            <a:pPr lvl="1"/>
            <a:r>
              <a:rPr lang="en-US" sz="2100" dirty="0"/>
              <a:t>Returns objects called DOM nodes</a:t>
            </a:r>
          </a:p>
          <a:p>
            <a:pPr lvl="1"/>
            <a:endParaRPr lang="en-US" sz="2100" dirty="0"/>
          </a:p>
          <a:p>
            <a:r>
              <a:rPr lang="en-US" sz="2100" b="1" dirty="0" err="1">
                <a:solidFill>
                  <a:srgbClr val="FF0000"/>
                </a:solidFill>
              </a:rPr>
              <a:t>innerHTML</a:t>
            </a:r>
            <a:r>
              <a:rPr lang="en-US" sz="2100" dirty="0"/>
              <a:t> is a </a:t>
            </a:r>
            <a:r>
              <a:rPr lang="en-US" sz="2100" b="1" dirty="0"/>
              <a:t>property</a:t>
            </a:r>
          </a:p>
          <a:p>
            <a:pPr lvl="1"/>
            <a:r>
              <a:rPr lang="en-US" sz="2100" dirty="0"/>
              <a:t>The easiest way to get the content of an element is by using The </a:t>
            </a:r>
            <a:r>
              <a:rPr lang="en-US" sz="2100" b="1" dirty="0" err="1"/>
              <a:t>innerHTML</a:t>
            </a:r>
            <a:r>
              <a:rPr lang="en-US" sz="2100" dirty="0"/>
              <a:t> property</a:t>
            </a:r>
          </a:p>
          <a:p>
            <a:pPr lvl="1"/>
            <a:r>
              <a:rPr lang="en-US" sz="2100" dirty="0"/>
              <a:t>The </a:t>
            </a:r>
            <a:r>
              <a:rPr lang="en-US" sz="2100" dirty="0" err="1"/>
              <a:t>innerHTML</a:t>
            </a:r>
            <a:r>
              <a:rPr lang="en-US" sz="2100" dirty="0"/>
              <a:t> property is useful for getting or replacing the content of HTML elements.</a:t>
            </a:r>
          </a:p>
          <a:p>
            <a:pPr lvl="1"/>
            <a:endParaRPr lang="en-US" dirty="0"/>
          </a:p>
          <a:p>
            <a:endParaRPr lang="en-US" dirty="0"/>
          </a:p>
          <a:p>
            <a:endParaRPr lang="ar-SA" dirty="0"/>
          </a:p>
        </p:txBody>
      </p:sp>
      <p:pic>
        <p:nvPicPr>
          <p:cNvPr id="9" name="Picture 2"/>
          <p:cNvPicPr>
            <a:picLocks noGrp="1" noChangeAspect="1" noChangeArrowheads="1"/>
          </p:cNvPicPr>
          <p:nvPr>
            <p:ph sz="quarter" idx="1"/>
          </p:nvPr>
        </p:nvPicPr>
        <p:blipFill>
          <a:blip r:embed="rId3" cstate="print"/>
          <a:srcRect/>
          <a:stretch>
            <a:fillRect/>
          </a:stretch>
        </p:blipFill>
        <p:spPr bwMode="auto">
          <a:xfrm>
            <a:off x="838380" y="2106175"/>
            <a:ext cx="4060843" cy="2105653"/>
          </a:xfrm>
          <a:prstGeom prst="rect">
            <a:avLst/>
          </a:prstGeom>
          <a:noFill/>
          <a:ln w="9525">
            <a:solidFill>
              <a:schemeClr val="accent1"/>
            </a:solidFill>
            <a:miter lim="800000"/>
            <a:headEnd/>
            <a:tailEnd/>
          </a:ln>
        </p:spPr>
      </p:pic>
      <p:pic>
        <p:nvPicPr>
          <p:cNvPr id="13314" name="Picture 2"/>
          <p:cNvPicPr>
            <a:picLocks noChangeAspect="1" noChangeArrowheads="1"/>
          </p:cNvPicPr>
          <p:nvPr/>
        </p:nvPicPr>
        <p:blipFill>
          <a:blip r:embed="rId4" cstate="print"/>
          <a:srcRect/>
          <a:stretch>
            <a:fillRect/>
          </a:stretch>
        </p:blipFill>
        <p:spPr bwMode="auto">
          <a:xfrm>
            <a:off x="2457995" y="4854756"/>
            <a:ext cx="1181100" cy="838200"/>
          </a:xfrm>
          <a:prstGeom prst="rect">
            <a:avLst/>
          </a:prstGeom>
          <a:noFill/>
          <a:ln w="9525">
            <a:solidFill>
              <a:schemeClr val="accent1"/>
            </a:solidFill>
            <a:miter lim="800000"/>
            <a:headEnd/>
            <a:tailEnd/>
          </a:ln>
        </p:spPr>
      </p:pic>
      <p:sp>
        <p:nvSpPr>
          <p:cNvPr id="4" name="Footer Placeholder 3"/>
          <p:cNvSpPr>
            <a:spLocks noGrp="1"/>
          </p:cNvSpPr>
          <p:nvPr>
            <p:ph type="ftr" sz="quarter" idx="11"/>
          </p:nvPr>
        </p:nvSpPr>
        <p:spPr/>
        <p:txBody>
          <a:bodyPr/>
          <a:lstStyle/>
          <a:p>
            <a:pPr>
              <a:defRPr/>
            </a:pPr>
            <a:r>
              <a:rPr lang="en-US"/>
              <a:t>Chapter 6</a:t>
            </a:r>
          </a:p>
        </p:txBody>
      </p:sp>
    </p:spTree>
    <p:extLst>
      <p:ext uri="{BB962C8B-B14F-4D97-AF65-F5344CB8AC3E}">
        <p14:creationId xmlns:p14="http://schemas.microsoft.com/office/powerpoint/2010/main" val="409096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2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DOM-changing</a:t>
            </a:r>
            <a:r>
              <a:rPr lang="en-US" dirty="0"/>
              <a:t> HTML…</a:t>
            </a:r>
            <a:endParaRPr lang="ar-SA" dirty="0"/>
          </a:p>
        </p:txBody>
      </p:sp>
      <p:pic>
        <p:nvPicPr>
          <p:cNvPr id="14338" name="Picture 2"/>
          <p:cNvPicPr>
            <a:picLocks noGrp="1" noChangeAspect="1" noChangeArrowheads="1"/>
          </p:cNvPicPr>
          <p:nvPr>
            <p:ph sz="quarter" idx="1"/>
          </p:nvPr>
        </p:nvPicPr>
        <p:blipFill>
          <a:blip r:embed="rId2" cstate="print"/>
          <a:srcRect/>
          <a:stretch>
            <a:fillRect/>
          </a:stretch>
        </p:blipFill>
        <p:spPr bwMode="auto">
          <a:xfrm>
            <a:off x="732263" y="2268483"/>
            <a:ext cx="5894680" cy="3874438"/>
          </a:xfrm>
          <a:prstGeom prst="rect">
            <a:avLst/>
          </a:prstGeom>
          <a:noFill/>
          <a:ln w="9525">
            <a:solidFill>
              <a:schemeClr val="accent1"/>
            </a:solid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7331254" y="3215149"/>
            <a:ext cx="4168358" cy="1393676"/>
          </a:xfrm>
          <a:prstGeom prst="rect">
            <a:avLst/>
          </a:prstGeom>
          <a:noFill/>
          <a:ln w="9525">
            <a:solidFill>
              <a:schemeClr val="accent1"/>
            </a:solidFill>
            <a:miter lim="800000"/>
            <a:headEnd/>
            <a:tailEnd/>
          </a:ln>
        </p:spPr>
      </p:pic>
      <p:sp>
        <p:nvSpPr>
          <p:cNvPr id="4" name="Footer Placeholder 3"/>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123812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fade">
                                      <p:cBhvr>
                                        <p:cTn id="7" dur="5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 </a:t>
            </a:r>
            <a:r>
              <a:rPr lang="en-US" dirty="0">
                <a:solidFill>
                  <a:srgbClr val="FF0000"/>
                </a:solidFill>
              </a:rPr>
              <a:t>DOM-changing</a:t>
            </a:r>
            <a:r>
              <a:rPr lang="en-US" dirty="0"/>
              <a:t> HTML…</a:t>
            </a:r>
            <a:endParaRPr lang="ar-SA" dirty="0"/>
          </a:p>
        </p:txBody>
      </p:sp>
      <p:pic>
        <p:nvPicPr>
          <p:cNvPr id="15362" name="Picture 2"/>
          <p:cNvPicPr>
            <a:picLocks noGrp="1" noChangeAspect="1" noChangeArrowheads="1"/>
          </p:cNvPicPr>
          <p:nvPr>
            <p:ph sz="quarter" idx="1"/>
          </p:nvPr>
        </p:nvPicPr>
        <p:blipFill>
          <a:blip r:embed="rId2" cstate="print"/>
          <a:srcRect/>
          <a:stretch>
            <a:fillRect/>
          </a:stretch>
        </p:blipFill>
        <p:spPr bwMode="auto">
          <a:xfrm>
            <a:off x="737419" y="2045110"/>
            <a:ext cx="5948516" cy="3569109"/>
          </a:xfrm>
          <a:prstGeom prst="rect">
            <a:avLst/>
          </a:prstGeom>
          <a:noFill/>
          <a:ln w="9525">
            <a:solidFill>
              <a:schemeClr val="accent1"/>
            </a:solid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7606701" y="3038168"/>
            <a:ext cx="3785604" cy="1329115"/>
          </a:xfrm>
          <a:prstGeom prst="rect">
            <a:avLst/>
          </a:prstGeom>
          <a:noFill/>
          <a:ln w="9525">
            <a:solidFill>
              <a:schemeClr val="accent1"/>
            </a:solidFill>
            <a:miter lim="800000"/>
            <a:headEnd/>
            <a:tailEnd/>
          </a:ln>
        </p:spPr>
      </p:pic>
      <p:sp>
        <p:nvSpPr>
          <p:cNvPr id="4" name="Footer Placeholder 3"/>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110644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6374A3D-9BB0-49C5-8226-9AD14346E544}"/>
              </a:ext>
            </a:extLst>
          </p:cNvPr>
          <p:cNvSpPr>
            <a:spLocks noGrp="1"/>
          </p:cNvSpPr>
          <p:nvPr>
            <p:ph sz="quarter" idx="1"/>
          </p:nvPr>
        </p:nvSpPr>
        <p:spPr>
          <a:xfrm>
            <a:off x="427703" y="1715956"/>
            <a:ext cx="3121742" cy="4937760"/>
          </a:xfrm>
        </p:spPr>
        <p:txBody>
          <a:bodyPr/>
          <a:lstStyle/>
          <a:p>
            <a:r>
              <a:rPr lang="en-US" sz="1600" dirty="0"/>
              <a:t>JavaScript is able to add new HTML content to a document body.</a:t>
            </a:r>
          </a:p>
          <a:p>
            <a:r>
              <a:rPr lang="en-US" sz="1600" dirty="0"/>
              <a:t>Create a web page, type the following code, and test it in the browser</a:t>
            </a:r>
          </a:p>
          <a:p>
            <a:endParaRPr lang="en-US" sz="1600" dirty="0"/>
          </a:p>
          <a:p>
            <a:endParaRPr lang="en-US" sz="1600" dirty="0"/>
          </a:p>
          <a:p>
            <a:endParaRPr lang="en-US" sz="1600" dirty="0"/>
          </a:p>
          <a:p>
            <a:endParaRPr lang="en-US" sz="1600" dirty="0"/>
          </a:p>
          <a:p>
            <a:endParaRPr lang="en-US" sz="1600" dirty="0"/>
          </a:p>
          <a:p>
            <a:endParaRPr lang="en-US" sz="1600" dirty="0"/>
          </a:p>
          <a:p>
            <a:endParaRPr lang="en-US" dirty="0"/>
          </a:p>
        </p:txBody>
      </p:sp>
      <p:sp>
        <p:nvSpPr>
          <p:cNvPr id="2" name="Title 1"/>
          <p:cNvSpPr>
            <a:spLocks noGrp="1"/>
          </p:cNvSpPr>
          <p:nvPr>
            <p:ph type="title"/>
          </p:nvPr>
        </p:nvSpPr>
        <p:spPr/>
        <p:txBody>
          <a:bodyPr>
            <a:normAutofit/>
          </a:bodyPr>
          <a:lstStyle/>
          <a:p>
            <a:r>
              <a:rPr lang="en-US" dirty="0">
                <a:solidFill>
                  <a:srgbClr val="FF0000"/>
                </a:solidFill>
              </a:rPr>
              <a:t>DOM-appending</a:t>
            </a:r>
            <a:r>
              <a:rPr lang="en-US" dirty="0"/>
              <a:t> HTML…</a:t>
            </a:r>
            <a:endParaRPr lang="ar-SA" dirty="0"/>
          </a:p>
        </p:txBody>
      </p:sp>
      <p:sp>
        <p:nvSpPr>
          <p:cNvPr id="4" name="Footer Placeholder 3"/>
          <p:cNvSpPr>
            <a:spLocks noGrp="1"/>
          </p:cNvSpPr>
          <p:nvPr>
            <p:ph type="ftr" sz="quarter" idx="11"/>
          </p:nvPr>
        </p:nvSpPr>
        <p:spPr/>
        <p:txBody>
          <a:bodyPr/>
          <a:lstStyle/>
          <a:p>
            <a:pPr>
              <a:defRPr/>
            </a:pPr>
            <a:r>
              <a:rPr lang="en-US"/>
              <a:t>Chapter 6</a:t>
            </a:r>
            <a:endParaRPr lang="en-US" dirty="0"/>
          </a:p>
        </p:txBody>
      </p:sp>
      <p:pic>
        <p:nvPicPr>
          <p:cNvPr id="5" name="Picture 4">
            <a:extLst>
              <a:ext uri="{FF2B5EF4-FFF2-40B4-BE49-F238E27FC236}">
                <a16:creationId xmlns:a16="http://schemas.microsoft.com/office/drawing/2014/main" id="{62C45FCB-4BF6-43F8-99DC-D15666E8416E}"/>
              </a:ext>
            </a:extLst>
          </p:cNvPr>
          <p:cNvPicPr>
            <a:picLocks noChangeAspect="1"/>
          </p:cNvPicPr>
          <p:nvPr/>
        </p:nvPicPr>
        <p:blipFill>
          <a:blip r:embed="rId2"/>
          <a:stretch>
            <a:fillRect/>
          </a:stretch>
        </p:blipFill>
        <p:spPr>
          <a:xfrm>
            <a:off x="9743908" y="2278247"/>
            <a:ext cx="1866900" cy="2286000"/>
          </a:xfrm>
          <a:prstGeom prst="rect">
            <a:avLst/>
          </a:prstGeom>
        </p:spPr>
      </p:pic>
      <p:pic>
        <p:nvPicPr>
          <p:cNvPr id="6" name="Picture 5">
            <a:extLst>
              <a:ext uri="{FF2B5EF4-FFF2-40B4-BE49-F238E27FC236}">
                <a16:creationId xmlns:a16="http://schemas.microsoft.com/office/drawing/2014/main" id="{0754C2D7-CCB0-45A4-B941-7E9F948C2AD6}"/>
              </a:ext>
            </a:extLst>
          </p:cNvPr>
          <p:cNvPicPr>
            <a:picLocks noChangeAspect="1"/>
          </p:cNvPicPr>
          <p:nvPr/>
        </p:nvPicPr>
        <p:blipFill>
          <a:blip r:embed="rId3"/>
          <a:stretch>
            <a:fillRect/>
          </a:stretch>
        </p:blipFill>
        <p:spPr>
          <a:xfrm>
            <a:off x="3671884" y="1715956"/>
            <a:ext cx="5859780" cy="4937760"/>
          </a:xfrm>
          <a:prstGeom prst="rect">
            <a:avLst/>
          </a:prstGeom>
          <a:ln>
            <a:solidFill>
              <a:schemeClr val="accent1"/>
            </a:solidFill>
          </a:ln>
        </p:spPr>
      </p:pic>
    </p:spTree>
    <p:extLst>
      <p:ext uri="{BB962C8B-B14F-4D97-AF65-F5344CB8AC3E}">
        <p14:creationId xmlns:p14="http://schemas.microsoft.com/office/powerpoint/2010/main" val="3031912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6374A3D-9BB0-49C5-8226-9AD14346E544}"/>
              </a:ext>
            </a:extLst>
          </p:cNvPr>
          <p:cNvSpPr>
            <a:spLocks noGrp="1"/>
          </p:cNvSpPr>
          <p:nvPr>
            <p:ph sz="quarter" idx="1"/>
          </p:nvPr>
        </p:nvSpPr>
        <p:spPr>
          <a:xfrm>
            <a:off x="442452" y="1917291"/>
            <a:ext cx="8368340" cy="745518"/>
          </a:xfrm>
        </p:spPr>
        <p:txBody>
          <a:bodyPr>
            <a:normAutofit/>
          </a:bodyPr>
          <a:lstStyle/>
          <a:p>
            <a:r>
              <a:rPr lang="en-US" sz="2000" dirty="0"/>
              <a:t>The new page will have generated content by JavaScript</a:t>
            </a:r>
          </a:p>
          <a:p>
            <a:endParaRPr lang="en-US" dirty="0"/>
          </a:p>
        </p:txBody>
      </p:sp>
      <p:sp>
        <p:nvSpPr>
          <p:cNvPr id="2" name="Title 1"/>
          <p:cNvSpPr>
            <a:spLocks noGrp="1"/>
          </p:cNvSpPr>
          <p:nvPr>
            <p:ph type="title"/>
          </p:nvPr>
        </p:nvSpPr>
        <p:spPr>
          <a:xfrm>
            <a:off x="442452" y="650853"/>
            <a:ext cx="11029616" cy="1013800"/>
          </a:xfrm>
        </p:spPr>
        <p:txBody>
          <a:bodyPr>
            <a:normAutofit/>
          </a:bodyPr>
          <a:lstStyle/>
          <a:p>
            <a:r>
              <a:rPr lang="en-US" dirty="0"/>
              <a:t>HTML </a:t>
            </a:r>
            <a:r>
              <a:rPr lang="en-US" dirty="0">
                <a:solidFill>
                  <a:srgbClr val="FF0000"/>
                </a:solidFill>
              </a:rPr>
              <a:t>DOM-appending</a:t>
            </a:r>
            <a:r>
              <a:rPr lang="en-US" dirty="0"/>
              <a:t> HTML…</a:t>
            </a:r>
            <a:endParaRPr lang="ar-SA" dirty="0"/>
          </a:p>
        </p:txBody>
      </p:sp>
      <p:sp>
        <p:nvSpPr>
          <p:cNvPr id="4" name="Footer Placeholder 3"/>
          <p:cNvSpPr>
            <a:spLocks noGrp="1"/>
          </p:cNvSpPr>
          <p:nvPr>
            <p:ph type="ftr" sz="quarter" idx="11"/>
          </p:nvPr>
        </p:nvSpPr>
        <p:spPr/>
        <p:txBody>
          <a:bodyPr/>
          <a:lstStyle/>
          <a:p>
            <a:pPr>
              <a:defRPr/>
            </a:pPr>
            <a:r>
              <a:rPr lang="en-US"/>
              <a:t>Chapter 6</a:t>
            </a:r>
            <a:endParaRPr lang="en-US" dirty="0"/>
          </a:p>
        </p:txBody>
      </p:sp>
      <p:pic>
        <p:nvPicPr>
          <p:cNvPr id="8" name="Picture 7">
            <a:extLst>
              <a:ext uri="{FF2B5EF4-FFF2-40B4-BE49-F238E27FC236}">
                <a16:creationId xmlns:a16="http://schemas.microsoft.com/office/drawing/2014/main" id="{E9070571-8BF8-4F7C-9955-A8DC33B66313}"/>
              </a:ext>
            </a:extLst>
          </p:cNvPr>
          <p:cNvPicPr>
            <a:picLocks noChangeAspect="1"/>
          </p:cNvPicPr>
          <p:nvPr/>
        </p:nvPicPr>
        <p:blipFill>
          <a:blip r:embed="rId2"/>
          <a:stretch>
            <a:fillRect/>
          </a:stretch>
        </p:blipFill>
        <p:spPr>
          <a:xfrm>
            <a:off x="581192" y="3816054"/>
            <a:ext cx="4807356" cy="1690776"/>
          </a:xfrm>
          <a:prstGeom prst="rect">
            <a:avLst/>
          </a:prstGeom>
          <a:ln>
            <a:solidFill>
              <a:schemeClr val="accent1"/>
            </a:solidFill>
          </a:ln>
        </p:spPr>
      </p:pic>
      <p:sp>
        <p:nvSpPr>
          <p:cNvPr id="10" name="TextBox 9">
            <a:extLst>
              <a:ext uri="{FF2B5EF4-FFF2-40B4-BE49-F238E27FC236}">
                <a16:creationId xmlns:a16="http://schemas.microsoft.com/office/drawing/2014/main" id="{AA361EE0-6529-43A5-A4D0-02FF5F1CE067}"/>
              </a:ext>
            </a:extLst>
          </p:cNvPr>
          <p:cNvSpPr txBox="1"/>
          <p:nvPr/>
        </p:nvSpPr>
        <p:spPr>
          <a:xfrm>
            <a:off x="651801" y="2710188"/>
            <a:ext cx="2587625" cy="369332"/>
          </a:xfrm>
          <a:prstGeom prst="rect">
            <a:avLst/>
          </a:prstGeom>
          <a:noFill/>
        </p:spPr>
        <p:txBody>
          <a:bodyPr wrap="square" rtlCol="0">
            <a:spAutoFit/>
          </a:bodyPr>
          <a:lstStyle/>
          <a:p>
            <a:r>
              <a:rPr lang="en-US" dirty="0"/>
              <a:t>Original Page</a:t>
            </a:r>
          </a:p>
        </p:txBody>
      </p:sp>
      <p:pic>
        <p:nvPicPr>
          <p:cNvPr id="11" name="Picture 10">
            <a:extLst>
              <a:ext uri="{FF2B5EF4-FFF2-40B4-BE49-F238E27FC236}">
                <a16:creationId xmlns:a16="http://schemas.microsoft.com/office/drawing/2014/main" id="{29E41D40-B428-4597-86AF-B5C19AFD64EB}"/>
              </a:ext>
            </a:extLst>
          </p:cNvPr>
          <p:cNvPicPr>
            <a:picLocks noChangeAspect="1"/>
          </p:cNvPicPr>
          <p:nvPr/>
        </p:nvPicPr>
        <p:blipFill>
          <a:blip r:embed="rId3"/>
          <a:stretch>
            <a:fillRect/>
          </a:stretch>
        </p:blipFill>
        <p:spPr>
          <a:xfrm>
            <a:off x="5941319" y="3816054"/>
            <a:ext cx="4366533" cy="2060108"/>
          </a:xfrm>
          <a:prstGeom prst="rect">
            <a:avLst/>
          </a:prstGeom>
          <a:ln>
            <a:solidFill>
              <a:schemeClr val="accent1"/>
            </a:solidFill>
          </a:ln>
        </p:spPr>
      </p:pic>
      <p:sp>
        <p:nvSpPr>
          <p:cNvPr id="15" name="TextBox 14">
            <a:extLst>
              <a:ext uri="{FF2B5EF4-FFF2-40B4-BE49-F238E27FC236}">
                <a16:creationId xmlns:a16="http://schemas.microsoft.com/office/drawing/2014/main" id="{44438057-819E-4916-8F59-86E1FD813E43}"/>
              </a:ext>
            </a:extLst>
          </p:cNvPr>
          <p:cNvSpPr txBox="1"/>
          <p:nvPr/>
        </p:nvSpPr>
        <p:spPr>
          <a:xfrm>
            <a:off x="5941320" y="2738458"/>
            <a:ext cx="5669488" cy="369332"/>
          </a:xfrm>
          <a:prstGeom prst="rect">
            <a:avLst/>
          </a:prstGeom>
          <a:noFill/>
        </p:spPr>
        <p:txBody>
          <a:bodyPr wrap="square" rtlCol="0">
            <a:spAutoFit/>
          </a:bodyPr>
          <a:lstStyle/>
          <a:p>
            <a:r>
              <a:rPr lang="en-US" dirty="0"/>
              <a:t>Generated page after JavaScript program execution</a:t>
            </a:r>
          </a:p>
        </p:txBody>
      </p:sp>
    </p:spTree>
    <p:extLst>
      <p:ext uri="{BB962C8B-B14F-4D97-AF65-F5344CB8AC3E}">
        <p14:creationId xmlns:p14="http://schemas.microsoft.com/office/powerpoint/2010/main" val="2657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HTML DOM - </a:t>
            </a:r>
            <a:r>
              <a:rPr lang="en-US" dirty="0">
                <a:solidFill>
                  <a:srgbClr val="FF0000"/>
                </a:solidFill>
              </a:rPr>
              <a:t>Changing CSS</a:t>
            </a:r>
            <a:r>
              <a:rPr lang="en-US" dirty="0"/>
              <a:t>…</a:t>
            </a:r>
            <a:endParaRPr lang="ar-SA" dirty="0"/>
          </a:p>
        </p:txBody>
      </p:sp>
      <p:sp>
        <p:nvSpPr>
          <p:cNvPr id="4" name="Content Placeholder 3"/>
          <p:cNvSpPr>
            <a:spLocks noGrp="1"/>
          </p:cNvSpPr>
          <p:nvPr>
            <p:ph sz="quarter" idx="1"/>
          </p:nvPr>
        </p:nvSpPr>
        <p:spPr/>
        <p:txBody>
          <a:bodyPr>
            <a:normAutofit/>
          </a:bodyPr>
          <a:lstStyle/>
          <a:p>
            <a:r>
              <a:rPr lang="en-US" sz="2400" dirty="0"/>
              <a:t>The HTML DOM allows JavaScript to change the style of HTML elements</a:t>
            </a:r>
          </a:p>
          <a:p>
            <a:r>
              <a:rPr lang="en-US" sz="2400" dirty="0"/>
              <a:t>To change the style of an HTML element, use this syntax:</a:t>
            </a:r>
          </a:p>
          <a:p>
            <a:pPr lvl="1"/>
            <a:endParaRPr lang="en-US" sz="2400" dirty="0"/>
          </a:p>
          <a:p>
            <a:pPr marL="274638" lvl="1" indent="0">
              <a:buNone/>
            </a:pPr>
            <a:r>
              <a:rPr lang="en-US" sz="2400" dirty="0">
                <a:latin typeface="Courier New" panose="02070309020205020404" pitchFamily="49" charset="0"/>
                <a:cs typeface="Courier New" panose="02070309020205020404" pitchFamily="49" charset="0"/>
              </a:rPr>
              <a:t>document.getElementById(</a:t>
            </a:r>
            <a:r>
              <a:rPr lang="en-US" sz="2400" i="1" dirty="0">
                <a:latin typeface="Courier New" panose="02070309020205020404" pitchFamily="49" charset="0"/>
                <a:cs typeface="Courier New" panose="02070309020205020404" pitchFamily="49" charset="0"/>
              </a:rPr>
              <a:t>id</a:t>
            </a:r>
            <a:r>
              <a:rPr lang="en-US" sz="2400" dirty="0">
                <a:latin typeface="Courier New" panose="02070309020205020404" pitchFamily="49" charset="0"/>
                <a:cs typeface="Courier New" panose="02070309020205020404" pitchFamily="49" charset="0"/>
              </a:rPr>
              <a:t>).style.</a:t>
            </a:r>
            <a:r>
              <a:rPr lang="en-US" sz="2400" i="1" dirty="0">
                <a:latin typeface="Courier New" panose="02070309020205020404" pitchFamily="49" charset="0"/>
                <a:cs typeface="Courier New" panose="02070309020205020404" pitchFamily="49" charset="0"/>
              </a:rPr>
              <a:t>property</a:t>
            </a:r>
            <a:r>
              <a:rPr lang="en-US" sz="2400" dirty="0">
                <a:latin typeface="Courier New" panose="02070309020205020404" pitchFamily="49" charset="0"/>
                <a:cs typeface="Courier New" panose="02070309020205020404" pitchFamily="49" charset="0"/>
              </a:rPr>
              <a:t>=</a:t>
            </a:r>
            <a:r>
              <a:rPr lang="en-US" sz="2400" i="1" dirty="0">
                <a:latin typeface="Courier New" panose="02070309020205020404" pitchFamily="49" charset="0"/>
                <a:cs typeface="Courier New" panose="02070309020205020404" pitchFamily="49" charset="0"/>
              </a:rPr>
              <a:t>new style</a:t>
            </a:r>
            <a:endParaRPr lang="en-US" sz="2400" dirty="0">
              <a:latin typeface="Courier New" panose="02070309020205020404" pitchFamily="49" charset="0"/>
              <a:cs typeface="Courier New" panose="02070309020205020404" pitchFamily="49" charset="0"/>
            </a:endParaRPr>
          </a:p>
          <a:p>
            <a:pPr>
              <a:buNone/>
            </a:pPr>
            <a:endParaRPr lang="ar-SA" sz="2400" dirty="0"/>
          </a:p>
        </p:txBody>
      </p:sp>
      <p:sp>
        <p:nvSpPr>
          <p:cNvPr id="5" name="Footer Placeholder 4"/>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379953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HTML DOM - Changing CSS</a:t>
            </a:r>
            <a:endParaRPr lang="ar-SA" dirty="0"/>
          </a:p>
        </p:txBody>
      </p:sp>
      <p:sp>
        <p:nvSpPr>
          <p:cNvPr id="4" name="Content Placeholder 3"/>
          <p:cNvSpPr>
            <a:spLocks noGrp="1"/>
          </p:cNvSpPr>
          <p:nvPr>
            <p:ph sz="quarter" idx="1"/>
          </p:nvPr>
        </p:nvSpPr>
        <p:spPr>
          <a:xfrm>
            <a:off x="419422" y="1816703"/>
            <a:ext cx="11029615" cy="3678303"/>
          </a:xfrm>
        </p:spPr>
        <p:txBody>
          <a:bodyPr/>
          <a:lstStyle/>
          <a:p>
            <a:r>
              <a:rPr lang="en-US" dirty="0"/>
              <a:t>The following example changes the </a:t>
            </a:r>
            <a:r>
              <a:rPr lang="en-US" b="1" dirty="0">
                <a:solidFill>
                  <a:srgbClr val="FF0000"/>
                </a:solidFill>
              </a:rPr>
              <a:t>style</a:t>
            </a:r>
            <a:r>
              <a:rPr lang="en-US" dirty="0"/>
              <a:t> of a </a:t>
            </a:r>
            <a:r>
              <a:rPr lang="en-US" dirty="0">
                <a:solidFill>
                  <a:srgbClr val="FF0000"/>
                </a:solidFill>
              </a:rPr>
              <a:t>&lt;p&gt; element</a:t>
            </a:r>
            <a:r>
              <a:rPr lang="en-US" dirty="0"/>
              <a:t>:</a:t>
            </a:r>
          </a:p>
          <a:p>
            <a:endParaRPr lang="en-US" dirty="0"/>
          </a:p>
          <a:p>
            <a:endParaRPr lang="en-US" dirty="0"/>
          </a:p>
          <a:p>
            <a:endParaRPr lang="en-US" dirty="0"/>
          </a:p>
          <a:p>
            <a:endParaRPr lang="en-US" dirty="0"/>
          </a:p>
          <a:p>
            <a:endParaRPr lang="en-US" dirty="0"/>
          </a:p>
          <a:p>
            <a:endParaRPr lang="en-US" dirty="0"/>
          </a:p>
          <a:p>
            <a:endParaRPr lang="ar-SA" dirty="0"/>
          </a:p>
        </p:txBody>
      </p:sp>
      <p:pic>
        <p:nvPicPr>
          <p:cNvPr id="17410" name="Picture 2"/>
          <p:cNvPicPr>
            <a:picLocks noChangeAspect="1" noChangeArrowheads="1"/>
          </p:cNvPicPr>
          <p:nvPr/>
        </p:nvPicPr>
        <p:blipFill>
          <a:blip r:embed="rId2" cstate="print"/>
          <a:srcRect/>
          <a:stretch>
            <a:fillRect/>
          </a:stretch>
        </p:blipFill>
        <p:spPr bwMode="auto">
          <a:xfrm>
            <a:off x="1458249" y="2618127"/>
            <a:ext cx="5789724" cy="3595860"/>
          </a:xfrm>
          <a:prstGeom prst="rect">
            <a:avLst/>
          </a:prstGeom>
          <a:noFill/>
          <a:ln w="9525">
            <a:solidFill>
              <a:schemeClr val="accent1"/>
            </a:solidFill>
            <a:miter lim="800000"/>
            <a:headEnd/>
            <a:tailEnd/>
          </a:ln>
        </p:spPr>
      </p:pic>
      <p:pic>
        <p:nvPicPr>
          <p:cNvPr id="17411" name="Picture 3"/>
          <p:cNvPicPr>
            <a:picLocks noChangeAspect="1" noChangeArrowheads="1"/>
          </p:cNvPicPr>
          <p:nvPr/>
        </p:nvPicPr>
        <p:blipFill>
          <a:blip r:embed="rId3" cstate="print"/>
          <a:srcRect/>
          <a:stretch>
            <a:fillRect/>
          </a:stretch>
        </p:blipFill>
        <p:spPr bwMode="auto">
          <a:xfrm>
            <a:off x="8081712" y="3359890"/>
            <a:ext cx="2971800" cy="1304925"/>
          </a:xfrm>
          <a:prstGeom prst="rect">
            <a:avLst/>
          </a:prstGeom>
          <a:noFill/>
          <a:ln w="9525">
            <a:solidFill>
              <a:schemeClr val="accent1"/>
            </a:solidFill>
            <a:miter lim="800000"/>
            <a:headEnd/>
            <a:tailEnd/>
          </a:ln>
        </p:spPr>
      </p:pic>
      <p:sp>
        <p:nvSpPr>
          <p:cNvPr id="5" name="Footer Placeholder 4"/>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358498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HTML DOM - Exercise</a:t>
            </a:r>
            <a:endParaRPr lang="ar-SA" dirty="0"/>
          </a:p>
        </p:txBody>
      </p:sp>
      <p:sp>
        <p:nvSpPr>
          <p:cNvPr id="4" name="Content Placeholder 3"/>
          <p:cNvSpPr>
            <a:spLocks noGrp="1"/>
          </p:cNvSpPr>
          <p:nvPr>
            <p:ph sz="quarter" idx="1"/>
          </p:nvPr>
        </p:nvSpPr>
        <p:spPr>
          <a:xfrm>
            <a:off x="2136648" y="1600200"/>
            <a:ext cx="5543528" cy="4495800"/>
          </a:xfrm>
        </p:spPr>
        <p:txBody>
          <a:bodyPr>
            <a:normAutofit/>
          </a:bodyPr>
          <a:lstStyle/>
          <a:p>
            <a:r>
              <a:rPr lang="en-US" dirty="0"/>
              <a:t>Problem Statement</a:t>
            </a:r>
          </a:p>
          <a:p>
            <a:pPr lvl="1"/>
            <a:r>
              <a:rPr lang="en-US" dirty="0"/>
              <a:t>A person invests $1000.00 in a saving yielding 5% interest. Assuming that all the interest is left on deposit, calculate and print the amount of money in the account at the end of each year for 10 years. Use the following formula to determine the amounts: </a:t>
            </a:r>
          </a:p>
          <a:p>
            <a:pPr lvl="2"/>
            <a:r>
              <a:rPr lang="en-US" dirty="0"/>
              <a:t>A=p(1+r)</a:t>
            </a:r>
            <a:r>
              <a:rPr lang="en-US" baseline="30000" dirty="0"/>
              <a:t>n</a:t>
            </a:r>
          </a:p>
          <a:p>
            <a:pPr lvl="3"/>
            <a:r>
              <a:rPr lang="en-US" dirty="0"/>
              <a:t>P is the original amount invested</a:t>
            </a:r>
          </a:p>
          <a:p>
            <a:pPr lvl="3"/>
            <a:r>
              <a:rPr lang="en-US" dirty="0"/>
              <a:t>R is the annual interest rate</a:t>
            </a:r>
          </a:p>
          <a:p>
            <a:pPr lvl="3"/>
            <a:r>
              <a:rPr lang="en-US" dirty="0"/>
              <a:t>N is the number of years</a:t>
            </a:r>
          </a:p>
          <a:p>
            <a:pPr lvl="3"/>
            <a:r>
              <a:rPr lang="en-US" dirty="0"/>
              <a:t>A is the amount on deposit at the end of the n </a:t>
            </a:r>
            <a:r>
              <a:rPr lang="en-US" dirty="0" err="1"/>
              <a:t>th</a:t>
            </a:r>
            <a:r>
              <a:rPr lang="en-US" dirty="0"/>
              <a:t> year</a:t>
            </a:r>
            <a:endParaRPr lang="ar-SA" dirty="0"/>
          </a:p>
        </p:txBody>
      </p:sp>
      <p:pic>
        <p:nvPicPr>
          <p:cNvPr id="9219" name="Picture 3"/>
          <p:cNvPicPr>
            <a:picLocks noChangeAspect="1" noChangeArrowheads="1"/>
          </p:cNvPicPr>
          <p:nvPr/>
        </p:nvPicPr>
        <p:blipFill>
          <a:blip r:embed="rId2" cstate="print"/>
          <a:srcRect/>
          <a:stretch>
            <a:fillRect/>
          </a:stretch>
        </p:blipFill>
        <p:spPr bwMode="auto">
          <a:xfrm>
            <a:off x="7751752" y="1988840"/>
            <a:ext cx="2717822" cy="367893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1574858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HTML DOM - Exercise</a:t>
            </a:r>
            <a:endParaRPr lang="ar-SA" dirty="0"/>
          </a:p>
        </p:txBody>
      </p:sp>
      <p:sp>
        <p:nvSpPr>
          <p:cNvPr id="4" name="Content Placeholder 3"/>
          <p:cNvSpPr>
            <a:spLocks noGrp="1"/>
          </p:cNvSpPr>
          <p:nvPr>
            <p:ph sz="quarter" idx="1"/>
          </p:nvPr>
        </p:nvSpPr>
        <p:spPr/>
        <p:txBody>
          <a:bodyPr>
            <a:normAutofit/>
          </a:bodyPr>
          <a:lstStyle/>
          <a:p>
            <a:r>
              <a:rPr lang="en-US" sz="2400" dirty="0"/>
              <a:t>CSS </a:t>
            </a:r>
          </a:p>
          <a:p>
            <a:pPr lvl="1"/>
            <a:r>
              <a:rPr lang="en-US" sz="2400" dirty="0"/>
              <a:t>Change the table background’s color to </a:t>
            </a:r>
            <a:r>
              <a:rPr lang="en-US" sz="2400" dirty="0" err="1"/>
              <a:t>lightblue</a:t>
            </a:r>
            <a:endParaRPr lang="en-US" sz="2400" dirty="0"/>
          </a:p>
          <a:p>
            <a:pPr lvl="1"/>
            <a:r>
              <a:rPr lang="en-US" sz="2400" dirty="0"/>
              <a:t>Change the header background’s color to </a:t>
            </a:r>
            <a:r>
              <a:rPr lang="en-US" sz="2400" dirty="0" err="1"/>
              <a:t>darkblue</a:t>
            </a:r>
            <a:endParaRPr lang="en-US" sz="2400" dirty="0"/>
          </a:p>
          <a:p>
            <a:pPr lvl="1"/>
            <a:r>
              <a:rPr lang="en-US" sz="2400" dirty="0"/>
              <a:t>Find a way to change the row background’s color to white </a:t>
            </a:r>
          </a:p>
          <a:p>
            <a:r>
              <a:rPr lang="en-US" sz="2400" dirty="0"/>
              <a:t>JavaScript</a:t>
            </a:r>
          </a:p>
          <a:p>
            <a:pPr lvl="1"/>
            <a:r>
              <a:rPr lang="en-US" sz="2400" dirty="0"/>
              <a:t>Calculate the amount</a:t>
            </a:r>
            <a:endParaRPr lang="ar-SA" sz="2400" dirty="0"/>
          </a:p>
        </p:txBody>
      </p:sp>
      <p:sp>
        <p:nvSpPr>
          <p:cNvPr id="5" name="Footer Placeholder 4"/>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105839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5B7A-E0E0-AD43-A51C-6ACC00A76E97}"/>
              </a:ext>
            </a:extLst>
          </p:cNvPr>
          <p:cNvSpPr>
            <a:spLocks noGrp="1"/>
          </p:cNvSpPr>
          <p:nvPr>
            <p:ph type="title"/>
          </p:nvPr>
        </p:nvSpPr>
        <p:spPr/>
        <p:txBody>
          <a:bodyPr/>
          <a:lstStyle/>
          <a:p>
            <a:r>
              <a:rPr lang="en-AE"/>
              <a:t>Lecture Notes</a:t>
            </a:r>
          </a:p>
        </p:txBody>
      </p:sp>
      <p:sp>
        <p:nvSpPr>
          <p:cNvPr id="3" name="Content Placeholder 2">
            <a:extLst>
              <a:ext uri="{FF2B5EF4-FFF2-40B4-BE49-F238E27FC236}">
                <a16:creationId xmlns:a16="http://schemas.microsoft.com/office/drawing/2014/main" id="{D8655978-10EF-4045-A6AA-B3396C2EF723}"/>
              </a:ext>
            </a:extLst>
          </p:cNvPr>
          <p:cNvSpPr>
            <a:spLocks noGrp="1"/>
          </p:cNvSpPr>
          <p:nvPr>
            <p:ph idx="1"/>
          </p:nvPr>
        </p:nvSpPr>
        <p:spPr/>
        <p:txBody>
          <a:bodyPr/>
          <a:lstStyle/>
          <a:p>
            <a:r>
              <a:rPr lang="en-AE"/>
              <a:t>Contents of lectures are based on the textbook, recommended text, and supplementary material</a:t>
            </a:r>
          </a:p>
          <a:p>
            <a:pPr lvl="1"/>
            <a:r>
              <a:rPr lang="en-AE"/>
              <a:t>Please read </a:t>
            </a:r>
            <a:r>
              <a:rPr lang="en-US"/>
              <a:t>C</a:t>
            </a:r>
            <a:r>
              <a:rPr lang="en-AE"/>
              <a:t>hapter Z of the e-textbook from page X </a:t>
            </a:r>
            <a:r>
              <a:rPr lang="en-US"/>
              <a:t>t</a:t>
            </a:r>
            <a:r>
              <a:rPr lang="en-AE"/>
              <a:t>o page Y</a:t>
            </a:r>
          </a:p>
        </p:txBody>
      </p:sp>
      <p:sp>
        <p:nvSpPr>
          <p:cNvPr id="4" name="Footer Placeholder 3"/>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1456637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HTML DOM - Exercise</a:t>
            </a:r>
            <a:endParaRPr lang="ar-SA" dirty="0"/>
          </a:p>
        </p:txBody>
      </p:sp>
      <p:pic>
        <p:nvPicPr>
          <p:cNvPr id="8" name="Picture 7">
            <a:extLst>
              <a:ext uri="{FF2B5EF4-FFF2-40B4-BE49-F238E27FC236}">
                <a16:creationId xmlns:a16="http://schemas.microsoft.com/office/drawing/2014/main" id="{4817EC95-C4CD-4B6C-8705-0F4D43F77C02}"/>
              </a:ext>
            </a:extLst>
          </p:cNvPr>
          <p:cNvPicPr>
            <a:picLocks noChangeAspect="1"/>
          </p:cNvPicPr>
          <p:nvPr/>
        </p:nvPicPr>
        <p:blipFill>
          <a:blip r:embed="rId2"/>
          <a:stretch>
            <a:fillRect/>
          </a:stretch>
        </p:blipFill>
        <p:spPr>
          <a:xfrm>
            <a:off x="2727135" y="1485361"/>
            <a:ext cx="8088349" cy="5372639"/>
          </a:xfrm>
          <a:prstGeom prst="rect">
            <a:avLst/>
          </a:prstGeom>
        </p:spPr>
      </p:pic>
      <p:sp>
        <p:nvSpPr>
          <p:cNvPr id="4" name="Footer Placeholder 3"/>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1149519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HTML DOM - Exercise</a:t>
            </a:r>
            <a:endParaRPr lang="ar-SA" dirty="0"/>
          </a:p>
        </p:txBody>
      </p:sp>
      <p:pic>
        <p:nvPicPr>
          <p:cNvPr id="7" name="Picture 6">
            <a:extLst>
              <a:ext uri="{FF2B5EF4-FFF2-40B4-BE49-F238E27FC236}">
                <a16:creationId xmlns:a16="http://schemas.microsoft.com/office/drawing/2014/main" id="{4C35DF30-A5E4-46B8-9FB0-D38AF454B3F4}"/>
              </a:ext>
            </a:extLst>
          </p:cNvPr>
          <p:cNvPicPr>
            <a:picLocks noChangeAspect="1"/>
          </p:cNvPicPr>
          <p:nvPr/>
        </p:nvPicPr>
        <p:blipFill>
          <a:blip r:embed="rId2"/>
          <a:stretch>
            <a:fillRect/>
          </a:stretch>
        </p:blipFill>
        <p:spPr>
          <a:xfrm>
            <a:off x="1961607" y="1620511"/>
            <a:ext cx="3448050" cy="1162050"/>
          </a:xfrm>
          <a:prstGeom prst="rect">
            <a:avLst/>
          </a:prstGeom>
        </p:spPr>
      </p:pic>
      <p:pic>
        <p:nvPicPr>
          <p:cNvPr id="9" name="Picture 8">
            <a:extLst>
              <a:ext uri="{FF2B5EF4-FFF2-40B4-BE49-F238E27FC236}">
                <a16:creationId xmlns:a16="http://schemas.microsoft.com/office/drawing/2014/main" id="{F85A1F1B-8C2F-4BEC-8624-C83E77811627}"/>
              </a:ext>
            </a:extLst>
          </p:cNvPr>
          <p:cNvPicPr>
            <a:picLocks noChangeAspect="1"/>
          </p:cNvPicPr>
          <p:nvPr/>
        </p:nvPicPr>
        <p:blipFill>
          <a:blip r:embed="rId3"/>
          <a:stretch>
            <a:fillRect/>
          </a:stretch>
        </p:blipFill>
        <p:spPr>
          <a:xfrm>
            <a:off x="1961607" y="2757897"/>
            <a:ext cx="2941955" cy="3727695"/>
          </a:xfrm>
          <a:prstGeom prst="rect">
            <a:avLst/>
          </a:prstGeom>
        </p:spPr>
      </p:pic>
      <p:sp>
        <p:nvSpPr>
          <p:cNvPr id="10" name="Rectangle 3">
            <a:extLst>
              <a:ext uri="{FF2B5EF4-FFF2-40B4-BE49-F238E27FC236}">
                <a16:creationId xmlns:a16="http://schemas.microsoft.com/office/drawing/2014/main" id="{8BC8BC41-9EAD-481F-BA98-6E43F670FCDF}"/>
              </a:ext>
            </a:extLst>
          </p:cNvPr>
          <p:cNvSpPr txBox="1">
            <a:spLocks noChangeArrowheads="1"/>
          </p:cNvSpPr>
          <p:nvPr/>
        </p:nvSpPr>
        <p:spPr>
          <a:xfrm>
            <a:off x="4695723" y="5011216"/>
            <a:ext cx="5759552" cy="1313384"/>
          </a:xfrm>
          <a:prstGeom prst="rect">
            <a:avLst/>
          </a:prstGeom>
        </p:spPr>
        <p:txBody>
          <a:bodyPr vert="horz">
            <a:normAutofit fontScale="85000" lnSpcReduction="20000"/>
          </a:bodyPr>
          <a:lstStyle/>
          <a:p>
            <a:pPr marL="320040" indent="-320040" defTabSz="914400">
              <a:spcBef>
                <a:spcPts val="700"/>
              </a:spcBef>
              <a:buClr>
                <a:schemeClr val="accent2"/>
              </a:buClr>
              <a:buSzPct val="60000"/>
              <a:buFont typeface="Wingdings"/>
              <a:buChar char=""/>
              <a:defRPr/>
            </a:pPr>
            <a:r>
              <a:rPr lang="en-US" sz="2400" dirty="0"/>
              <a:t>JavaScript does not include an exponentiation operator</a:t>
            </a:r>
          </a:p>
          <a:p>
            <a:pPr marL="640080" lvl="1" indent="-274320" defTabSz="914400">
              <a:spcBef>
                <a:spcPts val="550"/>
              </a:spcBef>
              <a:buClr>
                <a:schemeClr val="accent1"/>
              </a:buClr>
              <a:buSzPct val="70000"/>
              <a:buFont typeface="Wingdings 2"/>
              <a:buChar char=""/>
              <a:defRPr/>
            </a:pPr>
            <a:r>
              <a:rPr lang="en-US" sz="2000" dirty="0">
                <a:latin typeface="Lucida Console" pitchFamily="49" charset="0"/>
              </a:rPr>
              <a:t>Math</a:t>
            </a:r>
            <a:r>
              <a:rPr lang="en-US" sz="2000" dirty="0"/>
              <a:t> object’s </a:t>
            </a:r>
            <a:r>
              <a:rPr lang="en-US" sz="2000" dirty="0">
                <a:latin typeface="Lucida Console" pitchFamily="49" charset="0"/>
              </a:rPr>
              <a:t>pow</a:t>
            </a:r>
            <a:r>
              <a:rPr lang="en-US" sz="2000" dirty="0"/>
              <a:t> method for this purpose. </a:t>
            </a:r>
            <a:r>
              <a:rPr lang="en-US" sz="2000" dirty="0" err="1">
                <a:latin typeface="Lucida Console" pitchFamily="49" charset="0"/>
              </a:rPr>
              <a:t>Math.pow</a:t>
            </a:r>
            <a:r>
              <a:rPr lang="en-US" sz="2000" dirty="0">
                <a:latin typeface="Lucida Console" pitchFamily="49" charset="0"/>
              </a:rPr>
              <a:t>(x, y)</a:t>
            </a:r>
            <a:r>
              <a:rPr lang="en-US" sz="2000" dirty="0"/>
              <a:t> calculates the value of </a:t>
            </a:r>
            <a:r>
              <a:rPr lang="en-US" sz="2000" i="1" dirty="0"/>
              <a:t>x</a:t>
            </a:r>
            <a:r>
              <a:rPr lang="en-US" sz="2000" dirty="0"/>
              <a:t> raised to the </a:t>
            </a:r>
            <a:r>
              <a:rPr lang="en-US" sz="2000" i="1" dirty="0" err="1"/>
              <a:t>y</a:t>
            </a:r>
            <a:r>
              <a:rPr lang="en-US" sz="2000" dirty="0" err="1"/>
              <a:t>th</a:t>
            </a:r>
            <a:r>
              <a:rPr lang="en-US" sz="2000" dirty="0"/>
              <a:t> power.</a:t>
            </a:r>
          </a:p>
        </p:txBody>
      </p:sp>
      <p:sp>
        <p:nvSpPr>
          <p:cNvPr id="4" name="Footer Placeholder 3"/>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1456271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23450-F084-4406-1BC9-9B4A13ABB139}"/>
              </a:ext>
            </a:extLst>
          </p:cNvPr>
          <p:cNvSpPr>
            <a:spLocks noGrp="1"/>
          </p:cNvSpPr>
          <p:nvPr>
            <p:ph type="title"/>
          </p:nvPr>
        </p:nvSpPr>
        <p:spPr>
          <a:xfrm>
            <a:off x="581192" y="1507414"/>
            <a:ext cx="5120255" cy="3903332"/>
          </a:xfrm>
        </p:spPr>
        <p:txBody>
          <a:bodyPr anchor="t">
            <a:normAutofit/>
          </a:bodyPr>
          <a:lstStyle/>
          <a:p>
            <a:r>
              <a:rPr lang="en-AE" sz="4000">
                <a:solidFill>
                  <a:srgbClr val="00218A"/>
                </a:solidFill>
              </a:rPr>
              <a:t>KEY TERMS</a:t>
            </a:r>
          </a:p>
        </p:txBody>
      </p:sp>
      <p:sp>
        <p:nvSpPr>
          <p:cNvPr id="11" name="Rectangle 10">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4">
            <a:extLst>
              <a:ext uri="{FF2B5EF4-FFF2-40B4-BE49-F238E27FC236}">
                <a16:creationId xmlns:a16="http://schemas.microsoft.com/office/drawing/2014/main" id="{6B8AABDB-4051-A156-130E-B0DB15EE4B5E}"/>
              </a:ext>
            </a:extLst>
          </p:cNvPr>
          <p:cNvGraphicFramePr>
            <a:graphicFrameLocks noGrp="1"/>
          </p:cNvGraphicFramePr>
          <p:nvPr>
            <p:ph idx="1"/>
            <p:extLst>
              <p:ext uri="{D42A27DB-BD31-4B8C-83A1-F6EECF244321}">
                <p14:modId xmlns:p14="http://schemas.microsoft.com/office/powerpoint/2010/main" val="2728532209"/>
              </p:ext>
            </p:extLst>
          </p:nvPr>
        </p:nvGraphicFramePr>
        <p:xfrm>
          <a:off x="3893127" y="1219200"/>
          <a:ext cx="7717848" cy="4640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12">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Footer Placeholder 2"/>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2324354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7513-A97F-EF25-60E7-7AEB6A8BF00F}"/>
              </a:ext>
            </a:extLst>
          </p:cNvPr>
          <p:cNvSpPr>
            <a:spLocks noGrp="1"/>
          </p:cNvSpPr>
          <p:nvPr>
            <p:ph type="ctrTitle"/>
          </p:nvPr>
        </p:nvSpPr>
        <p:spPr/>
        <p:txBody>
          <a:bodyPr/>
          <a:lstStyle/>
          <a:p>
            <a:endParaRPr lang="en-AE"/>
          </a:p>
        </p:txBody>
      </p:sp>
    </p:spTree>
    <p:extLst>
      <p:ext uri="{BB962C8B-B14F-4D97-AF65-F5344CB8AC3E}">
        <p14:creationId xmlns:p14="http://schemas.microsoft.com/office/powerpoint/2010/main" val="448676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B4C527F-AA88-4BD2-819A-06921EEB4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1BEFAC-BF22-4CF8-9B60-C1CACA905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D3DD40B-A7E5-5946-80C7-87DE42F2E2C8}"/>
              </a:ext>
            </a:extLst>
          </p:cNvPr>
          <p:cNvSpPr>
            <a:spLocks noGrp="1"/>
          </p:cNvSpPr>
          <p:nvPr>
            <p:ph type="title"/>
          </p:nvPr>
        </p:nvSpPr>
        <p:spPr>
          <a:xfrm>
            <a:off x="8369643" y="1037967"/>
            <a:ext cx="3054091" cy="4709131"/>
          </a:xfrm>
        </p:spPr>
        <p:txBody>
          <a:bodyPr anchor="ctr">
            <a:normAutofit/>
          </a:bodyPr>
          <a:lstStyle/>
          <a:p>
            <a:r>
              <a:rPr lang="en-AE">
                <a:solidFill>
                  <a:srgbClr val="FFFEFF"/>
                </a:solidFill>
              </a:rPr>
              <a:t>LECTURE OUTLINE</a:t>
            </a:r>
          </a:p>
        </p:txBody>
      </p:sp>
      <p:graphicFrame>
        <p:nvGraphicFramePr>
          <p:cNvPr id="7" name="Content Placeholder 2">
            <a:extLst>
              <a:ext uri="{FF2B5EF4-FFF2-40B4-BE49-F238E27FC236}">
                <a16:creationId xmlns:a16="http://schemas.microsoft.com/office/drawing/2014/main" id="{DC1FD7DD-5F10-447C-805A-74ED1A6DDF14}"/>
              </a:ext>
            </a:extLst>
          </p:cNvPr>
          <p:cNvGraphicFramePr>
            <a:graphicFrameLocks noGrp="1"/>
          </p:cNvGraphicFramePr>
          <p:nvPr>
            <p:ph idx="1"/>
            <p:extLst>
              <p:ext uri="{D42A27DB-BD31-4B8C-83A1-F6EECF244321}">
                <p14:modId xmlns:p14="http://schemas.microsoft.com/office/powerpoint/2010/main" val="1308643954"/>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231384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734454" y="1573161"/>
            <a:ext cx="10876356" cy="4277031"/>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a:t>Chapter 6</a:t>
            </a:r>
          </a:p>
        </p:txBody>
      </p:sp>
    </p:spTree>
    <p:extLst>
      <p:ext uri="{BB962C8B-B14F-4D97-AF65-F5344CB8AC3E}">
        <p14:creationId xmlns:p14="http://schemas.microsoft.com/office/powerpoint/2010/main" val="350826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ar-SA" dirty="0"/>
          </a:p>
        </p:txBody>
      </p:sp>
      <p:sp>
        <p:nvSpPr>
          <p:cNvPr id="4" name="Content Placeholder 3"/>
          <p:cNvSpPr>
            <a:spLocks noGrp="1"/>
          </p:cNvSpPr>
          <p:nvPr>
            <p:ph sz="quarter" idx="1"/>
          </p:nvPr>
        </p:nvSpPr>
        <p:spPr>
          <a:xfrm>
            <a:off x="471950" y="1966452"/>
            <a:ext cx="5879689" cy="3985359"/>
          </a:xfrm>
        </p:spPr>
        <p:txBody>
          <a:bodyPr>
            <a:normAutofit fontScale="70000" lnSpcReduction="20000"/>
          </a:bodyPr>
          <a:lstStyle/>
          <a:p>
            <a:endParaRPr lang="en-US" dirty="0"/>
          </a:p>
          <a:p>
            <a:endParaRPr lang="en-US" dirty="0"/>
          </a:p>
          <a:p>
            <a:r>
              <a:rPr lang="en-US" sz="2600" dirty="0"/>
              <a:t>When a web page is loaded, the browser creates a </a:t>
            </a:r>
            <a:r>
              <a:rPr lang="en-US" sz="2600" b="1" dirty="0"/>
              <a:t>D</a:t>
            </a:r>
            <a:r>
              <a:rPr lang="en-US" sz="2600" dirty="0"/>
              <a:t>ocument </a:t>
            </a:r>
            <a:r>
              <a:rPr lang="en-US" sz="2600" b="1" dirty="0"/>
              <a:t>O</a:t>
            </a:r>
            <a:r>
              <a:rPr lang="en-US" sz="2600" dirty="0"/>
              <a:t>bject </a:t>
            </a:r>
            <a:r>
              <a:rPr lang="en-US" sz="2600" b="1" dirty="0"/>
              <a:t>M</a:t>
            </a:r>
            <a:r>
              <a:rPr lang="en-US" sz="2600" dirty="0"/>
              <a:t>odel of the page</a:t>
            </a:r>
          </a:p>
          <a:p>
            <a:r>
              <a:rPr lang="en-US" sz="2600" dirty="0"/>
              <a:t>The </a:t>
            </a:r>
            <a:r>
              <a:rPr lang="en-US" sz="2600" b="1" dirty="0"/>
              <a:t>HTML DOM</a:t>
            </a:r>
            <a:r>
              <a:rPr lang="en-US" sz="2600" dirty="0"/>
              <a:t> model is constructed as a </a:t>
            </a:r>
            <a:r>
              <a:rPr lang="en-US" sz="2600" u="sng" dirty="0"/>
              <a:t>tree</a:t>
            </a:r>
            <a:r>
              <a:rPr lang="en-US" sz="2600" dirty="0"/>
              <a:t> of </a:t>
            </a:r>
            <a:r>
              <a:rPr lang="en-US" sz="2600" b="1" dirty="0"/>
              <a:t>Objects</a:t>
            </a:r>
            <a:r>
              <a:rPr lang="en-US" sz="2600" dirty="0"/>
              <a:t>:</a:t>
            </a:r>
          </a:p>
          <a:p>
            <a:pPr lvl="1">
              <a:lnSpc>
                <a:spcPct val="90000"/>
              </a:lnSpc>
            </a:pPr>
            <a:r>
              <a:rPr lang="en-US" sz="2600" dirty="0"/>
              <a:t>Nodes are related to each other through </a:t>
            </a:r>
            <a:r>
              <a:rPr lang="en-US" sz="2600" u="sng" dirty="0"/>
              <a:t>child-parent relationships</a:t>
            </a:r>
          </a:p>
          <a:p>
            <a:pPr lvl="1">
              <a:lnSpc>
                <a:spcPct val="90000"/>
              </a:lnSpc>
            </a:pPr>
            <a:r>
              <a:rPr lang="en-US" sz="2600" dirty="0"/>
              <a:t>A node can have multiple children, but only one parent</a:t>
            </a:r>
          </a:p>
          <a:p>
            <a:pPr lvl="1">
              <a:lnSpc>
                <a:spcPct val="90000"/>
              </a:lnSpc>
            </a:pPr>
            <a:r>
              <a:rPr lang="en-US" sz="2600" dirty="0"/>
              <a:t>Nodes with the </a:t>
            </a:r>
            <a:r>
              <a:rPr lang="en-US" sz="2600" u="sng" dirty="0"/>
              <a:t>same parent </a:t>
            </a:r>
            <a:r>
              <a:rPr lang="en-US" sz="2600" dirty="0"/>
              <a:t>node are referred to as </a:t>
            </a:r>
            <a:r>
              <a:rPr lang="en-US" sz="2600" u="sng" dirty="0"/>
              <a:t>siblings</a:t>
            </a:r>
          </a:p>
          <a:p>
            <a:pPr lvl="1">
              <a:lnSpc>
                <a:spcPct val="90000"/>
              </a:lnSpc>
            </a:pPr>
            <a:r>
              <a:rPr lang="en-US" sz="2600" dirty="0"/>
              <a:t>The </a:t>
            </a:r>
            <a:r>
              <a:rPr lang="en-US" sz="2600" dirty="0">
                <a:latin typeface="Lucida Console" pitchFamily="49" charset="0"/>
              </a:rPr>
              <a:t>html</a:t>
            </a:r>
            <a:r>
              <a:rPr lang="en-US" sz="2600" dirty="0"/>
              <a:t> node in a DOM tree is called the </a:t>
            </a:r>
            <a:r>
              <a:rPr lang="en-US" sz="2600" u="sng" dirty="0"/>
              <a:t>root node</a:t>
            </a:r>
            <a:r>
              <a:rPr lang="en-US" sz="2600" dirty="0"/>
              <a:t>, because it has no parent</a:t>
            </a:r>
          </a:p>
          <a:p>
            <a:pPr lvl="1"/>
            <a:endParaRPr lang="en-US" sz="3200" dirty="0"/>
          </a:p>
          <a:p>
            <a:endParaRPr lang="ar-SA" sz="3600" dirty="0"/>
          </a:p>
        </p:txBody>
      </p:sp>
      <p:pic>
        <p:nvPicPr>
          <p:cNvPr id="7" name="Picture 2"/>
          <p:cNvPicPr>
            <a:picLocks noGrp="1" noChangeAspect="1" noChangeArrowheads="1"/>
          </p:cNvPicPr>
          <p:nvPr>
            <p:ph sz="quarter" idx="2"/>
          </p:nvPr>
        </p:nvPicPr>
        <p:blipFill>
          <a:blip r:embed="rId2" cstate="print"/>
          <a:srcRect/>
          <a:stretch>
            <a:fillRect/>
          </a:stretch>
        </p:blipFill>
        <p:spPr bwMode="auto">
          <a:xfrm>
            <a:off x="6213988" y="729658"/>
            <a:ext cx="5123694" cy="5791199"/>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132976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ar-SA" dirty="0"/>
          </a:p>
        </p:txBody>
      </p:sp>
      <p:sp>
        <p:nvSpPr>
          <p:cNvPr id="3" name="Content Placeholder 2"/>
          <p:cNvSpPr>
            <a:spLocks noGrp="1"/>
          </p:cNvSpPr>
          <p:nvPr>
            <p:ph sz="quarter" idx="1"/>
          </p:nvPr>
        </p:nvSpPr>
        <p:spPr>
          <a:xfrm>
            <a:off x="1692617" y="5092332"/>
            <a:ext cx="4495800" cy="1047345"/>
          </a:xfrm>
        </p:spPr>
        <p:txBody>
          <a:bodyPr>
            <a:normAutofit/>
          </a:bodyPr>
          <a:lstStyle/>
          <a:p>
            <a:r>
              <a:rPr lang="en-US" sz="2400" dirty="0"/>
              <a:t>How to display the DOM tree</a:t>
            </a:r>
          </a:p>
          <a:p>
            <a:pPr lvl="1"/>
            <a:r>
              <a:rPr lang="en-US" sz="2000" dirty="0"/>
              <a:t>Control+shift+I for Chrome</a:t>
            </a:r>
            <a:endParaRPr lang="ar-SA" sz="2000" dirty="0"/>
          </a:p>
        </p:txBody>
      </p:sp>
      <p:sp>
        <p:nvSpPr>
          <p:cNvPr id="4" name="Content Placeholder 3"/>
          <p:cNvSpPr>
            <a:spLocks noGrp="1"/>
          </p:cNvSpPr>
          <p:nvPr>
            <p:ph sz="quarter" idx="2"/>
          </p:nvPr>
        </p:nvSpPr>
        <p:spPr/>
        <p:txBody>
          <a:bodyPr/>
          <a:lstStyle/>
          <a:p>
            <a:endParaRPr lang="ar-SA"/>
          </a:p>
        </p:txBody>
      </p:sp>
      <p:grpSp>
        <p:nvGrpSpPr>
          <p:cNvPr id="10" name="Group 9"/>
          <p:cNvGrpSpPr/>
          <p:nvPr/>
        </p:nvGrpSpPr>
        <p:grpSpPr>
          <a:xfrm>
            <a:off x="2503322" y="751693"/>
            <a:ext cx="9107487" cy="4293096"/>
            <a:chOff x="36513" y="620688"/>
            <a:chExt cx="9107487" cy="4293096"/>
          </a:xfrm>
        </p:grpSpPr>
        <p:pic>
          <p:nvPicPr>
            <p:cNvPr id="16386" name="Picture 2"/>
            <p:cNvPicPr>
              <a:picLocks noChangeAspect="1" noChangeArrowheads="1"/>
            </p:cNvPicPr>
            <p:nvPr/>
          </p:nvPicPr>
          <p:blipFill>
            <a:blip r:embed="rId2" cstate="print"/>
            <a:srcRect/>
            <a:stretch>
              <a:fillRect/>
            </a:stretch>
          </p:blipFill>
          <p:spPr bwMode="auto">
            <a:xfrm>
              <a:off x="36513" y="1556792"/>
              <a:ext cx="4067944" cy="3356992"/>
            </a:xfrm>
            <a:prstGeom prst="rect">
              <a:avLst/>
            </a:prstGeom>
            <a:noFill/>
            <a:ln w="9525">
              <a:noFill/>
              <a:miter lim="800000"/>
              <a:headEnd/>
              <a:tailEnd/>
            </a:ln>
          </p:spPr>
        </p:pic>
        <p:pic>
          <p:nvPicPr>
            <p:cNvPr id="16387" name="Picture 3"/>
            <p:cNvPicPr>
              <a:picLocks noChangeAspect="1" noChangeArrowheads="1"/>
            </p:cNvPicPr>
            <p:nvPr/>
          </p:nvPicPr>
          <p:blipFill>
            <a:blip r:embed="rId3" cstate="print"/>
            <a:srcRect/>
            <a:stretch>
              <a:fillRect/>
            </a:stretch>
          </p:blipFill>
          <p:spPr bwMode="auto">
            <a:xfrm>
              <a:off x="4139952" y="620688"/>
              <a:ext cx="5004048" cy="2368263"/>
            </a:xfrm>
            <a:prstGeom prst="rect">
              <a:avLst/>
            </a:prstGeom>
            <a:noFill/>
            <a:ln w="9525">
              <a:noFill/>
              <a:miter lim="800000"/>
              <a:headEnd/>
              <a:tailEnd/>
            </a:ln>
          </p:spPr>
        </p:pic>
      </p:grpSp>
      <p:pic>
        <p:nvPicPr>
          <p:cNvPr id="16388" name="Picture 4"/>
          <p:cNvPicPr>
            <a:picLocks noChangeAspect="1" noChangeArrowheads="1"/>
          </p:cNvPicPr>
          <p:nvPr/>
        </p:nvPicPr>
        <p:blipFill>
          <a:blip r:embed="rId4" cstate="print"/>
          <a:srcRect/>
          <a:stretch>
            <a:fillRect/>
          </a:stretch>
        </p:blipFill>
        <p:spPr bwMode="auto">
          <a:xfrm>
            <a:off x="6647318" y="3068960"/>
            <a:ext cx="5076056" cy="378904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pPr>
              <a:defRPr/>
            </a:pPr>
            <a:r>
              <a:rPr lang="en-US"/>
              <a:t>Chapter 6</a:t>
            </a:r>
          </a:p>
        </p:txBody>
      </p:sp>
    </p:spTree>
    <p:extLst>
      <p:ext uri="{BB962C8B-B14F-4D97-AF65-F5344CB8AC3E}">
        <p14:creationId xmlns:p14="http://schemas.microsoft.com/office/powerpoint/2010/main" val="203262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88"/>
                                        </p:tgtEl>
                                        <p:attrNameLst>
                                          <p:attrName>style.visibility</p:attrName>
                                        </p:attrNameLst>
                                      </p:cBhvr>
                                      <p:to>
                                        <p:strVal val="visible"/>
                                      </p:to>
                                    </p:set>
                                    <p:animEffect transition="in" filter="fade">
                                      <p:cBhvr>
                                        <p:cTn id="15"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63205" y="1836367"/>
            <a:ext cx="11029615" cy="3678303"/>
          </a:xfrm>
        </p:spPr>
        <p:txBody>
          <a:bodyPr>
            <a:normAutofit/>
          </a:bodyPr>
          <a:lstStyle/>
          <a:p>
            <a:r>
              <a:rPr lang="en-US" sz="2000" dirty="0"/>
              <a:t>The Document Object Model gives you scripting access to </a:t>
            </a:r>
            <a:r>
              <a:rPr lang="en-US" sz="2000" i="1" dirty="0"/>
              <a:t>all</a:t>
            </a:r>
            <a:r>
              <a:rPr lang="en-US" sz="2000" dirty="0"/>
              <a:t> the elements on a web page</a:t>
            </a:r>
          </a:p>
          <a:p>
            <a:r>
              <a:rPr lang="en-US" sz="2000" dirty="0"/>
              <a:t>With a programmable object model, JavaScript gets all the power it needs to create dynamic HTML:</a:t>
            </a:r>
          </a:p>
          <a:p>
            <a:pPr lvl="1"/>
            <a:r>
              <a:rPr lang="en-US" sz="1800" dirty="0"/>
              <a:t>JavaScript can change all the HTML elements in the page</a:t>
            </a:r>
          </a:p>
          <a:p>
            <a:pPr lvl="1"/>
            <a:r>
              <a:rPr lang="en-US" sz="1800" dirty="0"/>
              <a:t>JavaScript can change all the HTML attributes in the page</a:t>
            </a:r>
          </a:p>
          <a:p>
            <a:pPr lvl="1"/>
            <a:r>
              <a:rPr lang="en-US" sz="1800" dirty="0"/>
              <a:t>JavaScript can change all the CSS styles in the page</a:t>
            </a:r>
          </a:p>
          <a:p>
            <a:pPr lvl="1"/>
            <a:r>
              <a:rPr lang="en-US" sz="1800" dirty="0"/>
              <a:t>JavaScript can react to all the events in the page</a:t>
            </a:r>
          </a:p>
          <a:p>
            <a:pPr>
              <a:lnSpc>
                <a:spcPct val="90000"/>
              </a:lnSpc>
            </a:pPr>
            <a:endParaRPr lang="en-US" sz="2400" dirty="0"/>
          </a:p>
        </p:txBody>
      </p:sp>
      <p:sp>
        <p:nvSpPr>
          <p:cNvPr id="32771" name="Rectangle 2"/>
          <p:cNvSpPr>
            <a:spLocks noGrp="1" noChangeArrowheads="1"/>
          </p:cNvSpPr>
          <p:nvPr>
            <p:ph type="title"/>
          </p:nvPr>
        </p:nvSpPr>
        <p:spPr/>
        <p:txBody>
          <a:bodyPr>
            <a:normAutofit/>
          </a:bodyPr>
          <a:lstStyle/>
          <a:p>
            <a:pPr>
              <a:defRPr/>
            </a:pPr>
            <a:r>
              <a:rPr lang="en-US" sz="3200" dirty="0"/>
              <a:t>Modeling a Document: DOM Nodes and Trees</a:t>
            </a:r>
          </a:p>
        </p:txBody>
      </p:sp>
      <p:pic>
        <p:nvPicPr>
          <p:cNvPr id="6" name="Picture 2"/>
          <p:cNvPicPr>
            <a:picLocks noChangeAspect="1" noChangeArrowheads="1"/>
          </p:cNvPicPr>
          <p:nvPr/>
        </p:nvPicPr>
        <p:blipFill>
          <a:blip r:embed="rId3" cstate="print"/>
          <a:srcRect/>
          <a:stretch>
            <a:fillRect/>
          </a:stretch>
        </p:blipFill>
        <p:spPr bwMode="auto">
          <a:xfrm>
            <a:off x="2869790" y="4784098"/>
            <a:ext cx="6346154" cy="1701965"/>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367889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W3C HTML DOM Standard</a:t>
            </a:r>
            <a:endParaRPr lang="ar-SA" dirty="0"/>
          </a:p>
        </p:txBody>
      </p:sp>
      <p:sp>
        <p:nvSpPr>
          <p:cNvPr id="4" name="Content Placeholder 3"/>
          <p:cNvSpPr>
            <a:spLocks noGrp="1"/>
          </p:cNvSpPr>
          <p:nvPr>
            <p:ph sz="quarter" idx="1"/>
          </p:nvPr>
        </p:nvSpPr>
        <p:spPr/>
        <p:txBody>
          <a:bodyPr>
            <a:normAutofit/>
          </a:bodyPr>
          <a:lstStyle/>
          <a:p>
            <a:r>
              <a:rPr lang="en-US" sz="2400" dirty="0"/>
              <a:t>The HTML DOM is a standard </a:t>
            </a:r>
            <a:r>
              <a:rPr lang="en-US" sz="2400" b="1" dirty="0"/>
              <a:t>object</a:t>
            </a:r>
            <a:r>
              <a:rPr lang="en-US" sz="2400" dirty="0"/>
              <a:t> model and </a:t>
            </a:r>
            <a:r>
              <a:rPr lang="en-US" sz="2400" b="1" dirty="0"/>
              <a:t>programming interface</a:t>
            </a:r>
            <a:r>
              <a:rPr lang="en-US" sz="2400" dirty="0"/>
              <a:t> for HTML. It defines:</a:t>
            </a:r>
          </a:p>
          <a:p>
            <a:pPr lvl="1"/>
            <a:r>
              <a:rPr lang="en-US" sz="2400" dirty="0"/>
              <a:t>The HTML elements as </a:t>
            </a:r>
            <a:r>
              <a:rPr lang="en-US" sz="2400" b="1" dirty="0"/>
              <a:t>objects</a:t>
            </a:r>
            <a:endParaRPr lang="en-US" sz="2400" dirty="0"/>
          </a:p>
          <a:p>
            <a:pPr lvl="1"/>
            <a:r>
              <a:rPr lang="en-US" sz="2400" dirty="0"/>
              <a:t>The </a:t>
            </a:r>
            <a:r>
              <a:rPr lang="en-US" sz="2400" b="1" dirty="0"/>
              <a:t>properties</a:t>
            </a:r>
            <a:r>
              <a:rPr lang="en-US" sz="2400" dirty="0"/>
              <a:t> of all HTML elements</a:t>
            </a:r>
          </a:p>
          <a:p>
            <a:pPr lvl="1"/>
            <a:r>
              <a:rPr lang="en-US" sz="2400" dirty="0"/>
              <a:t>The </a:t>
            </a:r>
            <a:r>
              <a:rPr lang="en-US" sz="2400" b="1" dirty="0"/>
              <a:t>methods</a:t>
            </a:r>
            <a:r>
              <a:rPr lang="en-US" sz="2400" dirty="0"/>
              <a:t> to access all HTML elements</a:t>
            </a:r>
          </a:p>
          <a:p>
            <a:pPr lvl="1"/>
            <a:r>
              <a:rPr lang="en-US" sz="2400" dirty="0"/>
              <a:t>The </a:t>
            </a:r>
            <a:r>
              <a:rPr lang="en-US" sz="2400" b="1" dirty="0"/>
              <a:t>events</a:t>
            </a:r>
            <a:r>
              <a:rPr lang="en-US" sz="2400" dirty="0"/>
              <a:t> for all HTML elements</a:t>
            </a:r>
          </a:p>
          <a:p>
            <a:endParaRPr lang="ar-SA" dirty="0"/>
          </a:p>
        </p:txBody>
      </p:sp>
      <p:sp>
        <p:nvSpPr>
          <p:cNvPr id="5" name="Footer Placeholder 4"/>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313097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DOM</a:t>
            </a:r>
            <a:endParaRPr lang="ar-SA" dirty="0"/>
          </a:p>
        </p:txBody>
      </p:sp>
      <p:sp>
        <p:nvSpPr>
          <p:cNvPr id="4" name="Content Placeholder 3"/>
          <p:cNvSpPr>
            <a:spLocks noGrp="1"/>
          </p:cNvSpPr>
          <p:nvPr>
            <p:ph sz="quarter" idx="1"/>
          </p:nvPr>
        </p:nvSpPr>
        <p:spPr>
          <a:xfrm>
            <a:off x="581192" y="1966452"/>
            <a:ext cx="11207685" cy="3892347"/>
          </a:xfrm>
        </p:spPr>
        <p:txBody>
          <a:bodyPr/>
          <a:lstStyle/>
          <a:p>
            <a:r>
              <a:rPr lang="en-US" sz="2400" dirty="0"/>
              <a:t>HTML DOM is used to</a:t>
            </a:r>
          </a:p>
          <a:p>
            <a:pPr lvl="1"/>
            <a:r>
              <a:rPr lang="en-US" sz="2400" b="1" dirty="0">
                <a:solidFill>
                  <a:schemeClr val="accent1"/>
                </a:solidFill>
              </a:rPr>
              <a:t>change the content (</a:t>
            </a:r>
            <a:r>
              <a:rPr lang="en-US" sz="2400" b="1" dirty="0" err="1">
                <a:solidFill>
                  <a:schemeClr val="accent1"/>
                </a:solidFill>
              </a:rPr>
              <a:t>innerHTML</a:t>
            </a:r>
            <a:r>
              <a:rPr lang="en-US" sz="2400" b="1" dirty="0">
                <a:solidFill>
                  <a:schemeClr val="accent1"/>
                </a:solidFill>
              </a:rPr>
              <a:t>) of HTML elements</a:t>
            </a:r>
          </a:p>
          <a:p>
            <a:pPr lvl="1"/>
            <a:r>
              <a:rPr lang="en-US" sz="2400" b="1" dirty="0">
                <a:solidFill>
                  <a:schemeClr val="accent1"/>
                </a:solidFill>
              </a:rPr>
              <a:t>change the style (CSS) of HTML elements</a:t>
            </a:r>
          </a:p>
          <a:p>
            <a:pPr lvl="1"/>
            <a:r>
              <a:rPr lang="en-US" sz="2400" dirty="0"/>
              <a:t>react to HTML DOM events</a:t>
            </a:r>
          </a:p>
          <a:p>
            <a:pPr lvl="1"/>
            <a:r>
              <a:rPr lang="en-US" sz="2400" dirty="0"/>
              <a:t>add and delete HTML elements</a:t>
            </a:r>
          </a:p>
          <a:p>
            <a:pPr>
              <a:buNone/>
            </a:pPr>
            <a:br>
              <a:rPr lang="en-US" dirty="0"/>
            </a:br>
            <a:endParaRPr lang="ar-SA" dirty="0"/>
          </a:p>
        </p:txBody>
      </p:sp>
      <p:sp>
        <p:nvSpPr>
          <p:cNvPr id="5" name="Footer Placeholder 4"/>
          <p:cNvSpPr>
            <a:spLocks noGrp="1"/>
          </p:cNvSpPr>
          <p:nvPr>
            <p:ph type="ftr" sz="quarter" idx="11"/>
          </p:nvPr>
        </p:nvSpPr>
        <p:spPr/>
        <p:txBody>
          <a:bodyPr/>
          <a:lstStyle/>
          <a:p>
            <a:pPr>
              <a:defRPr/>
            </a:pPr>
            <a:r>
              <a:rPr lang="en-US"/>
              <a:t>Chapter 6</a:t>
            </a:r>
            <a:endParaRPr lang="en-US" dirty="0"/>
          </a:p>
        </p:txBody>
      </p:sp>
    </p:spTree>
    <p:extLst>
      <p:ext uri="{BB962C8B-B14F-4D97-AF65-F5344CB8AC3E}">
        <p14:creationId xmlns:p14="http://schemas.microsoft.com/office/powerpoint/2010/main" val="1171360622"/>
      </p:ext>
    </p:extLst>
  </p:cSld>
  <p:clrMapOvr>
    <a:masterClrMapping/>
  </p:clrMapOvr>
</p:sld>
</file>

<file path=ppt/theme/theme1.xml><?xml version="1.0" encoding="utf-8"?>
<a:theme xmlns:a="http://schemas.openxmlformats.org/drawingml/2006/main" name="Dividend">
  <a:themeElements>
    <a:clrScheme name="Custom 3">
      <a:dk1>
        <a:srgbClr val="000000"/>
      </a:dk1>
      <a:lt1>
        <a:srgbClr val="FFFFFF"/>
      </a:lt1>
      <a:dk2>
        <a:srgbClr val="3D3D3D"/>
      </a:dk2>
      <a:lt2>
        <a:srgbClr val="EBEBEB"/>
      </a:lt2>
      <a:accent1>
        <a:srgbClr val="051B94"/>
      </a:accent1>
      <a:accent2>
        <a:srgbClr val="4590B8"/>
      </a:accent2>
      <a:accent3>
        <a:srgbClr val="041077"/>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{47A6752F-5DD0-E24D-8854-34C55886033D}tf10001123</Template>
  <TotalTime>129</TotalTime>
  <Words>850</Words>
  <Application>Microsoft Macintosh PowerPoint</Application>
  <PresentationFormat>Widescreen</PresentationFormat>
  <Paragraphs>147</Paragraphs>
  <Slides>23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Courier New</vt:lpstr>
      <vt:lpstr>Gill Sans MT</vt:lpstr>
      <vt:lpstr>Lucida Console</vt:lpstr>
      <vt:lpstr>Tahoma</vt:lpstr>
      <vt:lpstr>Wingdings</vt:lpstr>
      <vt:lpstr>Wingdings 2</vt:lpstr>
      <vt:lpstr>Dividend</vt:lpstr>
      <vt:lpstr>CHAPTER 6: JavaScript and the DOCUMENT OBJECT MODEL</vt:lpstr>
      <vt:lpstr>Lecture Notes</vt:lpstr>
      <vt:lpstr>LECTURE OUTLINE</vt:lpstr>
      <vt:lpstr>PowerPoint Presentation</vt:lpstr>
      <vt:lpstr>Introduction…</vt:lpstr>
      <vt:lpstr>Introduction</vt:lpstr>
      <vt:lpstr>Modeling a Document: DOM Nodes and Trees</vt:lpstr>
      <vt:lpstr>W3C HTML DOM Standard</vt:lpstr>
      <vt:lpstr>HTML DOM</vt:lpstr>
      <vt:lpstr>DOM-changing HTML…</vt:lpstr>
      <vt:lpstr>DOM-changing HTML…</vt:lpstr>
      <vt:lpstr>DOM-changing HTML…</vt:lpstr>
      <vt:lpstr>HTML DOM-changing HTML…</vt:lpstr>
      <vt:lpstr>DOM-appending HTML…</vt:lpstr>
      <vt:lpstr>HTML DOM-appending HTML…</vt:lpstr>
      <vt:lpstr>JavaScript HTML DOM - Changing CSS…</vt:lpstr>
      <vt:lpstr>JavaScript HTML DOM - Changing CSS</vt:lpstr>
      <vt:lpstr>JavaScript HTML DOM - Exercise</vt:lpstr>
      <vt:lpstr>JavaScript HTML DOM - Exercise</vt:lpstr>
      <vt:lpstr>JavaScript HTML DOM - Exercise</vt:lpstr>
      <vt:lpstr>JavaScript HTML DOM - Exercise</vt:lpstr>
      <vt:lpstr>KEY TERMS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Nourchene Benayed</dc:creator>
  <cp:lastModifiedBy>Basel Magableh</cp:lastModifiedBy>
  <cp:revision>16</cp:revision>
  <dcterms:created xsi:type="dcterms:W3CDTF">2020-06-16T16:58:10Z</dcterms:created>
  <dcterms:modified xsi:type="dcterms:W3CDTF">2022-11-26T12:24:40Z</dcterms:modified>
</cp:coreProperties>
</file>