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46" r:id="rId1"/>
  </p:sldMasterIdLst>
  <p:notesMasterIdLst>
    <p:notesMasterId r:id="rId26"/>
  </p:notesMasterIdLst>
  <p:sldIdLst>
    <p:sldId id="387" r:id="rId2"/>
    <p:sldId id="380" r:id="rId3"/>
    <p:sldId id="257" r:id="rId4"/>
    <p:sldId id="261" r:id="rId5"/>
    <p:sldId id="383" r:id="rId6"/>
    <p:sldId id="393" r:id="rId7"/>
    <p:sldId id="388" r:id="rId8"/>
    <p:sldId id="389" r:id="rId9"/>
    <p:sldId id="390" r:id="rId10"/>
    <p:sldId id="391" r:id="rId11"/>
    <p:sldId id="392" r:id="rId12"/>
    <p:sldId id="394" r:id="rId13"/>
    <p:sldId id="395" r:id="rId14"/>
    <p:sldId id="396" r:id="rId15"/>
    <p:sldId id="397" r:id="rId16"/>
    <p:sldId id="398" r:id="rId17"/>
    <p:sldId id="399" r:id="rId18"/>
    <p:sldId id="400" r:id="rId19"/>
    <p:sldId id="404" r:id="rId20"/>
    <p:sldId id="401" r:id="rId21"/>
    <p:sldId id="402" r:id="rId22"/>
    <p:sldId id="403" r:id="rId23"/>
    <p:sldId id="384" r:id="rId24"/>
    <p:sldId id="38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18A"/>
    <a:srgbClr val="012590"/>
    <a:srgbClr val="002E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3BDFF-F7A4-6501-225B-2ADE436F9871}" v="3" dt="2022-05-24T09:50:16.759"/>
    <p1510:client id="{208269C5-F922-BA56-8E00-70437EECDD6D}" v="1" dt="2022-05-11T08:12:48.474"/>
    <p1510:client id="{822DD810-2B99-38FE-5271-B574728D60D8}" v="3" dt="2022-05-17T07:12:23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rchene Benayed" userId="S::nbenayed@hct.ac.ae::79099214-5d02-42fa-aa0a-b431c394d9dd" providerId="AD" clId="Web-{208269C5-F922-BA56-8E00-70437EECDD6D}"/>
    <pc:docChg chg="delSld">
      <pc:chgData name="Nourchene Benayed" userId="S::nbenayed@hct.ac.ae::79099214-5d02-42fa-aa0a-b431c394d9dd" providerId="AD" clId="Web-{208269C5-F922-BA56-8E00-70437EECDD6D}" dt="2022-05-11T08:12:48.474" v="0"/>
      <pc:docMkLst>
        <pc:docMk/>
      </pc:docMkLst>
      <pc:sldChg chg="del">
        <pc:chgData name="Nourchene Benayed" userId="S::nbenayed@hct.ac.ae::79099214-5d02-42fa-aa0a-b431c394d9dd" providerId="AD" clId="Web-{208269C5-F922-BA56-8E00-70437EECDD6D}" dt="2022-05-11T08:12:48.474" v="0"/>
        <pc:sldMkLst>
          <pc:docMk/>
          <pc:sldMk cId="480039532" sldId="256"/>
        </pc:sldMkLst>
      </pc:sldChg>
    </pc:docChg>
  </pc:docChgLst>
  <pc:docChgLst>
    <pc:chgData name="Nourchene Benayed" userId="S::nbenayed@hct.ac.ae::79099214-5d02-42fa-aa0a-b431c394d9dd" providerId="AD" clId="Web-{822DD810-2B99-38FE-5271-B574728D60D8}"/>
    <pc:docChg chg="modSld">
      <pc:chgData name="Nourchene Benayed" userId="S::nbenayed@hct.ac.ae::79099214-5d02-42fa-aa0a-b431c394d9dd" providerId="AD" clId="Web-{822DD810-2B99-38FE-5271-B574728D60D8}" dt="2022-05-17T07:12:23.739" v="2" actId="20577"/>
      <pc:docMkLst>
        <pc:docMk/>
      </pc:docMkLst>
      <pc:sldChg chg="modSp">
        <pc:chgData name="Nourchene Benayed" userId="S::nbenayed@hct.ac.ae::79099214-5d02-42fa-aa0a-b431c394d9dd" providerId="AD" clId="Web-{822DD810-2B99-38FE-5271-B574728D60D8}" dt="2022-05-17T07:12:23.739" v="2" actId="20577"/>
        <pc:sldMkLst>
          <pc:docMk/>
          <pc:sldMk cId="2297247596" sldId="387"/>
        </pc:sldMkLst>
        <pc:spChg chg="mod">
          <ac:chgData name="Nourchene Benayed" userId="S::nbenayed@hct.ac.ae::79099214-5d02-42fa-aa0a-b431c394d9dd" providerId="AD" clId="Web-{822DD810-2B99-38FE-5271-B574728D60D8}" dt="2022-05-17T07:12:17.567" v="0" actId="20577"/>
          <ac:spMkLst>
            <pc:docMk/>
            <pc:sldMk cId="2297247596" sldId="387"/>
            <ac:spMk id="2" creationId="{1601012E-CD63-E8F9-68EF-56A675E46F96}"/>
          </ac:spMkLst>
        </pc:spChg>
        <pc:spChg chg="mod">
          <ac:chgData name="Nourchene Benayed" userId="S::nbenayed@hct.ac.ae::79099214-5d02-42fa-aa0a-b431c394d9dd" providerId="AD" clId="Web-{822DD810-2B99-38FE-5271-B574728D60D8}" dt="2022-05-17T07:12:23.739" v="2" actId="20577"/>
          <ac:spMkLst>
            <pc:docMk/>
            <pc:sldMk cId="2297247596" sldId="387"/>
            <ac:spMk id="3" creationId="{B9F5D01E-B5CF-9AE2-6B30-788AEA42F838}"/>
          </ac:spMkLst>
        </pc:spChg>
      </pc:sldChg>
    </pc:docChg>
  </pc:docChgLst>
  <pc:docChgLst>
    <pc:chgData name="Nourchene Benayed" userId="S::nbenayed@hct.ac.ae::79099214-5d02-42fa-aa0a-b431c394d9dd" providerId="AD" clId="Web-{1BE3BDFF-F7A4-6501-225B-2ADE436F9871}"/>
    <pc:docChg chg="addSld delSld modSld">
      <pc:chgData name="Nourchene Benayed" userId="S::nbenayed@hct.ac.ae::79099214-5d02-42fa-aa0a-b431c394d9dd" providerId="AD" clId="Web-{1BE3BDFF-F7A4-6501-225B-2ADE436F9871}" dt="2022-05-24T09:50:16.759" v="21"/>
      <pc:docMkLst>
        <pc:docMk/>
      </pc:docMkLst>
      <pc:sldChg chg="modNotes">
        <pc:chgData name="Nourchene Benayed" userId="S::nbenayed@hct.ac.ae::79099214-5d02-42fa-aa0a-b431c394d9dd" providerId="AD" clId="Web-{1BE3BDFF-F7A4-6501-225B-2ADE436F9871}" dt="2022-05-24T09:49:23.712" v="18"/>
        <pc:sldMkLst>
          <pc:docMk/>
          <pc:sldMk cId="617327291" sldId="383"/>
        </pc:sldMkLst>
      </pc:sldChg>
      <pc:sldChg chg="modNotes">
        <pc:chgData name="Nourchene Benayed" userId="S::nbenayed@hct.ac.ae::79099214-5d02-42fa-aa0a-b431c394d9dd" providerId="AD" clId="Web-{1BE3BDFF-F7A4-6501-225B-2ADE436F9871}" dt="2022-05-24T09:48:52.883" v="16"/>
        <pc:sldMkLst>
          <pc:docMk/>
          <pc:sldMk cId="2324354165" sldId="384"/>
        </pc:sldMkLst>
      </pc:sldChg>
      <pc:sldChg chg="addSp delSp modSp new del">
        <pc:chgData name="Nourchene Benayed" userId="S::nbenayed@hct.ac.ae::79099214-5d02-42fa-aa0a-b431c394d9dd" providerId="AD" clId="Web-{1BE3BDFF-F7A4-6501-225B-2ADE436F9871}" dt="2022-05-24T09:50:16.759" v="21"/>
        <pc:sldMkLst>
          <pc:docMk/>
          <pc:sldMk cId="1945683823" sldId="388"/>
        </pc:sldMkLst>
        <pc:spChg chg="del">
          <ac:chgData name="Nourchene Benayed" userId="S::nbenayed@hct.ac.ae::79099214-5d02-42fa-aa0a-b431c394d9dd" providerId="AD" clId="Web-{1BE3BDFF-F7A4-6501-225B-2ADE436F9871}" dt="2022-05-24T09:49:37.102" v="20"/>
          <ac:spMkLst>
            <pc:docMk/>
            <pc:sldMk cId="1945683823" sldId="388"/>
            <ac:spMk id="3" creationId="{AB00EF99-FA9D-8DBD-1D1C-A1CE059903C8}"/>
          </ac:spMkLst>
        </pc:spChg>
        <pc:graphicFrameChg chg="add mod ord modGraphic">
          <ac:chgData name="Nourchene Benayed" userId="S::nbenayed@hct.ac.ae::79099214-5d02-42fa-aa0a-b431c394d9dd" providerId="AD" clId="Web-{1BE3BDFF-F7A4-6501-225B-2ADE436F9871}" dt="2022-05-24T09:49:37.102" v="20"/>
          <ac:graphicFrameMkLst>
            <pc:docMk/>
            <pc:sldMk cId="1945683823" sldId="388"/>
            <ac:graphicFrameMk id="5" creationId="{A33689D0-A488-F9ED-5A5C-9597F0219B5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8E7FEA-7D22-4EF8-BF58-87DC4CC6218B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2B2FDA-77DF-4706-9895-81F9CDA1BE5B}">
      <dgm:prSet/>
      <dgm:spPr/>
      <dgm:t>
        <a:bodyPr/>
        <a:lstStyle/>
        <a:p>
          <a:pPr>
            <a:defRPr cap="all"/>
          </a:pPr>
          <a:r>
            <a:rPr lang="en-US" dirty="0"/>
            <a:t>Introduction</a:t>
          </a:r>
        </a:p>
      </dgm:t>
    </dgm:pt>
    <dgm:pt modelId="{9F64476D-EBB2-4C53-AB5B-0B70B96A723D}" type="parTrans" cxnId="{6DCD0E86-4998-45EB-850E-D075B9210883}">
      <dgm:prSet/>
      <dgm:spPr/>
      <dgm:t>
        <a:bodyPr/>
        <a:lstStyle/>
        <a:p>
          <a:endParaRPr lang="en-US"/>
        </a:p>
      </dgm:t>
    </dgm:pt>
    <dgm:pt modelId="{1F6B8E56-CC3C-47AA-B7EF-4357CAC3F414}" type="sibTrans" cxnId="{6DCD0E86-4998-45EB-850E-D075B9210883}">
      <dgm:prSet/>
      <dgm:spPr/>
      <dgm:t>
        <a:bodyPr/>
        <a:lstStyle/>
        <a:p>
          <a:endParaRPr lang="en-US"/>
        </a:p>
      </dgm:t>
    </dgm:pt>
    <dgm:pt modelId="{C4F41E0E-6619-054F-9EDB-0D5609ECFE18}">
      <dgm:prSet/>
      <dgm:spPr/>
      <dgm:t>
        <a:bodyPr/>
        <a:lstStyle/>
        <a:p>
          <a:pPr>
            <a:defRPr cap="all"/>
          </a:pPr>
          <a:r>
            <a:rPr lang="en-US" dirty="0"/>
            <a:t>External JavaScript File</a:t>
          </a:r>
        </a:p>
      </dgm:t>
    </dgm:pt>
    <dgm:pt modelId="{36ED55DA-BC6C-7D45-8F37-C70584C995B2}" type="parTrans" cxnId="{E18D359D-87FE-C148-B303-449204F7ADD2}">
      <dgm:prSet/>
      <dgm:spPr/>
      <dgm:t>
        <a:bodyPr/>
        <a:lstStyle/>
        <a:p>
          <a:endParaRPr lang="en-US"/>
        </a:p>
      </dgm:t>
    </dgm:pt>
    <dgm:pt modelId="{78677FD0-DB62-C84F-A11B-8B13181807DA}" type="sibTrans" cxnId="{E18D359D-87FE-C148-B303-449204F7ADD2}">
      <dgm:prSet/>
      <dgm:spPr/>
      <dgm:t>
        <a:bodyPr/>
        <a:lstStyle/>
        <a:p>
          <a:endParaRPr lang="en-US"/>
        </a:p>
      </dgm:t>
    </dgm:pt>
    <dgm:pt modelId="{26C7D6B6-3EE0-0549-AE53-C90BFD53F948}">
      <dgm:prSet/>
      <dgm:spPr/>
      <dgm:t>
        <a:bodyPr/>
        <a:lstStyle/>
        <a:p>
          <a:pPr>
            <a:defRPr cap="all"/>
          </a:pPr>
          <a:r>
            <a:rPr lang="en-US" dirty="0"/>
            <a:t>Form Data Validation</a:t>
          </a:r>
        </a:p>
      </dgm:t>
    </dgm:pt>
    <dgm:pt modelId="{1ED28CE5-94E5-3044-9144-DA0730E83FE2}" type="parTrans" cxnId="{7D7EC71C-6FBF-644D-8383-627F5DFA4ED9}">
      <dgm:prSet/>
      <dgm:spPr/>
      <dgm:t>
        <a:bodyPr/>
        <a:lstStyle/>
        <a:p>
          <a:endParaRPr lang="en-US"/>
        </a:p>
      </dgm:t>
    </dgm:pt>
    <dgm:pt modelId="{BFAC4986-48F2-E347-A68E-4DF51DF51D6E}" type="sibTrans" cxnId="{7D7EC71C-6FBF-644D-8383-627F5DFA4ED9}">
      <dgm:prSet/>
      <dgm:spPr/>
      <dgm:t>
        <a:bodyPr/>
        <a:lstStyle/>
        <a:p>
          <a:endParaRPr lang="en-US"/>
        </a:p>
      </dgm:t>
    </dgm:pt>
    <dgm:pt modelId="{A068D64C-2265-E743-A559-E8DD9ADB4D80}">
      <dgm:prSet/>
      <dgm:spPr/>
      <dgm:t>
        <a:bodyPr/>
        <a:lstStyle/>
        <a:p>
          <a:pPr>
            <a:defRPr cap="all"/>
          </a:pPr>
          <a:r>
            <a:rPr lang="en-US"/>
            <a:t>Key Terms</a:t>
          </a:r>
        </a:p>
      </dgm:t>
    </dgm:pt>
    <dgm:pt modelId="{78A49E75-3BE9-EB4E-9C1B-F86F13C7A9EE}" type="parTrans" cxnId="{370BC356-B71C-A842-B865-0731F5655403}">
      <dgm:prSet/>
      <dgm:spPr/>
      <dgm:t>
        <a:bodyPr/>
        <a:lstStyle/>
        <a:p>
          <a:endParaRPr lang="en-US"/>
        </a:p>
      </dgm:t>
    </dgm:pt>
    <dgm:pt modelId="{521F1BAC-9A2B-3F49-8CBF-A7134E4EC6AE}" type="sibTrans" cxnId="{370BC356-B71C-A842-B865-0731F5655403}">
      <dgm:prSet/>
      <dgm:spPr/>
      <dgm:t>
        <a:bodyPr/>
        <a:lstStyle/>
        <a:p>
          <a:endParaRPr lang="en-US"/>
        </a:p>
      </dgm:t>
    </dgm:pt>
    <dgm:pt modelId="{5DE02A16-EE10-41A6-93B4-5087969C9896}">
      <dgm:prSet/>
      <dgm:spPr/>
      <dgm:t>
        <a:bodyPr/>
        <a:lstStyle/>
        <a:p>
          <a:pPr>
            <a:defRPr cap="all"/>
          </a:pPr>
          <a:r>
            <a:rPr lang="en-US" dirty="0"/>
            <a:t>JavaScript Regular Expressions</a:t>
          </a:r>
        </a:p>
      </dgm:t>
    </dgm:pt>
    <dgm:pt modelId="{1D788B66-8A27-4B78-A58A-7F05EC22FD4E}" type="parTrans" cxnId="{ABEFD0D7-5CA0-4BAB-A5DF-90CB44BD7293}">
      <dgm:prSet/>
      <dgm:spPr/>
      <dgm:t>
        <a:bodyPr/>
        <a:lstStyle/>
        <a:p>
          <a:endParaRPr lang="en-US"/>
        </a:p>
      </dgm:t>
    </dgm:pt>
    <dgm:pt modelId="{F311F96A-7343-44C9-ABDC-E0C91625C00E}" type="sibTrans" cxnId="{ABEFD0D7-5CA0-4BAB-A5DF-90CB44BD7293}">
      <dgm:prSet/>
      <dgm:spPr/>
      <dgm:t>
        <a:bodyPr/>
        <a:lstStyle/>
        <a:p>
          <a:endParaRPr lang="en-US"/>
        </a:p>
      </dgm:t>
    </dgm:pt>
    <dgm:pt modelId="{3F56D8A0-8F22-43A2-A8AB-8134EE578A6D}">
      <dgm:prSet/>
      <dgm:spPr/>
      <dgm:t>
        <a:bodyPr/>
        <a:lstStyle/>
        <a:p>
          <a:pPr>
            <a:defRPr cap="all"/>
          </a:pPr>
          <a:r>
            <a:rPr lang="en-US" dirty="0"/>
            <a:t>Client Side Validation</a:t>
          </a:r>
        </a:p>
      </dgm:t>
    </dgm:pt>
    <dgm:pt modelId="{022B06B9-FDBD-4561-8A40-54825BA4038E}" type="parTrans" cxnId="{D439FEF9-34F2-46F3-BA76-D4315F7E7D2F}">
      <dgm:prSet/>
      <dgm:spPr/>
      <dgm:t>
        <a:bodyPr/>
        <a:lstStyle/>
        <a:p>
          <a:endParaRPr lang="en-US"/>
        </a:p>
      </dgm:t>
    </dgm:pt>
    <dgm:pt modelId="{4EE07CD1-E198-451D-B5EF-861CF9EB2530}" type="sibTrans" cxnId="{D439FEF9-34F2-46F3-BA76-D4315F7E7D2F}">
      <dgm:prSet/>
      <dgm:spPr/>
      <dgm:t>
        <a:bodyPr/>
        <a:lstStyle/>
        <a:p>
          <a:endParaRPr lang="en-US"/>
        </a:p>
      </dgm:t>
    </dgm:pt>
    <dgm:pt modelId="{76A62025-DC54-4B77-97D4-29ECA77165F2}">
      <dgm:prSet/>
      <dgm:spPr/>
      <dgm:t>
        <a:bodyPr/>
        <a:lstStyle/>
        <a:p>
          <a:pPr>
            <a:defRPr cap="all"/>
          </a:pPr>
          <a:r>
            <a:rPr lang="en-US" dirty="0"/>
            <a:t>Example – Form  Validation with HTML 5 and Regular Expression</a:t>
          </a:r>
        </a:p>
      </dgm:t>
    </dgm:pt>
    <dgm:pt modelId="{042A8C48-6E93-475D-A56E-C930B9EA47DB}" type="parTrans" cxnId="{6916974D-BE42-4947-B334-E476521435CE}">
      <dgm:prSet/>
      <dgm:spPr/>
      <dgm:t>
        <a:bodyPr/>
        <a:lstStyle/>
        <a:p>
          <a:endParaRPr lang="en-US"/>
        </a:p>
      </dgm:t>
    </dgm:pt>
    <dgm:pt modelId="{7AAB42DC-31F8-4160-89ED-63392344E685}" type="sibTrans" cxnId="{6916974D-BE42-4947-B334-E476521435CE}">
      <dgm:prSet/>
      <dgm:spPr/>
      <dgm:t>
        <a:bodyPr/>
        <a:lstStyle/>
        <a:p>
          <a:endParaRPr lang="en-US"/>
        </a:p>
      </dgm:t>
    </dgm:pt>
    <dgm:pt modelId="{8AF7DF3E-03C2-5E47-95A4-40E0272F40AA}" type="pres">
      <dgm:prSet presAssocID="{E58E7FEA-7D22-4EF8-BF58-87DC4CC6218B}" presName="linear" presStyleCnt="0">
        <dgm:presLayoutVars>
          <dgm:dir/>
          <dgm:animLvl val="lvl"/>
          <dgm:resizeHandles val="exact"/>
        </dgm:presLayoutVars>
      </dgm:prSet>
      <dgm:spPr/>
    </dgm:pt>
    <dgm:pt modelId="{CC8128D0-9572-1F40-A3F7-B4DA209F6BFE}" type="pres">
      <dgm:prSet presAssocID="{B02B2FDA-77DF-4706-9895-81F9CDA1BE5B}" presName="parentLin" presStyleCnt="0"/>
      <dgm:spPr/>
    </dgm:pt>
    <dgm:pt modelId="{7401A024-26C7-7843-B8A7-143FEC118A2A}" type="pres">
      <dgm:prSet presAssocID="{B02B2FDA-77DF-4706-9895-81F9CDA1BE5B}" presName="parentLeftMargin" presStyleLbl="node1" presStyleIdx="0" presStyleCnt="7"/>
      <dgm:spPr/>
    </dgm:pt>
    <dgm:pt modelId="{D1BFEE58-8AC4-4C4A-9854-423C2F508D6A}" type="pres">
      <dgm:prSet presAssocID="{B02B2FDA-77DF-4706-9895-81F9CDA1BE5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A343E34-9BFC-9941-9299-E9A559FD0F7A}" type="pres">
      <dgm:prSet presAssocID="{B02B2FDA-77DF-4706-9895-81F9CDA1BE5B}" presName="negativeSpace" presStyleCnt="0"/>
      <dgm:spPr/>
    </dgm:pt>
    <dgm:pt modelId="{C1A99025-D0D3-F446-BD0B-0F54E85D0337}" type="pres">
      <dgm:prSet presAssocID="{B02B2FDA-77DF-4706-9895-81F9CDA1BE5B}" presName="childText" presStyleLbl="conFgAcc1" presStyleIdx="0" presStyleCnt="7">
        <dgm:presLayoutVars>
          <dgm:bulletEnabled val="1"/>
        </dgm:presLayoutVars>
      </dgm:prSet>
      <dgm:spPr/>
    </dgm:pt>
    <dgm:pt modelId="{C15BDA9E-0D83-F44E-A0E7-FBEBA5ABAB2B}" type="pres">
      <dgm:prSet presAssocID="{1F6B8E56-CC3C-47AA-B7EF-4357CAC3F414}" presName="spaceBetweenRectangles" presStyleCnt="0"/>
      <dgm:spPr/>
    </dgm:pt>
    <dgm:pt modelId="{E934CC9F-C52D-4019-96D9-D3FFCF96E6C0}" type="pres">
      <dgm:prSet presAssocID="{3F56D8A0-8F22-43A2-A8AB-8134EE578A6D}" presName="parentLin" presStyleCnt="0"/>
      <dgm:spPr/>
    </dgm:pt>
    <dgm:pt modelId="{05B1CDAD-DFE5-4A30-8E1F-0C1B5C77FF01}" type="pres">
      <dgm:prSet presAssocID="{3F56D8A0-8F22-43A2-A8AB-8134EE578A6D}" presName="parentLeftMargin" presStyleLbl="node1" presStyleIdx="0" presStyleCnt="7"/>
      <dgm:spPr/>
    </dgm:pt>
    <dgm:pt modelId="{2C2A4ED5-E271-44F6-934C-521D49DB0668}" type="pres">
      <dgm:prSet presAssocID="{3F56D8A0-8F22-43A2-A8AB-8134EE578A6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2C565F1B-4F43-4367-B8A0-360CEE6BE508}" type="pres">
      <dgm:prSet presAssocID="{3F56D8A0-8F22-43A2-A8AB-8134EE578A6D}" presName="negativeSpace" presStyleCnt="0"/>
      <dgm:spPr/>
    </dgm:pt>
    <dgm:pt modelId="{DB3FC867-1D97-4FDC-9AF3-55CD5FF10282}" type="pres">
      <dgm:prSet presAssocID="{3F56D8A0-8F22-43A2-A8AB-8134EE578A6D}" presName="childText" presStyleLbl="conFgAcc1" presStyleIdx="1" presStyleCnt="7">
        <dgm:presLayoutVars>
          <dgm:bulletEnabled val="1"/>
        </dgm:presLayoutVars>
      </dgm:prSet>
      <dgm:spPr/>
    </dgm:pt>
    <dgm:pt modelId="{017DD44B-7281-41E6-A14D-9A5480880FB0}" type="pres">
      <dgm:prSet presAssocID="{4EE07CD1-E198-451D-B5EF-861CF9EB2530}" presName="spaceBetweenRectangles" presStyleCnt="0"/>
      <dgm:spPr/>
    </dgm:pt>
    <dgm:pt modelId="{346B3226-4821-8449-B954-41B65D300AE7}" type="pres">
      <dgm:prSet presAssocID="{C4F41E0E-6619-054F-9EDB-0D5609ECFE18}" presName="parentLin" presStyleCnt="0"/>
      <dgm:spPr/>
    </dgm:pt>
    <dgm:pt modelId="{5F84FF69-6A72-EE4A-9F4C-648934EBE333}" type="pres">
      <dgm:prSet presAssocID="{C4F41E0E-6619-054F-9EDB-0D5609ECFE18}" presName="parentLeftMargin" presStyleLbl="node1" presStyleIdx="1" presStyleCnt="7"/>
      <dgm:spPr/>
    </dgm:pt>
    <dgm:pt modelId="{E160B685-F0B2-E94F-9BE8-A88FDF617901}" type="pres">
      <dgm:prSet presAssocID="{C4F41E0E-6619-054F-9EDB-0D5609ECFE18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BCDEAE79-A413-1741-A59A-1DB3E90C2B05}" type="pres">
      <dgm:prSet presAssocID="{C4F41E0E-6619-054F-9EDB-0D5609ECFE18}" presName="negativeSpace" presStyleCnt="0"/>
      <dgm:spPr/>
    </dgm:pt>
    <dgm:pt modelId="{3D307BD6-DCE2-C245-870F-CBC7DA50AA56}" type="pres">
      <dgm:prSet presAssocID="{C4F41E0E-6619-054F-9EDB-0D5609ECFE18}" presName="childText" presStyleLbl="conFgAcc1" presStyleIdx="2" presStyleCnt="7">
        <dgm:presLayoutVars>
          <dgm:bulletEnabled val="1"/>
        </dgm:presLayoutVars>
      </dgm:prSet>
      <dgm:spPr/>
    </dgm:pt>
    <dgm:pt modelId="{06FF0F4E-1ACA-3942-969A-62850B7BBC57}" type="pres">
      <dgm:prSet presAssocID="{78677FD0-DB62-C84F-A11B-8B13181807DA}" presName="spaceBetweenRectangles" presStyleCnt="0"/>
      <dgm:spPr/>
    </dgm:pt>
    <dgm:pt modelId="{716155C5-977D-4641-87B0-C423699A4648}" type="pres">
      <dgm:prSet presAssocID="{26C7D6B6-3EE0-0549-AE53-C90BFD53F948}" presName="parentLin" presStyleCnt="0"/>
      <dgm:spPr/>
    </dgm:pt>
    <dgm:pt modelId="{12E5F9C2-3983-DB4A-B547-BB19AE622D2C}" type="pres">
      <dgm:prSet presAssocID="{26C7D6B6-3EE0-0549-AE53-C90BFD53F948}" presName="parentLeftMargin" presStyleLbl="node1" presStyleIdx="2" presStyleCnt="7"/>
      <dgm:spPr/>
    </dgm:pt>
    <dgm:pt modelId="{A7A8DB5D-3BD2-7F4E-B0BD-F6CE096A0409}" type="pres">
      <dgm:prSet presAssocID="{26C7D6B6-3EE0-0549-AE53-C90BFD53F948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AE10E893-544A-5046-AE91-E63D09559323}" type="pres">
      <dgm:prSet presAssocID="{26C7D6B6-3EE0-0549-AE53-C90BFD53F948}" presName="negativeSpace" presStyleCnt="0"/>
      <dgm:spPr/>
    </dgm:pt>
    <dgm:pt modelId="{DD075439-C13A-2142-9F63-2DEF132C1A48}" type="pres">
      <dgm:prSet presAssocID="{26C7D6B6-3EE0-0549-AE53-C90BFD53F948}" presName="childText" presStyleLbl="conFgAcc1" presStyleIdx="3" presStyleCnt="7">
        <dgm:presLayoutVars>
          <dgm:bulletEnabled val="1"/>
        </dgm:presLayoutVars>
      </dgm:prSet>
      <dgm:spPr/>
    </dgm:pt>
    <dgm:pt modelId="{448B78F9-7254-8949-8575-33143E793426}" type="pres">
      <dgm:prSet presAssocID="{BFAC4986-48F2-E347-A68E-4DF51DF51D6E}" presName="spaceBetweenRectangles" presStyleCnt="0"/>
      <dgm:spPr/>
    </dgm:pt>
    <dgm:pt modelId="{BD5E28A4-56D6-48E3-8841-D650B085652F}" type="pres">
      <dgm:prSet presAssocID="{5DE02A16-EE10-41A6-93B4-5087969C9896}" presName="parentLin" presStyleCnt="0"/>
      <dgm:spPr/>
    </dgm:pt>
    <dgm:pt modelId="{B6D41A92-A38F-442C-BF92-F2F10F6C976F}" type="pres">
      <dgm:prSet presAssocID="{5DE02A16-EE10-41A6-93B4-5087969C9896}" presName="parentLeftMargin" presStyleLbl="node1" presStyleIdx="3" presStyleCnt="7"/>
      <dgm:spPr/>
    </dgm:pt>
    <dgm:pt modelId="{4131BCB8-64AB-4837-8EA7-1F54E8F75634}" type="pres">
      <dgm:prSet presAssocID="{5DE02A16-EE10-41A6-93B4-5087969C989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E399E4A-F2B4-4E02-A3FA-2473756F4C8C}" type="pres">
      <dgm:prSet presAssocID="{5DE02A16-EE10-41A6-93B4-5087969C9896}" presName="negativeSpace" presStyleCnt="0"/>
      <dgm:spPr/>
    </dgm:pt>
    <dgm:pt modelId="{50CFB2B3-1847-4661-9D3F-6D4465BD4426}" type="pres">
      <dgm:prSet presAssocID="{5DE02A16-EE10-41A6-93B4-5087969C9896}" presName="childText" presStyleLbl="conFgAcc1" presStyleIdx="4" presStyleCnt="7">
        <dgm:presLayoutVars>
          <dgm:bulletEnabled val="1"/>
        </dgm:presLayoutVars>
      </dgm:prSet>
      <dgm:spPr/>
    </dgm:pt>
    <dgm:pt modelId="{35199E44-B2DA-483E-B2D6-E6B7814D15DB}" type="pres">
      <dgm:prSet presAssocID="{F311F96A-7343-44C9-ABDC-E0C91625C00E}" presName="spaceBetweenRectangles" presStyleCnt="0"/>
      <dgm:spPr/>
    </dgm:pt>
    <dgm:pt modelId="{F1C8BA55-EE4D-4C47-8935-A92574D9EEA3}" type="pres">
      <dgm:prSet presAssocID="{76A62025-DC54-4B77-97D4-29ECA77165F2}" presName="parentLin" presStyleCnt="0"/>
      <dgm:spPr/>
    </dgm:pt>
    <dgm:pt modelId="{79D8BE57-677A-4643-A788-F2DEE6FEF622}" type="pres">
      <dgm:prSet presAssocID="{76A62025-DC54-4B77-97D4-29ECA77165F2}" presName="parentLeftMargin" presStyleLbl="node1" presStyleIdx="4" presStyleCnt="7"/>
      <dgm:spPr/>
    </dgm:pt>
    <dgm:pt modelId="{A6B17F60-8673-4A8D-A0CD-63C072ECD527}" type="pres">
      <dgm:prSet presAssocID="{76A62025-DC54-4B77-97D4-29ECA77165F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0C24CC58-09EF-49EE-A6DB-1EE7B9CF07F8}" type="pres">
      <dgm:prSet presAssocID="{76A62025-DC54-4B77-97D4-29ECA77165F2}" presName="negativeSpace" presStyleCnt="0"/>
      <dgm:spPr/>
    </dgm:pt>
    <dgm:pt modelId="{7DEE7443-5FCE-4694-BF5D-C36349FE3991}" type="pres">
      <dgm:prSet presAssocID="{76A62025-DC54-4B77-97D4-29ECA77165F2}" presName="childText" presStyleLbl="conFgAcc1" presStyleIdx="5" presStyleCnt="7">
        <dgm:presLayoutVars>
          <dgm:bulletEnabled val="1"/>
        </dgm:presLayoutVars>
      </dgm:prSet>
      <dgm:spPr/>
    </dgm:pt>
    <dgm:pt modelId="{A1DF84AC-1B15-4A5A-85E0-E58AA1BB45E9}" type="pres">
      <dgm:prSet presAssocID="{7AAB42DC-31F8-4160-89ED-63392344E685}" presName="spaceBetweenRectangles" presStyleCnt="0"/>
      <dgm:spPr/>
    </dgm:pt>
    <dgm:pt modelId="{61040EBE-A4D5-884A-85B0-53D48A3D8FF4}" type="pres">
      <dgm:prSet presAssocID="{A068D64C-2265-E743-A559-E8DD9ADB4D80}" presName="parentLin" presStyleCnt="0"/>
      <dgm:spPr/>
    </dgm:pt>
    <dgm:pt modelId="{D2ADAFBC-2BCE-9B4F-ACB1-25B26AABCAD4}" type="pres">
      <dgm:prSet presAssocID="{A068D64C-2265-E743-A559-E8DD9ADB4D80}" presName="parentLeftMargin" presStyleLbl="node1" presStyleIdx="5" presStyleCnt="7"/>
      <dgm:spPr/>
    </dgm:pt>
    <dgm:pt modelId="{F2E1B6D2-942D-B643-BC84-87C63DB1ED7E}" type="pres">
      <dgm:prSet presAssocID="{A068D64C-2265-E743-A559-E8DD9ADB4D80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15E402D7-B594-8145-90FA-9A91AE5D088D}" type="pres">
      <dgm:prSet presAssocID="{A068D64C-2265-E743-A559-E8DD9ADB4D80}" presName="negativeSpace" presStyleCnt="0"/>
      <dgm:spPr/>
    </dgm:pt>
    <dgm:pt modelId="{052EC2B2-5006-4B43-ADD9-D18E8CF5C9F9}" type="pres">
      <dgm:prSet presAssocID="{A068D64C-2265-E743-A559-E8DD9ADB4D80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03C28D0C-BB38-4338-AD97-B0B4FDD567BD}" type="presOf" srcId="{5DE02A16-EE10-41A6-93B4-5087969C9896}" destId="{B6D41A92-A38F-442C-BF92-F2F10F6C976F}" srcOrd="0" destOrd="0" presId="urn:microsoft.com/office/officeart/2005/8/layout/list1"/>
    <dgm:cxn modelId="{53612A0D-BD55-FF4F-8C3D-7405B731EF07}" type="presOf" srcId="{C4F41E0E-6619-054F-9EDB-0D5609ECFE18}" destId="{E160B685-F0B2-E94F-9BE8-A88FDF617901}" srcOrd="1" destOrd="0" presId="urn:microsoft.com/office/officeart/2005/8/layout/list1"/>
    <dgm:cxn modelId="{7D7EC71C-6FBF-644D-8383-627F5DFA4ED9}" srcId="{E58E7FEA-7D22-4EF8-BF58-87DC4CC6218B}" destId="{26C7D6B6-3EE0-0549-AE53-C90BFD53F948}" srcOrd="3" destOrd="0" parTransId="{1ED28CE5-94E5-3044-9144-DA0730E83FE2}" sibTransId="{BFAC4986-48F2-E347-A68E-4DF51DF51D6E}"/>
    <dgm:cxn modelId="{0448BB2F-91BE-496B-B4CB-3CCE947E8761}" type="presOf" srcId="{3F56D8A0-8F22-43A2-A8AB-8134EE578A6D}" destId="{05B1CDAD-DFE5-4A30-8E1F-0C1B5C77FF01}" srcOrd="0" destOrd="0" presId="urn:microsoft.com/office/officeart/2005/8/layout/list1"/>
    <dgm:cxn modelId="{FE98124B-9E3C-8B47-AA82-685A4BF78EEB}" type="presOf" srcId="{E58E7FEA-7D22-4EF8-BF58-87DC4CC6218B}" destId="{8AF7DF3E-03C2-5E47-95A4-40E0272F40AA}" srcOrd="0" destOrd="0" presId="urn:microsoft.com/office/officeart/2005/8/layout/list1"/>
    <dgm:cxn modelId="{6916974D-BE42-4947-B334-E476521435CE}" srcId="{E58E7FEA-7D22-4EF8-BF58-87DC4CC6218B}" destId="{76A62025-DC54-4B77-97D4-29ECA77165F2}" srcOrd="5" destOrd="0" parTransId="{042A8C48-6E93-475D-A56E-C930B9EA47DB}" sibTransId="{7AAB42DC-31F8-4160-89ED-63392344E685}"/>
    <dgm:cxn modelId="{7E1E614F-C651-4D32-AF67-A502E75AE788}" type="presOf" srcId="{3F56D8A0-8F22-43A2-A8AB-8134EE578A6D}" destId="{2C2A4ED5-E271-44F6-934C-521D49DB0668}" srcOrd="1" destOrd="0" presId="urn:microsoft.com/office/officeart/2005/8/layout/list1"/>
    <dgm:cxn modelId="{370BC356-B71C-A842-B865-0731F5655403}" srcId="{E58E7FEA-7D22-4EF8-BF58-87DC4CC6218B}" destId="{A068D64C-2265-E743-A559-E8DD9ADB4D80}" srcOrd="6" destOrd="0" parTransId="{78A49E75-3BE9-EB4E-9C1B-F86F13C7A9EE}" sibTransId="{521F1BAC-9A2B-3F49-8CBF-A7134E4EC6AE}"/>
    <dgm:cxn modelId="{33FDED61-52C3-6F43-8B55-C01D442CE976}" type="presOf" srcId="{B02B2FDA-77DF-4706-9895-81F9CDA1BE5B}" destId="{D1BFEE58-8AC4-4C4A-9854-423C2F508D6A}" srcOrd="1" destOrd="0" presId="urn:microsoft.com/office/officeart/2005/8/layout/list1"/>
    <dgm:cxn modelId="{6DCD0E86-4998-45EB-850E-D075B9210883}" srcId="{E58E7FEA-7D22-4EF8-BF58-87DC4CC6218B}" destId="{B02B2FDA-77DF-4706-9895-81F9CDA1BE5B}" srcOrd="0" destOrd="0" parTransId="{9F64476D-EBB2-4C53-AB5B-0B70B96A723D}" sibTransId="{1F6B8E56-CC3C-47AA-B7EF-4357CAC3F414}"/>
    <dgm:cxn modelId="{70BC4389-E95A-194B-8F04-9206B73F9758}" type="presOf" srcId="{26C7D6B6-3EE0-0549-AE53-C90BFD53F948}" destId="{12E5F9C2-3983-DB4A-B547-BB19AE622D2C}" srcOrd="0" destOrd="0" presId="urn:microsoft.com/office/officeart/2005/8/layout/list1"/>
    <dgm:cxn modelId="{7251B38D-E061-3941-8F6F-BA94380E971F}" type="presOf" srcId="{B02B2FDA-77DF-4706-9895-81F9CDA1BE5B}" destId="{7401A024-26C7-7843-B8A7-143FEC118A2A}" srcOrd="0" destOrd="0" presId="urn:microsoft.com/office/officeart/2005/8/layout/list1"/>
    <dgm:cxn modelId="{DD04798E-5188-465E-8165-27E226591EEB}" type="presOf" srcId="{76A62025-DC54-4B77-97D4-29ECA77165F2}" destId="{79D8BE57-677A-4643-A788-F2DEE6FEF622}" srcOrd="0" destOrd="0" presId="urn:microsoft.com/office/officeart/2005/8/layout/list1"/>
    <dgm:cxn modelId="{B254D48F-3ECE-4149-B2D7-78C9270D2D31}" type="presOf" srcId="{A068D64C-2265-E743-A559-E8DD9ADB4D80}" destId="{F2E1B6D2-942D-B643-BC84-87C63DB1ED7E}" srcOrd="1" destOrd="0" presId="urn:microsoft.com/office/officeart/2005/8/layout/list1"/>
    <dgm:cxn modelId="{E18D359D-87FE-C148-B303-449204F7ADD2}" srcId="{E58E7FEA-7D22-4EF8-BF58-87DC4CC6218B}" destId="{C4F41E0E-6619-054F-9EDB-0D5609ECFE18}" srcOrd="2" destOrd="0" parTransId="{36ED55DA-BC6C-7D45-8F37-C70584C995B2}" sibTransId="{78677FD0-DB62-C84F-A11B-8B13181807DA}"/>
    <dgm:cxn modelId="{E30586C5-58AB-F540-9E29-47E03ED40669}" type="presOf" srcId="{A068D64C-2265-E743-A559-E8DD9ADB4D80}" destId="{D2ADAFBC-2BCE-9B4F-ACB1-25B26AABCAD4}" srcOrd="0" destOrd="0" presId="urn:microsoft.com/office/officeart/2005/8/layout/list1"/>
    <dgm:cxn modelId="{618BB2D5-7FB1-904C-8256-A1DAA8C8E9D7}" type="presOf" srcId="{C4F41E0E-6619-054F-9EDB-0D5609ECFE18}" destId="{5F84FF69-6A72-EE4A-9F4C-648934EBE333}" srcOrd="0" destOrd="0" presId="urn:microsoft.com/office/officeart/2005/8/layout/list1"/>
    <dgm:cxn modelId="{ABEFD0D7-5CA0-4BAB-A5DF-90CB44BD7293}" srcId="{E58E7FEA-7D22-4EF8-BF58-87DC4CC6218B}" destId="{5DE02A16-EE10-41A6-93B4-5087969C9896}" srcOrd="4" destOrd="0" parTransId="{1D788B66-8A27-4B78-A58A-7F05EC22FD4E}" sibTransId="{F311F96A-7343-44C9-ABDC-E0C91625C00E}"/>
    <dgm:cxn modelId="{41D583EF-823B-43E4-82CD-BB4994812630}" type="presOf" srcId="{76A62025-DC54-4B77-97D4-29ECA77165F2}" destId="{A6B17F60-8673-4A8D-A0CD-63C072ECD527}" srcOrd="1" destOrd="0" presId="urn:microsoft.com/office/officeart/2005/8/layout/list1"/>
    <dgm:cxn modelId="{505AE2F2-C6CB-4DC7-8FF2-DA264E23190A}" type="presOf" srcId="{5DE02A16-EE10-41A6-93B4-5087969C9896}" destId="{4131BCB8-64AB-4837-8EA7-1F54E8F75634}" srcOrd="1" destOrd="0" presId="urn:microsoft.com/office/officeart/2005/8/layout/list1"/>
    <dgm:cxn modelId="{692110F5-6793-914D-A3CA-69E5BF55D5B7}" type="presOf" srcId="{26C7D6B6-3EE0-0549-AE53-C90BFD53F948}" destId="{A7A8DB5D-3BD2-7F4E-B0BD-F6CE096A0409}" srcOrd="1" destOrd="0" presId="urn:microsoft.com/office/officeart/2005/8/layout/list1"/>
    <dgm:cxn modelId="{D439FEF9-34F2-46F3-BA76-D4315F7E7D2F}" srcId="{E58E7FEA-7D22-4EF8-BF58-87DC4CC6218B}" destId="{3F56D8A0-8F22-43A2-A8AB-8134EE578A6D}" srcOrd="1" destOrd="0" parTransId="{022B06B9-FDBD-4561-8A40-54825BA4038E}" sibTransId="{4EE07CD1-E198-451D-B5EF-861CF9EB2530}"/>
    <dgm:cxn modelId="{D5C8051E-EC39-F747-AF2C-226A464F26C0}" type="presParOf" srcId="{8AF7DF3E-03C2-5E47-95A4-40E0272F40AA}" destId="{CC8128D0-9572-1F40-A3F7-B4DA209F6BFE}" srcOrd="0" destOrd="0" presId="urn:microsoft.com/office/officeart/2005/8/layout/list1"/>
    <dgm:cxn modelId="{99A461C1-729A-724A-9DC2-636AAB16544A}" type="presParOf" srcId="{CC8128D0-9572-1F40-A3F7-B4DA209F6BFE}" destId="{7401A024-26C7-7843-B8A7-143FEC118A2A}" srcOrd="0" destOrd="0" presId="urn:microsoft.com/office/officeart/2005/8/layout/list1"/>
    <dgm:cxn modelId="{B0D63FBE-D2D1-E04B-9915-259E7F8713F6}" type="presParOf" srcId="{CC8128D0-9572-1F40-A3F7-B4DA209F6BFE}" destId="{D1BFEE58-8AC4-4C4A-9854-423C2F508D6A}" srcOrd="1" destOrd="0" presId="urn:microsoft.com/office/officeart/2005/8/layout/list1"/>
    <dgm:cxn modelId="{5E63429D-D65B-4540-8AFB-1A914B7E8531}" type="presParOf" srcId="{8AF7DF3E-03C2-5E47-95A4-40E0272F40AA}" destId="{EA343E34-9BFC-9941-9299-E9A559FD0F7A}" srcOrd="1" destOrd="0" presId="urn:microsoft.com/office/officeart/2005/8/layout/list1"/>
    <dgm:cxn modelId="{ECE9519A-D52B-3C40-A737-1AF335D00E06}" type="presParOf" srcId="{8AF7DF3E-03C2-5E47-95A4-40E0272F40AA}" destId="{C1A99025-D0D3-F446-BD0B-0F54E85D0337}" srcOrd="2" destOrd="0" presId="urn:microsoft.com/office/officeart/2005/8/layout/list1"/>
    <dgm:cxn modelId="{38AF66D5-4C7A-1949-ACDD-62355066D8D7}" type="presParOf" srcId="{8AF7DF3E-03C2-5E47-95A4-40E0272F40AA}" destId="{C15BDA9E-0D83-F44E-A0E7-FBEBA5ABAB2B}" srcOrd="3" destOrd="0" presId="urn:microsoft.com/office/officeart/2005/8/layout/list1"/>
    <dgm:cxn modelId="{15131A5F-87FD-4C30-96F3-C17A44CAA91A}" type="presParOf" srcId="{8AF7DF3E-03C2-5E47-95A4-40E0272F40AA}" destId="{E934CC9F-C52D-4019-96D9-D3FFCF96E6C0}" srcOrd="4" destOrd="0" presId="urn:microsoft.com/office/officeart/2005/8/layout/list1"/>
    <dgm:cxn modelId="{0DFBD12F-C547-48F5-BB99-C897B2C14605}" type="presParOf" srcId="{E934CC9F-C52D-4019-96D9-D3FFCF96E6C0}" destId="{05B1CDAD-DFE5-4A30-8E1F-0C1B5C77FF01}" srcOrd="0" destOrd="0" presId="urn:microsoft.com/office/officeart/2005/8/layout/list1"/>
    <dgm:cxn modelId="{AE0DCDFF-F573-48A8-8509-D94928A2EC61}" type="presParOf" srcId="{E934CC9F-C52D-4019-96D9-D3FFCF96E6C0}" destId="{2C2A4ED5-E271-44F6-934C-521D49DB0668}" srcOrd="1" destOrd="0" presId="urn:microsoft.com/office/officeart/2005/8/layout/list1"/>
    <dgm:cxn modelId="{E2E6C639-4277-4376-8572-C886F97E917C}" type="presParOf" srcId="{8AF7DF3E-03C2-5E47-95A4-40E0272F40AA}" destId="{2C565F1B-4F43-4367-B8A0-360CEE6BE508}" srcOrd="5" destOrd="0" presId="urn:microsoft.com/office/officeart/2005/8/layout/list1"/>
    <dgm:cxn modelId="{F9E88241-4F40-46C1-976B-38A3DCFAACCC}" type="presParOf" srcId="{8AF7DF3E-03C2-5E47-95A4-40E0272F40AA}" destId="{DB3FC867-1D97-4FDC-9AF3-55CD5FF10282}" srcOrd="6" destOrd="0" presId="urn:microsoft.com/office/officeart/2005/8/layout/list1"/>
    <dgm:cxn modelId="{20F1FBEC-5195-47C8-916B-D11AC0C88791}" type="presParOf" srcId="{8AF7DF3E-03C2-5E47-95A4-40E0272F40AA}" destId="{017DD44B-7281-41E6-A14D-9A5480880FB0}" srcOrd="7" destOrd="0" presId="urn:microsoft.com/office/officeart/2005/8/layout/list1"/>
    <dgm:cxn modelId="{E23A65D6-9850-E544-88F7-ECDB93D8337D}" type="presParOf" srcId="{8AF7DF3E-03C2-5E47-95A4-40E0272F40AA}" destId="{346B3226-4821-8449-B954-41B65D300AE7}" srcOrd="8" destOrd="0" presId="urn:microsoft.com/office/officeart/2005/8/layout/list1"/>
    <dgm:cxn modelId="{CBB62C9F-4DBE-AC45-B1C0-D64093B5B543}" type="presParOf" srcId="{346B3226-4821-8449-B954-41B65D300AE7}" destId="{5F84FF69-6A72-EE4A-9F4C-648934EBE333}" srcOrd="0" destOrd="0" presId="urn:microsoft.com/office/officeart/2005/8/layout/list1"/>
    <dgm:cxn modelId="{28886FF9-08B2-ED4A-AA9F-B2279D1345CE}" type="presParOf" srcId="{346B3226-4821-8449-B954-41B65D300AE7}" destId="{E160B685-F0B2-E94F-9BE8-A88FDF617901}" srcOrd="1" destOrd="0" presId="urn:microsoft.com/office/officeart/2005/8/layout/list1"/>
    <dgm:cxn modelId="{EFDC8602-9201-E74E-9CDE-6E228C87FC4E}" type="presParOf" srcId="{8AF7DF3E-03C2-5E47-95A4-40E0272F40AA}" destId="{BCDEAE79-A413-1741-A59A-1DB3E90C2B05}" srcOrd="9" destOrd="0" presId="urn:microsoft.com/office/officeart/2005/8/layout/list1"/>
    <dgm:cxn modelId="{55F505DE-7CFB-0A4D-AB09-3CB014E353AD}" type="presParOf" srcId="{8AF7DF3E-03C2-5E47-95A4-40E0272F40AA}" destId="{3D307BD6-DCE2-C245-870F-CBC7DA50AA56}" srcOrd="10" destOrd="0" presId="urn:microsoft.com/office/officeart/2005/8/layout/list1"/>
    <dgm:cxn modelId="{0C5B730D-EDA6-6F42-804F-BF378EBE3374}" type="presParOf" srcId="{8AF7DF3E-03C2-5E47-95A4-40E0272F40AA}" destId="{06FF0F4E-1ACA-3942-969A-62850B7BBC57}" srcOrd="11" destOrd="0" presId="urn:microsoft.com/office/officeart/2005/8/layout/list1"/>
    <dgm:cxn modelId="{63905502-21B7-B14F-80C0-40D7C7B8D158}" type="presParOf" srcId="{8AF7DF3E-03C2-5E47-95A4-40E0272F40AA}" destId="{716155C5-977D-4641-87B0-C423699A4648}" srcOrd="12" destOrd="0" presId="urn:microsoft.com/office/officeart/2005/8/layout/list1"/>
    <dgm:cxn modelId="{FF97A79E-F565-C54E-9408-1BE7945D4401}" type="presParOf" srcId="{716155C5-977D-4641-87B0-C423699A4648}" destId="{12E5F9C2-3983-DB4A-B547-BB19AE622D2C}" srcOrd="0" destOrd="0" presId="urn:microsoft.com/office/officeart/2005/8/layout/list1"/>
    <dgm:cxn modelId="{80E9DCA6-268E-224B-B6C5-A02559573E2D}" type="presParOf" srcId="{716155C5-977D-4641-87B0-C423699A4648}" destId="{A7A8DB5D-3BD2-7F4E-B0BD-F6CE096A0409}" srcOrd="1" destOrd="0" presId="urn:microsoft.com/office/officeart/2005/8/layout/list1"/>
    <dgm:cxn modelId="{FD2C4F70-DB48-4F4D-95BC-4EA9A208E6D0}" type="presParOf" srcId="{8AF7DF3E-03C2-5E47-95A4-40E0272F40AA}" destId="{AE10E893-544A-5046-AE91-E63D09559323}" srcOrd="13" destOrd="0" presId="urn:microsoft.com/office/officeart/2005/8/layout/list1"/>
    <dgm:cxn modelId="{AEFF0A2B-B02A-9142-8D3A-6A4D31D31113}" type="presParOf" srcId="{8AF7DF3E-03C2-5E47-95A4-40E0272F40AA}" destId="{DD075439-C13A-2142-9F63-2DEF132C1A48}" srcOrd="14" destOrd="0" presId="urn:microsoft.com/office/officeart/2005/8/layout/list1"/>
    <dgm:cxn modelId="{9E522BEC-E715-2A44-800C-676E21C732C7}" type="presParOf" srcId="{8AF7DF3E-03C2-5E47-95A4-40E0272F40AA}" destId="{448B78F9-7254-8949-8575-33143E793426}" srcOrd="15" destOrd="0" presId="urn:microsoft.com/office/officeart/2005/8/layout/list1"/>
    <dgm:cxn modelId="{86F00A1D-6C99-4B2A-BF85-0B19C3162FEA}" type="presParOf" srcId="{8AF7DF3E-03C2-5E47-95A4-40E0272F40AA}" destId="{BD5E28A4-56D6-48E3-8841-D650B085652F}" srcOrd="16" destOrd="0" presId="urn:microsoft.com/office/officeart/2005/8/layout/list1"/>
    <dgm:cxn modelId="{4BA0CB4B-9BDD-49C9-B834-EDB15BB2C33D}" type="presParOf" srcId="{BD5E28A4-56D6-48E3-8841-D650B085652F}" destId="{B6D41A92-A38F-442C-BF92-F2F10F6C976F}" srcOrd="0" destOrd="0" presId="urn:microsoft.com/office/officeart/2005/8/layout/list1"/>
    <dgm:cxn modelId="{D9159089-9B48-42D9-95BD-38A9CD3B81B9}" type="presParOf" srcId="{BD5E28A4-56D6-48E3-8841-D650B085652F}" destId="{4131BCB8-64AB-4837-8EA7-1F54E8F75634}" srcOrd="1" destOrd="0" presId="urn:microsoft.com/office/officeart/2005/8/layout/list1"/>
    <dgm:cxn modelId="{F9042DC5-2952-475D-82AD-E7C56044B878}" type="presParOf" srcId="{8AF7DF3E-03C2-5E47-95A4-40E0272F40AA}" destId="{3E399E4A-F2B4-4E02-A3FA-2473756F4C8C}" srcOrd="17" destOrd="0" presId="urn:microsoft.com/office/officeart/2005/8/layout/list1"/>
    <dgm:cxn modelId="{2230990E-472C-4C74-82ED-3797476359C3}" type="presParOf" srcId="{8AF7DF3E-03C2-5E47-95A4-40E0272F40AA}" destId="{50CFB2B3-1847-4661-9D3F-6D4465BD4426}" srcOrd="18" destOrd="0" presId="urn:microsoft.com/office/officeart/2005/8/layout/list1"/>
    <dgm:cxn modelId="{1E1A279F-0E4B-411E-A17F-5D45C5940ED4}" type="presParOf" srcId="{8AF7DF3E-03C2-5E47-95A4-40E0272F40AA}" destId="{35199E44-B2DA-483E-B2D6-E6B7814D15DB}" srcOrd="19" destOrd="0" presId="urn:microsoft.com/office/officeart/2005/8/layout/list1"/>
    <dgm:cxn modelId="{98CEDE7E-FEFE-42D4-A95B-D9515634C7AC}" type="presParOf" srcId="{8AF7DF3E-03C2-5E47-95A4-40E0272F40AA}" destId="{F1C8BA55-EE4D-4C47-8935-A92574D9EEA3}" srcOrd="20" destOrd="0" presId="urn:microsoft.com/office/officeart/2005/8/layout/list1"/>
    <dgm:cxn modelId="{032050AB-C3E4-4A6F-98C6-CFE2CD4EF5A7}" type="presParOf" srcId="{F1C8BA55-EE4D-4C47-8935-A92574D9EEA3}" destId="{79D8BE57-677A-4643-A788-F2DEE6FEF622}" srcOrd="0" destOrd="0" presId="urn:microsoft.com/office/officeart/2005/8/layout/list1"/>
    <dgm:cxn modelId="{2413FA49-1A64-4A07-A43D-FCA3BB19F991}" type="presParOf" srcId="{F1C8BA55-EE4D-4C47-8935-A92574D9EEA3}" destId="{A6B17F60-8673-4A8D-A0CD-63C072ECD527}" srcOrd="1" destOrd="0" presId="urn:microsoft.com/office/officeart/2005/8/layout/list1"/>
    <dgm:cxn modelId="{4ADA0677-FCA7-4B8F-BDA5-C59C996BCDC2}" type="presParOf" srcId="{8AF7DF3E-03C2-5E47-95A4-40E0272F40AA}" destId="{0C24CC58-09EF-49EE-A6DB-1EE7B9CF07F8}" srcOrd="21" destOrd="0" presId="urn:microsoft.com/office/officeart/2005/8/layout/list1"/>
    <dgm:cxn modelId="{FB809C0B-FD55-4330-A03D-3A1124922AC5}" type="presParOf" srcId="{8AF7DF3E-03C2-5E47-95A4-40E0272F40AA}" destId="{7DEE7443-5FCE-4694-BF5D-C36349FE3991}" srcOrd="22" destOrd="0" presId="urn:microsoft.com/office/officeart/2005/8/layout/list1"/>
    <dgm:cxn modelId="{8FBFD19D-9516-47C0-A8E6-17896E493979}" type="presParOf" srcId="{8AF7DF3E-03C2-5E47-95A4-40E0272F40AA}" destId="{A1DF84AC-1B15-4A5A-85E0-E58AA1BB45E9}" srcOrd="23" destOrd="0" presId="urn:microsoft.com/office/officeart/2005/8/layout/list1"/>
    <dgm:cxn modelId="{3BD06763-9FFA-9845-8D86-9AEAC5EFF374}" type="presParOf" srcId="{8AF7DF3E-03C2-5E47-95A4-40E0272F40AA}" destId="{61040EBE-A4D5-884A-85B0-53D48A3D8FF4}" srcOrd="24" destOrd="0" presId="urn:microsoft.com/office/officeart/2005/8/layout/list1"/>
    <dgm:cxn modelId="{6CA96D43-AE89-8847-ABB8-2EEA5B4842DD}" type="presParOf" srcId="{61040EBE-A4D5-884A-85B0-53D48A3D8FF4}" destId="{D2ADAFBC-2BCE-9B4F-ACB1-25B26AABCAD4}" srcOrd="0" destOrd="0" presId="urn:microsoft.com/office/officeart/2005/8/layout/list1"/>
    <dgm:cxn modelId="{8C407042-15E2-854E-BD1A-FE11E6F601CA}" type="presParOf" srcId="{61040EBE-A4D5-884A-85B0-53D48A3D8FF4}" destId="{F2E1B6D2-942D-B643-BC84-87C63DB1ED7E}" srcOrd="1" destOrd="0" presId="urn:microsoft.com/office/officeart/2005/8/layout/list1"/>
    <dgm:cxn modelId="{4EFFBCD4-93ED-C94C-A50E-8C1A41A264CC}" type="presParOf" srcId="{8AF7DF3E-03C2-5E47-95A4-40E0272F40AA}" destId="{15E402D7-B594-8145-90FA-9A91AE5D088D}" srcOrd="25" destOrd="0" presId="urn:microsoft.com/office/officeart/2005/8/layout/list1"/>
    <dgm:cxn modelId="{5AC6C65D-6A69-0C4A-998D-2D2A50DB2656}" type="presParOf" srcId="{8AF7DF3E-03C2-5E47-95A4-40E0272F40AA}" destId="{052EC2B2-5006-4B43-ADD9-D18E8CF5C9F9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566D6-FF46-1D45-856A-401134CC666F}" type="doc">
      <dgm:prSet loTypeId="urn:microsoft.com/office/officeart/2005/8/layout/default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7D5CE20-054C-7A45-A9BF-A400BB883D67}">
      <dgm:prSet phldrT="[Text]"/>
      <dgm:spPr/>
      <dgm:t>
        <a:bodyPr/>
        <a:lstStyle/>
        <a:p>
          <a:pPr rtl="0"/>
          <a:r>
            <a:rPr lang="en-US" dirty="0"/>
            <a:t>Client side</a:t>
          </a:r>
        </a:p>
      </dgm:t>
    </dgm:pt>
    <dgm:pt modelId="{334BF155-E573-7A46-83EF-FF7F3EFBC200}" type="parTrans" cxnId="{6A526D3F-C742-5E4C-9C8B-32853AC1CBE2}">
      <dgm:prSet/>
      <dgm:spPr/>
      <dgm:t>
        <a:bodyPr/>
        <a:lstStyle/>
        <a:p>
          <a:endParaRPr lang="en-US"/>
        </a:p>
      </dgm:t>
    </dgm:pt>
    <dgm:pt modelId="{57DE7439-D87C-CF4C-AF8E-E67D664D16ED}" type="sibTrans" cxnId="{6A526D3F-C742-5E4C-9C8B-32853AC1CBE2}">
      <dgm:prSet/>
      <dgm:spPr/>
      <dgm:t>
        <a:bodyPr/>
        <a:lstStyle/>
        <a:p>
          <a:endParaRPr lang="en-US"/>
        </a:p>
      </dgm:t>
    </dgm:pt>
    <dgm:pt modelId="{EBB5E653-6738-E746-915C-5FF06FB447EF}">
      <dgm:prSet phldrT="[Text]"/>
      <dgm:spPr/>
      <dgm:t>
        <a:bodyPr/>
        <a:lstStyle/>
        <a:p>
          <a:r>
            <a:rPr lang="en-US" dirty="0"/>
            <a:t>required</a:t>
          </a:r>
        </a:p>
      </dgm:t>
    </dgm:pt>
    <dgm:pt modelId="{F387B6BD-897D-544B-B2CB-945B15972D75}" type="parTrans" cxnId="{23959527-96FE-DC40-B189-042B26ABD953}">
      <dgm:prSet/>
      <dgm:spPr/>
      <dgm:t>
        <a:bodyPr/>
        <a:lstStyle/>
        <a:p>
          <a:endParaRPr lang="en-US"/>
        </a:p>
      </dgm:t>
    </dgm:pt>
    <dgm:pt modelId="{85B06F14-C314-8B49-93E5-EB25D587EF74}" type="sibTrans" cxnId="{23959527-96FE-DC40-B189-042B26ABD953}">
      <dgm:prSet/>
      <dgm:spPr/>
      <dgm:t>
        <a:bodyPr/>
        <a:lstStyle/>
        <a:p>
          <a:endParaRPr lang="en-US"/>
        </a:p>
      </dgm:t>
    </dgm:pt>
    <dgm:pt modelId="{68D53251-5A13-A04A-A380-BFA7F5F9BFBA}">
      <dgm:prSet phldrT="[Text]"/>
      <dgm:spPr/>
      <dgm:t>
        <a:bodyPr/>
        <a:lstStyle/>
        <a:p>
          <a:r>
            <a:rPr lang="en-US" dirty="0"/>
            <a:t>Validation</a:t>
          </a:r>
        </a:p>
      </dgm:t>
    </dgm:pt>
    <dgm:pt modelId="{0EC6A73B-CDAC-B042-B2AB-7469A4338A30}" type="parTrans" cxnId="{C5C41243-C3AC-3F41-B634-7BD1E6ED66BC}">
      <dgm:prSet/>
      <dgm:spPr/>
      <dgm:t>
        <a:bodyPr/>
        <a:lstStyle/>
        <a:p>
          <a:endParaRPr lang="en-US"/>
        </a:p>
      </dgm:t>
    </dgm:pt>
    <dgm:pt modelId="{52A66C33-D413-5442-A7CD-4EAFCE5E24FC}" type="sibTrans" cxnId="{C5C41243-C3AC-3F41-B634-7BD1E6ED66BC}">
      <dgm:prSet/>
      <dgm:spPr/>
      <dgm:t>
        <a:bodyPr/>
        <a:lstStyle/>
        <a:p>
          <a:endParaRPr lang="en-US"/>
        </a:p>
      </dgm:t>
    </dgm:pt>
    <dgm:pt modelId="{2DA8C788-1CF2-184D-A3EF-FE29E9456A7E}">
      <dgm:prSet phldrT="[Text]"/>
      <dgm:spPr/>
      <dgm:t>
        <a:bodyPr/>
        <a:lstStyle/>
        <a:p>
          <a:r>
            <a:rPr lang="en-US" dirty="0"/>
            <a:t>Regular expression</a:t>
          </a:r>
        </a:p>
      </dgm:t>
    </dgm:pt>
    <dgm:pt modelId="{DF89F0A3-966B-014B-B357-32428023876D}" type="parTrans" cxnId="{EB81C8C2-4FE6-A24A-9565-B441A9133A9A}">
      <dgm:prSet/>
      <dgm:spPr/>
      <dgm:t>
        <a:bodyPr/>
        <a:lstStyle/>
        <a:p>
          <a:endParaRPr lang="en-US"/>
        </a:p>
      </dgm:t>
    </dgm:pt>
    <dgm:pt modelId="{89BCB649-DCED-1240-9F60-D1D01F1DF9E0}" type="sibTrans" cxnId="{EB81C8C2-4FE6-A24A-9565-B441A9133A9A}">
      <dgm:prSet/>
      <dgm:spPr/>
      <dgm:t>
        <a:bodyPr/>
        <a:lstStyle/>
        <a:p>
          <a:endParaRPr lang="en-US"/>
        </a:p>
      </dgm:t>
    </dgm:pt>
    <dgm:pt modelId="{0CA7EF0F-BE92-8C46-8839-1555523D1D70}">
      <dgm:prSet phldrT="[Text]"/>
      <dgm:spPr/>
      <dgm:t>
        <a:bodyPr/>
        <a:lstStyle/>
        <a:p>
          <a:r>
            <a:rPr lang="en-US" dirty="0"/>
            <a:t>External JavaScript</a:t>
          </a:r>
        </a:p>
      </dgm:t>
    </dgm:pt>
    <dgm:pt modelId="{95D56AC8-B49B-C945-9DF9-D05D33CB4655}" type="parTrans" cxnId="{841A2B31-D727-9246-8DD8-6FA657A52C07}">
      <dgm:prSet/>
      <dgm:spPr/>
      <dgm:t>
        <a:bodyPr/>
        <a:lstStyle/>
        <a:p>
          <a:endParaRPr lang="en-US"/>
        </a:p>
      </dgm:t>
    </dgm:pt>
    <dgm:pt modelId="{EEB15595-BFE7-E74A-B3EC-56F23BAD1BDB}" type="sibTrans" cxnId="{841A2B31-D727-9246-8DD8-6FA657A52C07}">
      <dgm:prSet/>
      <dgm:spPr/>
      <dgm:t>
        <a:bodyPr/>
        <a:lstStyle/>
        <a:p>
          <a:endParaRPr lang="en-US"/>
        </a:p>
      </dgm:t>
    </dgm:pt>
    <dgm:pt modelId="{AF8E7113-0096-0546-9674-E4A3F16A3FB8}" type="pres">
      <dgm:prSet presAssocID="{B3E566D6-FF46-1D45-856A-401134CC666F}" presName="diagram" presStyleCnt="0">
        <dgm:presLayoutVars>
          <dgm:dir/>
          <dgm:resizeHandles val="exact"/>
        </dgm:presLayoutVars>
      </dgm:prSet>
      <dgm:spPr/>
    </dgm:pt>
    <dgm:pt modelId="{C9A603F2-583B-D44C-8CF7-05803DBEBC6F}" type="pres">
      <dgm:prSet presAssocID="{37D5CE20-054C-7A45-A9BF-A400BB883D67}" presName="node" presStyleLbl="node1" presStyleIdx="0" presStyleCnt="5">
        <dgm:presLayoutVars>
          <dgm:bulletEnabled val="1"/>
        </dgm:presLayoutVars>
      </dgm:prSet>
      <dgm:spPr/>
    </dgm:pt>
    <dgm:pt modelId="{39930014-C544-C54E-9599-25B193729E23}" type="pres">
      <dgm:prSet presAssocID="{57DE7439-D87C-CF4C-AF8E-E67D664D16ED}" presName="sibTrans" presStyleCnt="0"/>
      <dgm:spPr/>
    </dgm:pt>
    <dgm:pt modelId="{A537C7CD-9FEA-F946-A717-C1D7F7E845EA}" type="pres">
      <dgm:prSet presAssocID="{EBB5E653-6738-E746-915C-5FF06FB447EF}" presName="node" presStyleLbl="node1" presStyleIdx="1" presStyleCnt="5">
        <dgm:presLayoutVars>
          <dgm:bulletEnabled val="1"/>
        </dgm:presLayoutVars>
      </dgm:prSet>
      <dgm:spPr/>
    </dgm:pt>
    <dgm:pt modelId="{FAEE36B4-5DC6-C641-BB34-007DCC317ACF}" type="pres">
      <dgm:prSet presAssocID="{85B06F14-C314-8B49-93E5-EB25D587EF74}" presName="sibTrans" presStyleCnt="0"/>
      <dgm:spPr/>
    </dgm:pt>
    <dgm:pt modelId="{ABD278B4-C5B4-0C44-A334-5AB2CCF80A76}" type="pres">
      <dgm:prSet presAssocID="{68D53251-5A13-A04A-A380-BFA7F5F9BFBA}" presName="node" presStyleLbl="node1" presStyleIdx="2" presStyleCnt="5">
        <dgm:presLayoutVars>
          <dgm:bulletEnabled val="1"/>
        </dgm:presLayoutVars>
      </dgm:prSet>
      <dgm:spPr/>
    </dgm:pt>
    <dgm:pt modelId="{577B0718-CEB0-5543-A81D-033EBCB3DF64}" type="pres">
      <dgm:prSet presAssocID="{52A66C33-D413-5442-A7CD-4EAFCE5E24FC}" presName="sibTrans" presStyleCnt="0"/>
      <dgm:spPr/>
    </dgm:pt>
    <dgm:pt modelId="{FD2DF8B3-2410-F846-8F2F-DA42F9C94819}" type="pres">
      <dgm:prSet presAssocID="{2DA8C788-1CF2-184D-A3EF-FE29E9456A7E}" presName="node" presStyleLbl="node1" presStyleIdx="3" presStyleCnt="5">
        <dgm:presLayoutVars>
          <dgm:bulletEnabled val="1"/>
        </dgm:presLayoutVars>
      </dgm:prSet>
      <dgm:spPr/>
    </dgm:pt>
    <dgm:pt modelId="{92ECC46D-CCA2-3C48-B451-FFCE5DCA3BE8}" type="pres">
      <dgm:prSet presAssocID="{89BCB649-DCED-1240-9F60-D1D01F1DF9E0}" presName="sibTrans" presStyleCnt="0"/>
      <dgm:spPr/>
    </dgm:pt>
    <dgm:pt modelId="{EC51BAB9-C1DD-3744-95A2-6F5D739BB1B4}" type="pres">
      <dgm:prSet presAssocID="{0CA7EF0F-BE92-8C46-8839-1555523D1D70}" presName="node" presStyleLbl="node1" presStyleIdx="4" presStyleCnt="5">
        <dgm:presLayoutVars>
          <dgm:bulletEnabled val="1"/>
        </dgm:presLayoutVars>
      </dgm:prSet>
      <dgm:spPr/>
    </dgm:pt>
  </dgm:ptLst>
  <dgm:cxnLst>
    <dgm:cxn modelId="{23959527-96FE-DC40-B189-042B26ABD953}" srcId="{B3E566D6-FF46-1D45-856A-401134CC666F}" destId="{EBB5E653-6738-E746-915C-5FF06FB447EF}" srcOrd="1" destOrd="0" parTransId="{F387B6BD-897D-544B-B2CB-945B15972D75}" sibTransId="{85B06F14-C314-8B49-93E5-EB25D587EF74}"/>
    <dgm:cxn modelId="{841A2B31-D727-9246-8DD8-6FA657A52C07}" srcId="{B3E566D6-FF46-1D45-856A-401134CC666F}" destId="{0CA7EF0F-BE92-8C46-8839-1555523D1D70}" srcOrd="4" destOrd="0" parTransId="{95D56AC8-B49B-C945-9DF9-D05D33CB4655}" sibTransId="{EEB15595-BFE7-E74A-B3EC-56F23BAD1BDB}"/>
    <dgm:cxn modelId="{6A526D3F-C742-5E4C-9C8B-32853AC1CBE2}" srcId="{B3E566D6-FF46-1D45-856A-401134CC666F}" destId="{37D5CE20-054C-7A45-A9BF-A400BB883D67}" srcOrd="0" destOrd="0" parTransId="{334BF155-E573-7A46-83EF-FF7F3EFBC200}" sibTransId="{57DE7439-D87C-CF4C-AF8E-E67D664D16ED}"/>
    <dgm:cxn modelId="{C5C41243-C3AC-3F41-B634-7BD1E6ED66BC}" srcId="{B3E566D6-FF46-1D45-856A-401134CC666F}" destId="{68D53251-5A13-A04A-A380-BFA7F5F9BFBA}" srcOrd="2" destOrd="0" parTransId="{0EC6A73B-CDAC-B042-B2AB-7469A4338A30}" sibTransId="{52A66C33-D413-5442-A7CD-4EAFCE5E24FC}"/>
    <dgm:cxn modelId="{497D9645-3C6B-704F-AF82-EBB129CC8A22}" type="presOf" srcId="{37D5CE20-054C-7A45-A9BF-A400BB883D67}" destId="{C9A603F2-583B-D44C-8CF7-05803DBEBC6F}" srcOrd="0" destOrd="0" presId="urn:microsoft.com/office/officeart/2005/8/layout/default"/>
    <dgm:cxn modelId="{CC85594B-E10C-2341-A725-1E8A3B670E12}" type="presOf" srcId="{2DA8C788-1CF2-184D-A3EF-FE29E9456A7E}" destId="{FD2DF8B3-2410-F846-8F2F-DA42F9C94819}" srcOrd="0" destOrd="0" presId="urn:microsoft.com/office/officeart/2005/8/layout/default"/>
    <dgm:cxn modelId="{32D284B8-9AA3-F74E-85ED-55ED45E3A4FA}" type="presOf" srcId="{EBB5E653-6738-E746-915C-5FF06FB447EF}" destId="{A537C7CD-9FEA-F946-A717-C1D7F7E845EA}" srcOrd="0" destOrd="0" presId="urn:microsoft.com/office/officeart/2005/8/layout/default"/>
    <dgm:cxn modelId="{EB81C8C2-4FE6-A24A-9565-B441A9133A9A}" srcId="{B3E566D6-FF46-1D45-856A-401134CC666F}" destId="{2DA8C788-1CF2-184D-A3EF-FE29E9456A7E}" srcOrd="3" destOrd="0" parTransId="{DF89F0A3-966B-014B-B357-32428023876D}" sibTransId="{89BCB649-DCED-1240-9F60-D1D01F1DF9E0}"/>
    <dgm:cxn modelId="{D9E8CDC4-CA63-A64D-A7BE-D5AF642C1209}" type="presOf" srcId="{68D53251-5A13-A04A-A380-BFA7F5F9BFBA}" destId="{ABD278B4-C5B4-0C44-A334-5AB2CCF80A76}" srcOrd="0" destOrd="0" presId="urn:microsoft.com/office/officeart/2005/8/layout/default"/>
    <dgm:cxn modelId="{67563CCF-C1A2-6746-BAE6-F1E48492C486}" type="presOf" srcId="{B3E566D6-FF46-1D45-856A-401134CC666F}" destId="{AF8E7113-0096-0546-9674-E4A3F16A3FB8}" srcOrd="0" destOrd="0" presId="urn:microsoft.com/office/officeart/2005/8/layout/default"/>
    <dgm:cxn modelId="{6CD8E4DB-8DED-654C-B17F-567F19704605}" type="presOf" srcId="{0CA7EF0F-BE92-8C46-8839-1555523D1D70}" destId="{EC51BAB9-C1DD-3744-95A2-6F5D739BB1B4}" srcOrd="0" destOrd="0" presId="urn:microsoft.com/office/officeart/2005/8/layout/default"/>
    <dgm:cxn modelId="{8280030E-6B29-0545-A0E7-F998485CFC9A}" type="presParOf" srcId="{AF8E7113-0096-0546-9674-E4A3F16A3FB8}" destId="{C9A603F2-583B-D44C-8CF7-05803DBEBC6F}" srcOrd="0" destOrd="0" presId="urn:microsoft.com/office/officeart/2005/8/layout/default"/>
    <dgm:cxn modelId="{49DDD2EB-850B-4741-BB8E-F9045909ECB4}" type="presParOf" srcId="{AF8E7113-0096-0546-9674-E4A3F16A3FB8}" destId="{39930014-C544-C54E-9599-25B193729E23}" srcOrd="1" destOrd="0" presId="urn:microsoft.com/office/officeart/2005/8/layout/default"/>
    <dgm:cxn modelId="{544A33A5-1C52-6644-99AD-C1813A502882}" type="presParOf" srcId="{AF8E7113-0096-0546-9674-E4A3F16A3FB8}" destId="{A537C7CD-9FEA-F946-A717-C1D7F7E845EA}" srcOrd="2" destOrd="0" presId="urn:microsoft.com/office/officeart/2005/8/layout/default"/>
    <dgm:cxn modelId="{253C8A13-D196-194B-BEEB-1C0AC3B9625E}" type="presParOf" srcId="{AF8E7113-0096-0546-9674-E4A3F16A3FB8}" destId="{FAEE36B4-5DC6-C641-BB34-007DCC317ACF}" srcOrd="3" destOrd="0" presId="urn:microsoft.com/office/officeart/2005/8/layout/default"/>
    <dgm:cxn modelId="{2287CFC2-33FD-CE4B-9E0D-2493FDB96217}" type="presParOf" srcId="{AF8E7113-0096-0546-9674-E4A3F16A3FB8}" destId="{ABD278B4-C5B4-0C44-A334-5AB2CCF80A76}" srcOrd="4" destOrd="0" presId="urn:microsoft.com/office/officeart/2005/8/layout/default"/>
    <dgm:cxn modelId="{3E4CD321-63CE-1149-873D-3222A4A8A17E}" type="presParOf" srcId="{AF8E7113-0096-0546-9674-E4A3F16A3FB8}" destId="{577B0718-CEB0-5543-A81D-033EBCB3DF64}" srcOrd="5" destOrd="0" presId="urn:microsoft.com/office/officeart/2005/8/layout/default"/>
    <dgm:cxn modelId="{B81AAE28-D77A-1148-BF0B-A36D20F20850}" type="presParOf" srcId="{AF8E7113-0096-0546-9674-E4A3F16A3FB8}" destId="{FD2DF8B3-2410-F846-8F2F-DA42F9C94819}" srcOrd="6" destOrd="0" presId="urn:microsoft.com/office/officeart/2005/8/layout/default"/>
    <dgm:cxn modelId="{A344F449-08C9-164B-9E9F-3FA479D68636}" type="presParOf" srcId="{AF8E7113-0096-0546-9674-E4A3F16A3FB8}" destId="{92ECC46D-CCA2-3C48-B451-FFCE5DCA3BE8}" srcOrd="7" destOrd="0" presId="urn:microsoft.com/office/officeart/2005/8/layout/default"/>
    <dgm:cxn modelId="{652AE1C6-5784-F446-924D-FFC5192A8671}" type="presParOf" srcId="{AF8E7113-0096-0546-9674-E4A3F16A3FB8}" destId="{EC51BAB9-C1DD-3744-95A2-6F5D739BB1B4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99025-D0D3-F446-BD0B-0F54E85D0337}">
      <dsp:nvSpPr>
        <dsp:cNvPr id="0" name=""/>
        <dsp:cNvSpPr/>
      </dsp:nvSpPr>
      <dsp:spPr>
        <a:xfrm>
          <a:off x="0" y="235065"/>
          <a:ext cx="701237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BFEE58-8AC4-4C4A-9854-423C2F508D6A}">
      <dsp:nvSpPr>
        <dsp:cNvPr id="0" name=""/>
        <dsp:cNvSpPr/>
      </dsp:nvSpPr>
      <dsp:spPr>
        <a:xfrm>
          <a:off x="350618" y="13665"/>
          <a:ext cx="490865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Introduction</a:t>
          </a:r>
        </a:p>
      </dsp:txBody>
      <dsp:txXfrm>
        <a:off x="372234" y="35281"/>
        <a:ext cx="4865427" cy="399568"/>
      </dsp:txXfrm>
    </dsp:sp>
    <dsp:sp modelId="{DB3FC867-1D97-4FDC-9AF3-55CD5FF10282}">
      <dsp:nvSpPr>
        <dsp:cNvPr id="0" name=""/>
        <dsp:cNvSpPr/>
      </dsp:nvSpPr>
      <dsp:spPr>
        <a:xfrm>
          <a:off x="0" y="915465"/>
          <a:ext cx="701237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A4ED5-E271-44F6-934C-521D49DB0668}">
      <dsp:nvSpPr>
        <dsp:cNvPr id="0" name=""/>
        <dsp:cNvSpPr/>
      </dsp:nvSpPr>
      <dsp:spPr>
        <a:xfrm>
          <a:off x="350618" y="694065"/>
          <a:ext cx="490865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Client Side Validation</a:t>
          </a:r>
        </a:p>
      </dsp:txBody>
      <dsp:txXfrm>
        <a:off x="372234" y="715681"/>
        <a:ext cx="4865427" cy="399568"/>
      </dsp:txXfrm>
    </dsp:sp>
    <dsp:sp modelId="{3D307BD6-DCE2-C245-870F-CBC7DA50AA56}">
      <dsp:nvSpPr>
        <dsp:cNvPr id="0" name=""/>
        <dsp:cNvSpPr/>
      </dsp:nvSpPr>
      <dsp:spPr>
        <a:xfrm>
          <a:off x="0" y="1595865"/>
          <a:ext cx="701237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60B685-F0B2-E94F-9BE8-A88FDF617901}">
      <dsp:nvSpPr>
        <dsp:cNvPr id="0" name=""/>
        <dsp:cNvSpPr/>
      </dsp:nvSpPr>
      <dsp:spPr>
        <a:xfrm>
          <a:off x="350618" y="1374465"/>
          <a:ext cx="490865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External JavaScript File</a:t>
          </a:r>
        </a:p>
      </dsp:txBody>
      <dsp:txXfrm>
        <a:off x="372234" y="1396081"/>
        <a:ext cx="4865427" cy="399568"/>
      </dsp:txXfrm>
    </dsp:sp>
    <dsp:sp modelId="{DD075439-C13A-2142-9F63-2DEF132C1A48}">
      <dsp:nvSpPr>
        <dsp:cNvPr id="0" name=""/>
        <dsp:cNvSpPr/>
      </dsp:nvSpPr>
      <dsp:spPr>
        <a:xfrm>
          <a:off x="0" y="2276265"/>
          <a:ext cx="701237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A8DB5D-3BD2-7F4E-B0BD-F6CE096A0409}">
      <dsp:nvSpPr>
        <dsp:cNvPr id="0" name=""/>
        <dsp:cNvSpPr/>
      </dsp:nvSpPr>
      <dsp:spPr>
        <a:xfrm>
          <a:off x="350618" y="2054865"/>
          <a:ext cx="490865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Form Data Validation</a:t>
          </a:r>
        </a:p>
      </dsp:txBody>
      <dsp:txXfrm>
        <a:off x="372234" y="2076481"/>
        <a:ext cx="4865427" cy="399568"/>
      </dsp:txXfrm>
    </dsp:sp>
    <dsp:sp modelId="{50CFB2B3-1847-4661-9D3F-6D4465BD4426}">
      <dsp:nvSpPr>
        <dsp:cNvPr id="0" name=""/>
        <dsp:cNvSpPr/>
      </dsp:nvSpPr>
      <dsp:spPr>
        <a:xfrm>
          <a:off x="0" y="2956665"/>
          <a:ext cx="701237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1BCB8-64AB-4837-8EA7-1F54E8F75634}">
      <dsp:nvSpPr>
        <dsp:cNvPr id="0" name=""/>
        <dsp:cNvSpPr/>
      </dsp:nvSpPr>
      <dsp:spPr>
        <a:xfrm>
          <a:off x="350618" y="2735265"/>
          <a:ext cx="490865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JavaScript Regular Expressions</a:t>
          </a:r>
        </a:p>
      </dsp:txBody>
      <dsp:txXfrm>
        <a:off x="372234" y="2756881"/>
        <a:ext cx="4865427" cy="399568"/>
      </dsp:txXfrm>
    </dsp:sp>
    <dsp:sp modelId="{7DEE7443-5FCE-4694-BF5D-C36349FE3991}">
      <dsp:nvSpPr>
        <dsp:cNvPr id="0" name=""/>
        <dsp:cNvSpPr/>
      </dsp:nvSpPr>
      <dsp:spPr>
        <a:xfrm>
          <a:off x="0" y="3637065"/>
          <a:ext cx="701237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B17F60-8673-4A8D-A0CD-63C072ECD527}">
      <dsp:nvSpPr>
        <dsp:cNvPr id="0" name=""/>
        <dsp:cNvSpPr/>
      </dsp:nvSpPr>
      <dsp:spPr>
        <a:xfrm>
          <a:off x="350618" y="3415665"/>
          <a:ext cx="490865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Example – Form  Validation with HTML 5 and Regular Expression</a:t>
          </a:r>
        </a:p>
      </dsp:txBody>
      <dsp:txXfrm>
        <a:off x="372234" y="3437281"/>
        <a:ext cx="4865427" cy="399568"/>
      </dsp:txXfrm>
    </dsp:sp>
    <dsp:sp modelId="{052EC2B2-5006-4B43-ADD9-D18E8CF5C9F9}">
      <dsp:nvSpPr>
        <dsp:cNvPr id="0" name=""/>
        <dsp:cNvSpPr/>
      </dsp:nvSpPr>
      <dsp:spPr>
        <a:xfrm>
          <a:off x="0" y="4317465"/>
          <a:ext cx="701237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1B6D2-942D-B643-BC84-87C63DB1ED7E}">
      <dsp:nvSpPr>
        <dsp:cNvPr id="0" name=""/>
        <dsp:cNvSpPr/>
      </dsp:nvSpPr>
      <dsp:spPr>
        <a:xfrm>
          <a:off x="350618" y="4096065"/>
          <a:ext cx="4908659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Key Terms</a:t>
          </a:r>
        </a:p>
      </dsp:txBody>
      <dsp:txXfrm>
        <a:off x="372234" y="4117681"/>
        <a:ext cx="4865427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A603F2-583B-D44C-8CF7-05803DBEBC6F}">
      <dsp:nvSpPr>
        <dsp:cNvPr id="0" name=""/>
        <dsp:cNvSpPr/>
      </dsp:nvSpPr>
      <dsp:spPr>
        <a:xfrm>
          <a:off x="0" y="752443"/>
          <a:ext cx="2411827" cy="14470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Client side</a:t>
          </a:r>
        </a:p>
      </dsp:txBody>
      <dsp:txXfrm>
        <a:off x="0" y="752443"/>
        <a:ext cx="2411827" cy="1447096"/>
      </dsp:txXfrm>
    </dsp:sp>
    <dsp:sp modelId="{A537C7CD-9FEA-F946-A717-C1D7F7E845EA}">
      <dsp:nvSpPr>
        <dsp:cNvPr id="0" name=""/>
        <dsp:cNvSpPr/>
      </dsp:nvSpPr>
      <dsp:spPr>
        <a:xfrm>
          <a:off x="2653010" y="752443"/>
          <a:ext cx="2411827" cy="14470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required</a:t>
          </a:r>
        </a:p>
      </dsp:txBody>
      <dsp:txXfrm>
        <a:off x="2653010" y="752443"/>
        <a:ext cx="2411827" cy="1447096"/>
      </dsp:txXfrm>
    </dsp:sp>
    <dsp:sp modelId="{ABD278B4-C5B4-0C44-A334-5AB2CCF80A76}">
      <dsp:nvSpPr>
        <dsp:cNvPr id="0" name=""/>
        <dsp:cNvSpPr/>
      </dsp:nvSpPr>
      <dsp:spPr>
        <a:xfrm>
          <a:off x="5306020" y="752443"/>
          <a:ext cx="2411827" cy="14470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Validation</a:t>
          </a:r>
        </a:p>
      </dsp:txBody>
      <dsp:txXfrm>
        <a:off x="5306020" y="752443"/>
        <a:ext cx="2411827" cy="1447096"/>
      </dsp:txXfrm>
    </dsp:sp>
    <dsp:sp modelId="{FD2DF8B3-2410-F846-8F2F-DA42F9C94819}">
      <dsp:nvSpPr>
        <dsp:cNvPr id="0" name=""/>
        <dsp:cNvSpPr/>
      </dsp:nvSpPr>
      <dsp:spPr>
        <a:xfrm>
          <a:off x="1326505" y="2440722"/>
          <a:ext cx="2411827" cy="14470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Regular expression</a:t>
          </a:r>
        </a:p>
      </dsp:txBody>
      <dsp:txXfrm>
        <a:off x="1326505" y="2440722"/>
        <a:ext cx="2411827" cy="1447096"/>
      </dsp:txXfrm>
    </dsp:sp>
    <dsp:sp modelId="{EC51BAB9-C1DD-3744-95A2-6F5D739BB1B4}">
      <dsp:nvSpPr>
        <dsp:cNvPr id="0" name=""/>
        <dsp:cNvSpPr/>
      </dsp:nvSpPr>
      <dsp:spPr>
        <a:xfrm>
          <a:off x="3979515" y="2440722"/>
          <a:ext cx="2411827" cy="144709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External JavaScript</a:t>
          </a:r>
        </a:p>
      </dsp:txBody>
      <dsp:txXfrm>
        <a:off x="3979515" y="2440722"/>
        <a:ext cx="2411827" cy="14470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3D1DD-95E1-BB42-ABEC-C406E5285E45}" type="datetimeFigureOut">
              <a:rPr lang="en-AE" smtClean="0"/>
              <a:t>11/26/22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E79F0-4AF6-0E47-B59B-FEA88779C15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83849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94630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7444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37555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Instructor Notes:</a:t>
            </a:r>
          </a:p>
          <a:p>
            <a:endParaRPr lang="en-US"/>
          </a:p>
          <a:p>
            <a:r>
              <a:rPr lang="en-US"/>
              <a:t>Student Notes: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96590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E1269-5E22-45FE-80FD-03CCFD80D56C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2269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https://www.w3schools.com/js/js_regexp.asp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548B7-9A13-4ACD-AC1C-5910AE69282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9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Instructor Notes: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Student Notes: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E79F0-4AF6-0E47-B59B-FEA88779C15E}" type="slidenum">
              <a:rPr lang="en-AE" smtClean="0"/>
              <a:t>23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79299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865943"/>
            <a:ext cx="11262866" cy="2524621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761212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rgbClr val="00218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3236226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7F65A32-54B3-4148-8B84-1A14BBD07B21}" type="datetime1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Chapter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picture containing text, device, meter, gauge&#10;&#10;Description automatically generated">
            <a:extLst>
              <a:ext uri="{FF2B5EF4-FFF2-40B4-BE49-F238E27FC236}">
                <a16:creationId xmlns:a16="http://schemas.microsoft.com/office/drawing/2014/main" id="{85973AE3-A1F3-9E38-FE11-7CD7195C17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18685" y="496432"/>
            <a:ext cx="6718560" cy="173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74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929BF-FC2F-46F1-BB7C-6B620994FF33}" type="datetime1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0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DDCA981-55BC-4A2B-A18B-0F5C0F1C2839}" type="datetime1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29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and Title for the Presentation#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>
            <a:extLst>
              <a:ext uri="{FF2B5EF4-FFF2-40B4-BE49-F238E27FC236}">
                <a16:creationId xmlns:a16="http://schemas.microsoft.com/office/drawing/2014/main" id="{E9241090-81F5-3947-93CB-6896CF7F94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6339" y="5106074"/>
            <a:ext cx="6971077" cy="698499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06DB1578-413F-2C4E-9D70-BBE3D7A5D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6339" y="3607860"/>
            <a:ext cx="5298020" cy="149821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8">
            <a:extLst>
              <a:ext uri="{FF2B5EF4-FFF2-40B4-BE49-F238E27FC236}">
                <a16:creationId xmlns:a16="http://schemas.microsoft.com/office/drawing/2014/main" id="{2CFC90AB-DF59-D34A-9818-151D5C1D9C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339" y="6029515"/>
            <a:ext cx="3138522" cy="365125"/>
          </a:xfrm>
        </p:spPr>
        <p:txBody>
          <a:bodyPr/>
          <a:lstStyle>
            <a:lvl1pPr>
              <a:defRPr sz="1500">
                <a:solidFill>
                  <a:schemeClr val="accent6">
                    <a:lumMod val="75000"/>
                    <a:lumOff val="25000"/>
                  </a:schemeClr>
                </a:solidFill>
              </a:defRPr>
            </a:lvl1pPr>
          </a:lstStyle>
          <a:p>
            <a:fld id="{92D437FF-1FC5-4C69-A425-BB418392E5E7}" type="datetime1">
              <a:rPr lang="en-US" smtClean="0"/>
              <a:t>11/26/22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88388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vider Slides for Session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70734C94-E5A8-F84D-A000-4D877B9CC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57273" y="3713060"/>
            <a:ext cx="9143999" cy="1006475"/>
          </a:xfrm>
          <a:prstGeom prst="rect">
            <a:avLst/>
          </a:prstGeom>
        </p:spPr>
        <p:txBody>
          <a:bodyPr anchor="t" anchorCtr="0"/>
          <a:lstStyle>
            <a:lvl1pPr algn="l">
              <a:defRPr sz="4500" b="1">
                <a:solidFill>
                  <a:srgbClr val="0024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Click to Session title style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4E4DC168-AD7A-524E-9D94-2B3F22C5AB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88949" y="2051"/>
            <a:ext cx="236191" cy="6858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421EEAF-DF6B-B045-AEFE-F3CF6D659E5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206" y="250603"/>
            <a:ext cx="313679" cy="329298"/>
          </a:xfrm>
          <a:prstGeom prst="rect">
            <a:avLst/>
          </a:prstGeom>
        </p:spPr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5C43E3D-0D26-234A-9592-5DAA63D12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57263" y="2962275"/>
            <a:ext cx="8056562" cy="39528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/>
              <a:t>Click to edit Session Details</a:t>
            </a:r>
          </a:p>
        </p:txBody>
      </p:sp>
    </p:spTree>
    <p:extLst>
      <p:ext uri="{BB962C8B-B14F-4D97-AF65-F5344CB8AC3E}">
        <p14:creationId xmlns:p14="http://schemas.microsoft.com/office/powerpoint/2010/main" val="532079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C30162-B6ED-7641-A0EB-BA573B76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258981"/>
            <a:ext cx="12192000" cy="1006475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defRPr sz="7200" b="1">
                <a:solidFill>
                  <a:schemeClr val="bg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5135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C586-14BB-4E02-9A05-6D6BF5559AA3}" type="datetime1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2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124576-8867-471D-945B-D846C5E6AC0F}" type="datetime1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Chapter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DBE7-94ED-4EDE-9D29-FB8B43334585}" type="datetime1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9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CB77C-BFD9-4092-91BF-CA34DF335647}" type="datetime1">
              <a:rPr lang="en-US" smtClean="0"/>
              <a:t>11/26/22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5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7FD32-0D5A-4CEA-B279-739EFADA527A}" type="datetime1">
              <a:rPr lang="en-US" smtClean="0"/>
              <a:t>11/26/22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289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F8D6-8F12-4431-8375-7E06ADD86944}" type="datetime1">
              <a:rPr lang="en-US" smtClean="0"/>
              <a:t>11/26/22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rgbClr val="00218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C5D48DF-3373-4EA6-8EA9-07F885EE3C98}" type="datetime1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Chapter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9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00218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93A66-01FB-4A57-A5CA-C2338F839D1C}" type="datetime1">
              <a:rPr lang="en-US" smtClean="0"/>
              <a:t>11/26/22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5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E06CCE8-E2E0-4C83-950E-F1845BD83E80}" type="datetime1">
              <a:rPr lang="en-US" smtClean="0"/>
              <a:t>11/26/22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Chapter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740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60" r:id="rId12"/>
    <p:sldLayoutId id="2147483959" r:id="rId13"/>
    <p:sldLayoutId id="2147483958" r:id="rId14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elements.asp" TargetMode="External"/><Relationship Id="rId2" Type="http://schemas.openxmlformats.org/officeDocument/2006/relationships/hyperlink" Target="https://www.w3schools.com/html/html_form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html/html_form_attributes.asp" TargetMode="External"/><Relationship Id="rId4" Type="http://schemas.openxmlformats.org/officeDocument/2006/relationships/hyperlink" Target="https://www.w3schools.com/html/html_form_input_types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sref/jsref_obj_regexp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regexp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ref/jsref_obj_regexp.asp" TargetMode="External"/><Relationship Id="rId2" Type="http://schemas.openxmlformats.org/officeDocument/2006/relationships/hyperlink" Target="https://www.w3schools.com/default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601012E-CD63-E8F9-68EF-56A675E46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E" dirty="0"/>
              <a:t>CLO5: </a:t>
            </a:r>
            <a:r>
              <a:rPr lang="en-US" dirty="0"/>
              <a:t>Create interactive web pages using current standards-compliant client-side web technologies.</a:t>
            </a:r>
            <a:endParaRPr lang="en-A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F5D01E-B5CF-9AE2-6B30-788AEA42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339" y="3607860"/>
            <a:ext cx="6454396" cy="1498214"/>
          </a:xfrm>
        </p:spPr>
        <p:txBody>
          <a:bodyPr/>
          <a:lstStyle/>
          <a:p>
            <a:r>
              <a:rPr lang="en-AE" dirty="0"/>
              <a:t>CHAPTER </a:t>
            </a:r>
            <a:r>
              <a:rPr lang="en-US" dirty="0"/>
              <a:t>6</a:t>
            </a:r>
            <a:r>
              <a:rPr lang="en-AE" dirty="0"/>
              <a:t>: </a:t>
            </a:r>
            <a:r>
              <a:rPr lang="en-US" dirty="0"/>
              <a:t>JavaScript validation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297247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Form Data Validation</a:t>
            </a:r>
            <a:endParaRPr lang="ar-S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>
          <a:xfrm>
            <a:off x="6858000" y="6364482"/>
            <a:ext cx="3475038" cy="366712"/>
          </a:xfrm>
        </p:spPr>
        <p:txBody>
          <a:bodyPr/>
          <a:lstStyle/>
          <a:p>
            <a:fld id="{F0AAC598-FBC3-4F94-8ACE-B771C3FF3F12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67200" y="6364482"/>
            <a:ext cx="3475038" cy="366712"/>
          </a:xfrm>
        </p:spPr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83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Data validation is the process of ensuring that user input is </a:t>
            </a:r>
            <a:r>
              <a:rPr lang="en-US" u="sng" dirty="0"/>
              <a:t>correct</a:t>
            </a:r>
            <a:r>
              <a:rPr lang="en-US" dirty="0"/>
              <a:t> and </a:t>
            </a:r>
            <a:r>
              <a:rPr lang="en-US" u="sng" dirty="0"/>
              <a:t>useful</a:t>
            </a:r>
            <a:r>
              <a:rPr lang="en-US" dirty="0"/>
              <a:t> before it is submitted.</a:t>
            </a:r>
          </a:p>
          <a:p>
            <a:r>
              <a:rPr lang="en-US" dirty="0"/>
              <a:t>Typical validation tasks are:</a:t>
            </a:r>
          </a:p>
          <a:p>
            <a:pPr lvl="1"/>
            <a:r>
              <a:rPr lang="en-US" dirty="0"/>
              <a:t>has the user filled in all required fields?</a:t>
            </a:r>
          </a:p>
          <a:p>
            <a:pPr lvl="1"/>
            <a:r>
              <a:rPr lang="en-US" dirty="0"/>
              <a:t>has the user entered a valid date, email, address, name?</a:t>
            </a:r>
          </a:p>
          <a:p>
            <a:pPr lvl="1"/>
            <a:r>
              <a:rPr lang="en-US" dirty="0"/>
              <a:t>has the user entered text in a numeric field?</a:t>
            </a:r>
          </a:p>
          <a:p>
            <a:pPr lvl="1"/>
            <a:r>
              <a:rPr lang="en-US" altLang="en-US" dirty="0"/>
              <a:t>has the user entered number in a correct range?</a:t>
            </a:r>
            <a:endParaRPr lang="en-US" dirty="0"/>
          </a:p>
          <a:p>
            <a:r>
              <a:rPr lang="en-US" b="1" dirty="0"/>
              <a:t>Server side validation</a:t>
            </a:r>
            <a:r>
              <a:rPr lang="en-US" dirty="0"/>
              <a:t> is performed by a web server, after input has been sent to the server.</a:t>
            </a:r>
          </a:p>
          <a:p>
            <a:r>
              <a:rPr lang="en-US" b="1" dirty="0"/>
              <a:t>Client side validation </a:t>
            </a:r>
            <a:r>
              <a:rPr lang="en-US" sz="2400" dirty="0"/>
              <a:t>(</a:t>
            </a:r>
            <a:r>
              <a:rPr lang="en-US" sz="2400" u="sng" dirty="0"/>
              <a:t>HTML5</a:t>
            </a:r>
            <a:r>
              <a:rPr lang="en-US" sz="2400" dirty="0"/>
              <a:t> and </a:t>
            </a:r>
            <a:r>
              <a:rPr lang="en-US" sz="2400" u="sng" dirty="0"/>
              <a:t>JavaScript</a:t>
            </a:r>
            <a:r>
              <a:rPr lang="en-US" sz="2400" dirty="0"/>
              <a:t>) </a:t>
            </a:r>
            <a:r>
              <a:rPr lang="en-US" dirty="0"/>
              <a:t>is performed by a web browser, before input is sent to a web server.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58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81192" y="1850066"/>
            <a:ext cx="11146520" cy="400873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HTML form validation can be performed automatically by the browser</a:t>
            </a:r>
          </a:p>
          <a:p>
            <a:r>
              <a:rPr lang="en-US" dirty="0"/>
              <a:t>For example, if a form field (</a:t>
            </a:r>
            <a:r>
              <a:rPr lang="en-US" dirty="0" err="1"/>
              <a:t>fname</a:t>
            </a:r>
            <a:r>
              <a:rPr lang="en-US" dirty="0"/>
              <a:t>) is empty, the </a:t>
            </a:r>
            <a:r>
              <a:rPr lang="en-US" b="1" dirty="0"/>
              <a:t>required</a:t>
            </a:r>
            <a:r>
              <a:rPr lang="en-US" dirty="0"/>
              <a:t> attribute prevents this form from being submitted: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775" y="3657600"/>
            <a:ext cx="7734670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64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HTML5 Email validation</a:t>
            </a:r>
          </a:p>
        </p:txBody>
      </p:sp>
      <p:sp>
        <p:nvSpPr>
          <p:cNvPr id="19459" name="TextBox 5"/>
          <p:cNvSpPr txBox="1">
            <a:spLocks noChangeArrowheads="1"/>
          </p:cNvSpPr>
          <p:nvPr/>
        </p:nvSpPr>
        <p:spPr bwMode="auto">
          <a:xfrm>
            <a:off x="2463800" y="5582479"/>
            <a:ext cx="8153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0000"/>
                </a:solidFill>
              </a:rPr>
              <a:t>HTML 5  provides some default validation which does not need JavaScript.</a:t>
            </a:r>
          </a:p>
          <a:p>
            <a:pPr eaLnBrk="1" hangingPunct="1"/>
            <a:endParaRPr lang="en-US" altLang="en-US" sz="1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1400" dirty="0">
                <a:solidFill>
                  <a:srgbClr val="FF0000"/>
                </a:solidFill>
              </a:rPr>
              <a:t>For additional complex validation, you will need to use JavaScript.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07312" y="1903897"/>
            <a:ext cx="10095319" cy="3516970"/>
            <a:chOff x="1981200" y="1601130"/>
            <a:chExt cx="10095319" cy="3516970"/>
          </a:xfrm>
        </p:grpSpPr>
        <p:pic>
          <p:nvPicPr>
            <p:cNvPr id="19458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286000"/>
              <a:ext cx="8636000" cy="283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0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4219" y="1601130"/>
              <a:ext cx="57023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1" name="TextBox 6"/>
            <p:cNvSpPr txBox="1">
              <a:spLocks noChangeArrowheads="1"/>
            </p:cNvSpPr>
            <p:nvPr/>
          </p:nvSpPr>
          <p:spPr bwMode="auto">
            <a:xfrm>
              <a:off x="2438401" y="1601130"/>
              <a:ext cx="1223963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dirty="0"/>
                <a:t>HTML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6812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Form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HTML Forms</a:t>
            </a:r>
          </a:p>
          <a:p>
            <a:pPr lvl="1"/>
            <a:r>
              <a:rPr lang="en-US" dirty="0">
                <a:hlinkClick r:id="rId2"/>
              </a:rPr>
              <a:t>https://www.w3schools.com/html/html_forms.asp</a:t>
            </a:r>
            <a:endParaRPr lang="en-US" dirty="0"/>
          </a:p>
          <a:p>
            <a:r>
              <a:rPr lang="en-US" dirty="0"/>
              <a:t>HTML Form Elements</a:t>
            </a:r>
          </a:p>
          <a:p>
            <a:pPr lvl="1"/>
            <a:r>
              <a:rPr lang="en-US" dirty="0">
                <a:hlinkClick r:id="rId3"/>
              </a:rPr>
              <a:t>https://www.w3schools.com/html/html_form_elements.asp</a:t>
            </a:r>
            <a:endParaRPr lang="en-US" dirty="0"/>
          </a:p>
          <a:p>
            <a:r>
              <a:rPr lang="en-US" dirty="0"/>
              <a:t>HTML Input Types</a:t>
            </a:r>
          </a:p>
          <a:p>
            <a:pPr lvl="1"/>
            <a:r>
              <a:rPr lang="en-US" dirty="0">
                <a:hlinkClick r:id="rId4"/>
              </a:rPr>
              <a:t>https://www.w3schools.com/html/html_form_input_types.asp</a:t>
            </a:r>
            <a:endParaRPr lang="en-US" dirty="0"/>
          </a:p>
          <a:p>
            <a:r>
              <a:rPr lang="en-US" dirty="0"/>
              <a:t>HTML Input Attributes</a:t>
            </a:r>
          </a:p>
          <a:p>
            <a:pPr lvl="1"/>
            <a:r>
              <a:rPr lang="en-US" dirty="0">
                <a:hlinkClick r:id="rId5"/>
              </a:rPr>
              <a:t>https://www.w3schools.com/html/html_form_attributes.asp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6230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JavaScript Regular Expressions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499730" y="2019573"/>
            <a:ext cx="11227982" cy="4114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JavaScript can also be used to provide client-side data validation before an HTML form is submitted</a:t>
            </a:r>
          </a:p>
          <a:p>
            <a:r>
              <a:rPr lang="en-US" altLang="en-US" sz="2400" dirty="0"/>
              <a:t>Invalid form is not submitted until the errors are fixed</a:t>
            </a:r>
          </a:p>
          <a:p>
            <a:endParaRPr lang="en-US" sz="2400" dirty="0"/>
          </a:p>
          <a:p>
            <a:r>
              <a:rPr lang="en-US" sz="2400" dirty="0"/>
              <a:t>A regular expression is an object that describes a </a:t>
            </a:r>
            <a:r>
              <a:rPr lang="en-US" sz="2400" b="1" dirty="0"/>
              <a:t>pattern of characters</a:t>
            </a:r>
            <a:r>
              <a:rPr lang="en-US" sz="2400" dirty="0"/>
              <a:t>.</a:t>
            </a:r>
          </a:p>
          <a:p>
            <a:r>
              <a:rPr lang="en-US" sz="2400" dirty="0"/>
              <a:t>Regular expressions are used to perform pattern-matching on text</a:t>
            </a:r>
          </a:p>
          <a:p>
            <a:r>
              <a:rPr lang="en-US" sz="2400" dirty="0"/>
              <a:t>Regular expressions can be used to perform </a:t>
            </a:r>
            <a:r>
              <a:rPr lang="en-US" sz="2400" b="1" dirty="0"/>
              <a:t>data validation</a:t>
            </a:r>
            <a:endParaRPr lang="en-US" altLang="en-US" sz="24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812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059172" y="2346252"/>
            <a:ext cx="82692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547688" indent="-27305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 kern="1200">
                <a:solidFill>
                  <a:schemeClr val="tx2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822325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96963" indent="-228600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 sz="20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 kern="1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	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/web/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sz="2800" dirty="0"/>
              <a:t>is a regular expression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web</a:t>
            </a:r>
            <a:r>
              <a:rPr lang="en-US" sz="2800" dirty="0"/>
              <a:t> </a:t>
            </a:r>
            <a:r>
              <a:rPr lang="en-US" sz="2500" dirty="0"/>
              <a:t>		a pattern to be used for matching</a:t>
            </a:r>
          </a:p>
          <a:p>
            <a:pPr lvl="1"/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500" dirty="0"/>
              <a:t>			for case insensitive matching</a:t>
            </a:r>
          </a:p>
          <a:p>
            <a:r>
              <a:rPr lang="en-US" sz="2800" dirty="0"/>
              <a:t>The method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test()</a:t>
            </a:r>
            <a:r>
              <a:rPr lang="en-US" sz="2800" dirty="0"/>
              <a:t> returns</a:t>
            </a:r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500" dirty="0"/>
              <a:t> 	if pattern is FOUND in the string</a:t>
            </a:r>
          </a:p>
          <a:p>
            <a:pPr lvl="1"/>
            <a:r>
              <a:rPr lang="en-US" sz="25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2500" dirty="0"/>
              <a:t>	if pattern is NOT FOUND in the string</a:t>
            </a:r>
          </a:p>
          <a:p>
            <a:pPr lvl="1"/>
            <a:endParaRPr lang="en-US" sz="2500" dirty="0"/>
          </a:p>
          <a:p>
            <a:pPr marL="0" indent="0">
              <a:buNone/>
            </a:pPr>
            <a:endParaRPr lang="en-US" sz="2800" dirty="0"/>
          </a:p>
          <a:p>
            <a:endParaRPr lang="en-US" alt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972" y="1936678"/>
            <a:ext cx="8206154" cy="714375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4954773" y="2587862"/>
            <a:ext cx="4572000" cy="584922"/>
            <a:chOff x="3505201" y="1918010"/>
            <a:chExt cx="4572000" cy="584922"/>
          </a:xfrm>
        </p:grpSpPr>
        <p:sp>
          <p:nvSpPr>
            <p:cNvPr id="3" name="Right Brace 2"/>
            <p:cNvSpPr/>
            <p:nvPr/>
          </p:nvSpPr>
          <p:spPr>
            <a:xfrm rot="5400000">
              <a:off x="5634424" y="-211213"/>
              <a:ext cx="313553" cy="457200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13789" y="213360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41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581192" y="870688"/>
            <a:ext cx="8229600" cy="833120"/>
          </a:xfrm>
        </p:spPr>
        <p:txBody>
          <a:bodyPr/>
          <a:lstStyle/>
          <a:p>
            <a:r>
              <a:rPr lang="en-US" altLang="en-US" dirty="0"/>
              <a:t>JavaScript Common Regular Expressions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69288" cy="4114800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altLang="en-US" sz="2400" dirty="0">
              <a:hlinkClick r:id="rId2"/>
            </a:endParaRPr>
          </a:p>
          <a:p>
            <a:pPr lvl="1"/>
            <a:endParaRPr lang="en-US" altLang="en-US" sz="2400" dirty="0">
              <a:hlinkClick r:id="rId2"/>
            </a:endParaRPr>
          </a:p>
          <a:p>
            <a:pPr lvl="1"/>
            <a:endParaRPr lang="en-US" altLang="en-US" sz="2400" dirty="0">
              <a:hlinkClick r:id="rId2"/>
            </a:endParaRPr>
          </a:p>
          <a:p>
            <a:pPr lvl="1"/>
            <a:endParaRPr lang="en-US" altLang="en-US" sz="2400" dirty="0">
              <a:hlinkClick r:id="rId2"/>
            </a:endParaRPr>
          </a:p>
          <a:p>
            <a:pPr lvl="1"/>
            <a:endParaRPr lang="en-US" altLang="en-US" sz="2400" dirty="0">
              <a:hlinkClick r:id="rId2"/>
            </a:endParaRPr>
          </a:p>
          <a:p>
            <a:pPr lvl="1"/>
            <a:endParaRPr lang="en-US" altLang="en-US" sz="2400" dirty="0">
              <a:hlinkClick r:id="rId2"/>
            </a:endParaRPr>
          </a:p>
          <a:p>
            <a:pPr lvl="1"/>
            <a:endParaRPr lang="en-US" altLang="en-US" sz="2400" dirty="0">
              <a:hlinkClick r:id="rId2"/>
            </a:endParaRPr>
          </a:p>
          <a:p>
            <a:pPr lvl="1"/>
            <a:endParaRPr lang="en-US" altLang="en-US" sz="2400" dirty="0">
              <a:hlinkClick r:id="rId2"/>
            </a:endParaRPr>
          </a:p>
          <a:p>
            <a:pPr lvl="1"/>
            <a:endParaRPr lang="en-US" altLang="en-US" sz="2400" dirty="0">
              <a:hlinkClick r:id="rId2"/>
            </a:endParaRPr>
          </a:p>
          <a:p>
            <a:pPr lvl="1"/>
            <a:endParaRPr lang="en-US" altLang="en-US" sz="2400" dirty="0">
              <a:hlinkClick r:id="rId2"/>
            </a:endParaRPr>
          </a:p>
          <a:p>
            <a:pPr lvl="1"/>
            <a:r>
              <a:rPr lang="en-US" altLang="en-US" sz="2400" dirty="0">
                <a:hlinkClick r:id="rId2"/>
              </a:rPr>
              <a:t>https://www.w3schools.com/jsref/jsref_obj_regexp.asp</a:t>
            </a:r>
            <a:endParaRPr lang="en-US" altLang="en-US" sz="2400" dirty="0"/>
          </a:p>
          <a:p>
            <a:pPr lvl="1"/>
            <a:endParaRPr lang="en-US" alt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925882"/>
              </p:ext>
            </p:extLst>
          </p:nvPr>
        </p:nvGraphicFramePr>
        <p:xfrm>
          <a:off x="1868488" y="2016819"/>
          <a:ext cx="8382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5886">
                  <a:extLst>
                    <a:ext uri="{9D8B030D-6E8A-4147-A177-3AD203B41FA5}">
                      <a16:colId xmlns:a16="http://schemas.microsoft.com/office/drawing/2014/main" val="967810446"/>
                    </a:ext>
                  </a:extLst>
                </a:gridCol>
                <a:gridCol w="6466114">
                  <a:extLst>
                    <a:ext uri="{9D8B030D-6E8A-4147-A177-3AD203B41FA5}">
                      <a16:colId xmlns:a16="http://schemas.microsoft.com/office/drawing/2014/main" val="2356714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5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/pattern/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for exact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38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/pattern/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for case insensitive matching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5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/[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for matching any character between the brackets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12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/[0-9]/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for matching any character between the brackets (any digit)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8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x|y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Pattern for matching any of the alternatives specified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4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n{X}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string that contains a sequence of 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n{X,Y}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string that contains a sequence of X to Y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n{X,}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string that contains a sequence of at least X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's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n$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string with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 at the end of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4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^n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any string with </a:t>
                      </a:r>
                      <a:r>
                        <a:rPr lang="en-US" i="1" dirty="0"/>
                        <a:t>n</a:t>
                      </a:r>
                      <a:r>
                        <a:rPr lang="en-US" dirty="0"/>
                        <a:t> at the beginning of 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3727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3720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Regular Expressions Examples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69288" cy="4114800"/>
          </a:xfrm>
        </p:spPr>
        <p:txBody>
          <a:bodyPr>
            <a:normAutofit fontScale="77500" lnSpcReduction="20000"/>
          </a:bodyPr>
          <a:lstStyle/>
          <a:p>
            <a:pPr lvl="1"/>
            <a:endParaRPr lang="en-US" altLang="en-US" sz="2400" dirty="0">
              <a:hlinkClick r:id="rId3"/>
            </a:endParaRPr>
          </a:p>
          <a:p>
            <a:pPr lvl="1"/>
            <a:endParaRPr lang="en-US" altLang="en-US" sz="2400" dirty="0">
              <a:hlinkClick r:id="rId3"/>
            </a:endParaRPr>
          </a:p>
          <a:p>
            <a:pPr lvl="1"/>
            <a:endParaRPr lang="en-US" altLang="en-US" sz="2400" dirty="0">
              <a:hlinkClick r:id="rId3"/>
            </a:endParaRPr>
          </a:p>
          <a:p>
            <a:pPr lvl="1"/>
            <a:endParaRPr lang="en-US" altLang="en-US" sz="2400" dirty="0">
              <a:hlinkClick r:id="rId3"/>
            </a:endParaRPr>
          </a:p>
          <a:p>
            <a:pPr lvl="1"/>
            <a:endParaRPr lang="en-US" altLang="en-US" sz="2400" dirty="0">
              <a:hlinkClick r:id="rId3"/>
            </a:endParaRPr>
          </a:p>
          <a:p>
            <a:pPr lvl="1"/>
            <a:endParaRPr lang="en-US" altLang="en-US" sz="2400" dirty="0">
              <a:hlinkClick r:id="rId3"/>
            </a:endParaRPr>
          </a:p>
          <a:p>
            <a:pPr lvl="1"/>
            <a:endParaRPr lang="en-US" altLang="en-US" sz="2400" dirty="0">
              <a:hlinkClick r:id="rId3"/>
            </a:endParaRPr>
          </a:p>
          <a:p>
            <a:pPr lvl="1"/>
            <a:endParaRPr lang="en-US" altLang="en-US" sz="2400" dirty="0">
              <a:hlinkClick r:id="rId3"/>
            </a:endParaRPr>
          </a:p>
          <a:p>
            <a:pPr lvl="1"/>
            <a:endParaRPr lang="en-US" altLang="en-US" sz="2400" dirty="0">
              <a:hlinkClick r:id="rId3"/>
            </a:endParaRPr>
          </a:p>
          <a:p>
            <a:pPr lvl="1"/>
            <a:endParaRPr lang="en-US" altLang="en-US" sz="2400" dirty="0">
              <a:hlinkClick r:id="rId3"/>
            </a:endParaRPr>
          </a:p>
          <a:p>
            <a:pPr lvl="1"/>
            <a:r>
              <a:rPr lang="en-US" altLang="en-US" sz="2400" dirty="0">
                <a:hlinkClick r:id="rId3"/>
              </a:rPr>
              <a:t>https://www.w3schools.com/jsref/jsref_obj_regexp.asp</a:t>
            </a:r>
            <a:endParaRPr lang="en-US" altLang="en-US" sz="2400" dirty="0"/>
          </a:p>
          <a:p>
            <a:pPr lvl="1"/>
            <a:endParaRPr lang="en-US" altLang="en-US" sz="24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25623"/>
              </p:ext>
            </p:extLst>
          </p:nvPr>
        </p:nvGraphicFramePr>
        <p:xfrm>
          <a:off x="1868488" y="2079144"/>
          <a:ext cx="83820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96781044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356714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test()</a:t>
                      </a:r>
                      <a:r>
                        <a:rPr lang="en-US" baseline="0" dirty="0"/>
                        <a:t> method evaluates TRUE for following strings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05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hct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hct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34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hct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Case insensitive: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hct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Hct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“HCT”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33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/[a-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-Z]/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“Ali”,  “a&amp;li8”, “8ali*”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7138633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/^[a-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 ]*$/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“Ali Ahmad”, “Ali”, 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988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/^[a-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 ]{4}$/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“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abid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”, “al I”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847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/^[a-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-Z]{4,}$/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“AliAhmad”, “abid”, “AAhmad”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36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/^[a-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 ]{4, 11}$/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“Ali A”, “DBM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College”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51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/^ci(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s|a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)[0-9]{4}$/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cis1203, cia2503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4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/^(02|04|06)-[0-9]{6}$/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02-123456; 04-000987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84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93727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759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data validation using HTML5 and external JavaScript with regular expressions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64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F404549-B4DC-481C-926C-DED3EF1C5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14406"/>
            <a:ext cx="12192000" cy="62435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8FD5CD-351E-4B06-8B78-BD5102D00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14407"/>
            <a:ext cx="3707477" cy="56117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418E9-C46E-2B42-A376-BF4FA645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6"/>
            <a:ext cx="3409783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Document Revision CONTROL (DRC)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F284468-81DA-084D-809A-E200A5AF2C97}"/>
              </a:ext>
            </a:extLst>
          </p:cNvPr>
          <p:cNvSpPr txBox="1">
            <a:spLocks/>
          </p:cNvSpPr>
          <p:nvPr/>
        </p:nvSpPr>
        <p:spPr>
          <a:xfrm>
            <a:off x="601255" y="1964168"/>
            <a:ext cx="3409782" cy="40365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latin typeface="+mn-lt"/>
                <a:ea typeface="+mn-ea"/>
                <a:cs typeface="+mn-cs"/>
              </a:rPr>
              <a:t>X.Y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latin typeface="+mn-lt"/>
                <a:ea typeface="+mn-ea"/>
                <a:cs typeface="+mn-cs"/>
              </a:rPr>
              <a:t>X: Major change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400">
                <a:latin typeface="+mn-lt"/>
                <a:ea typeface="+mn-ea"/>
                <a:cs typeface="+mn-cs"/>
              </a:rPr>
              <a:t>Y: minor change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00DF-C5F3-3845-A70A-E54EE829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525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mtClean="0"/>
              <a:pPr defTabSz="914400"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2D98B3-1B69-4746-BAD5-16709AD61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912404"/>
              </p:ext>
            </p:extLst>
          </p:nvPr>
        </p:nvGraphicFramePr>
        <p:xfrm>
          <a:off x="4791522" y="2169042"/>
          <a:ext cx="6819286" cy="2784736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52078">
                  <a:extLst>
                    <a:ext uri="{9D8B030D-6E8A-4147-A177-3AD203B41FA5}">
                      <a16:colId xmlns:a16="http://schemas.microsoft.com/office/drawing/2014/main" val="1295955282"/>
                    </a:ext>
                  </a:extLst>
                </a:gridCol>
                <a:gridCol w="1406196">
                  <a:extLst>
                    <a:ext uri="{9D8B030D-6E8A-4147-A177-3AD203B41FA5}">
                      <a16:colId xmlns:a16="http://schemas.microsoft.com/office/drawing/2014/main" val="3385100544"/>
                    </a:ext>
                  </a:extLst>
                </a:gridCol>
                <a:gridCol w="1467404">
                  <a:extLst>
                    <a:ext uri="{9D8B030D-6E8A-4147-A177-3AD203B41FA5}">
                      <a16:colId xmlns:a16="http://schemas.microsoft.com/office/drawing/2014/main" val="1473071793"/>
                    </a:ext>
                  </a:extLst>
                </a:gridCol>
                <a:gridCol w="1796872">
                  <a:extLst>
                    <a:ext uri="{9D8B030D-6E8A-4147-A177-3AD203B41FA5}">
                      <a16:colId xmlns:a16="http://schemas.microsoft.com/office/drawing/2014/main" val="882327758"/>
                    </a:ext>
                  </a:extLst>
                </a:gridCol>
                <a:gridCol w="996736">
                  <a:extLst>
                    <a:ext uri="{9D8B030D-6E8A-4147-A177-3AD203B41FA5}">
                      <a16:colId xmlns:a16="http://schemas.microsoft.com/office/drawing/2014/main" val="2898247348"/>
                    </a:ext>
                  </a:extLst>
                </a:gridCol>
              </a:tblGrid>
              <a:tr h="818540">
                <a:tc>
                  <a:txBody>
                    <a:bodyPr/>
                    <a:lstStyle/>
                    <a:p>
                      <a:r>
                        <a:rPr lang="en-AE" sz="2100" dirty="0"/>
                        <a:t>Version</a:t>
                      </a:r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r>
                        <a:rPr lang="en-AE" sz="2100"/>
                        <a:t>Author</a:t>
                      </a:r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r>
                        <a:rPr lang="en-AE" sz="2100"/>
                        <a:t>Effective Date</a:t>
                      </a:r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r>
                        <a:rPr lang="en-AE" sz="2100"/>
                        <a:t>Change Description</a:t>
                      </a:r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r>
                        <a:rPr lang="en-AE" sz="2100"/>
                        <a:t>DRC No</a:t>
                      </a:r>
                    </a:p>
                  </a:txBody>
                  <a:tcPr marL="105496" marR="105496" marT="52747" marB="52747"/>
                </a:tc>
                <a:extLst>
                  <a:ext uri="{0D108BD9-81ED-4DB2-BD59-A6C34878D82A}">
                    <a16:rowId xmlns:a16="http://schemas.microsoft.com/office/drawing/2014/main" val="3868660892"/>
                  </a:ext>
                </a:extLst>
              </a:tr>
              <a:tr h="861404">
                <a:tc>
                  <a:txBody>
                    <a:bodyPr/>
                    <a:lstStyle/>
                    <a:p>
                      <a:r>
                        <a:rPr lang="en-AE" sz="1600"/>
                        <a:t>1.0</a:t>
                      </a:r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Dr</a:t>
                      </a:r>
                      <a:r>
                        <a:rPr lang="en-US" sz="1600" dirty="0"/>
                        <a:t> Madeleine Togher</a:t>
                      </a:r>
                      <a:endParaRPr lang="en-AE" sz="1600" dirty="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August</a:t>
                      </a:r>
                      <a:r>
                        <a:rPr lang="en-US" sz="1800" baseline="0" dirty="0"/>
                        <a:t> 2022</a:t>
                      </a:r>
                      <a:endParaRPr lang="en-AE" sz="1800" dirty="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Version</a:t>
                      </a:r>
                      <a:endParaRPr lang="en-AE" sz="1200" dirty="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001</a:t>
                      </a:r>
                      <a:endParaRPr lang="en-AE" sz="2100" dirty="0"/>
                    </a:p>
                  </a:txBody>
                  <a:tcPr marL="105496" marR="105496" marT="52747" marB="52747"/>
                </a:tc>
                <a:extLst>
                  <a:ext uri="{0D108BD9-81ED-4DB2-BD59-A6C34878D82A}">
                    <a16:rowId xmlns:a16="http://schemas.microsoft.com/office/drawing/2014/main" val="4250486875"/>
                  </a:ext>
                </a:extLst>
              </a:tr>
              <a:tr h="552396">
                <a:tc>
                  <a:txBody>
                    <a:bodyPr/>
                    <a:lstStyle/>
                    <a:p>
                      <a:endParaRPr lang="en-AE" sz="210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sz="210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endParaRPr lang="en-AE" sz="210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endParaRPr lang="en-AE" sz="210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endParaRPr lang="en-AE" sz="2100"/>
                    </a:p>
                  </a:txBody>
                  <a:tcPr marL="105496" marR="105496" marT="52747" marB="52747"/>
                </a:tc>
                <a:extLst>
                  <a:ext uri="{0D108BD9-81ED-4DB2-BD59-A6C34878D82A}">
                    <a16:rowId xmlns:a16="http://schemas.microsoft.com/office/drawing/2014/main" val="1697361508"/>
                  </a:ext>
                </a:extLst>
              </a:tr>
              <a:tr h="552396">
                <a:tc>
                  <a:txBody>
                    <a:bodyPr/>
                    <a:lstStyle/>
                    <a:p>
                      <a:endParaRPr lang="en-AE" sz="210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sz="210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E" sz="210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endParaRPr lang="en-AE" sz="2100"/>
                    </a:p>
                  </a:txBody>
                  <a:tcPr marL="105496" marR="105496" marT="52747" marB="52747"/>
                </a:tc>
                <a:tc>
                  <a:txBody>
                    <a:bodyPr/>
                    <a:lstStyle/>
                    <a:p>
                      <a:endParaRPr lang="en-AE" sz="2100" dirty="0"/>
                    </a:p>
                  </a:txBody>
                  <a:tcPr marL="105496" marR="105496" marT="52747" marB="52747"/>
                </a:tc>
                <a:extLst>
                  <a:ext uri="{0D108BD9-81ED-4DB2-BD59-A6C34878D82A}">
                    <a16:rowId xmlns:a16="http://schemas.microsoft.com/office/drawing/2014/main" val="22122041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184890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27" y="570739"/>
            <a:ext cx="8229600" cy="679805"/>
          </a:xfrm>
        </p:spPr>
        <p:txBody>
          <a:bodyPr/>
          <a:lstStyle/>
          <a:p>
            <a:r>
              <a:rPr lang="en-US" dirty="0"/>
              <a:t>HTML Data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852" y="1333926"/>
            <a:ext cx="7353300" cy="5309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301" y="1345382"/>
            <a:ext cx="2233011" cy="267426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0737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Data Validation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405" y="1778074"/>
            <a:ext cx="8130178" cy="48124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883" y="1371697"/>
            <a:ext cx="2819400" cy="26479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7293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References</a:t>
            </a:r>
            <a:endParaRPr lang="en-US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CH" dirty="0">
                <a:hlinkClick r:id="rId2"/>
              </a:rPr>
              <a:t>https://www.w3schools.com/default.asp</a:t>
            </a:r>
            <a:endParaRPr lang="fr-CH" dirty="0"/>
          </a:p>
          <a:p>
            <a:r>
              <a:rPr lang="en-US" altLang="en-US" sz="2800" dirty="0">
                <a:hlinkClick r:id="rId3"/>
              </a:rPr>
              <a:t>https://www.w3schools.com/jsref/jsref_obj_regexp.asp</a:t>
            </a:r>
            <a:endParaRPr lang="en-US" altLang="en-US" sz="2800" dirty="0"/>
          </a:p>
          <a:p>
            <a:endParaRPr lang="fr-CH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90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B7D02C-F642-492B-8E97-FDE1C0FDA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23450-F084-4406-1BC9-9B4A13AB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507414"/>
            <a:ext cx="5120255" cy="3903332"/>
          </a:xfrm>
        </p:spPr>
        <p:txBody>
          <a:bodyPr anchor="t">
            <a:normAutofit/>
          </a:bodyPr>
          <a:lstStyle/>
          <a:p>
            <a:r>
              <a:rPr lang="en-AE" sz="4000">
                <a:solidFill>
                  <a:srgbClr val="00218A"/>
                </a:solidFill>
              </a:rPr>
              <a:t>KEY TERMS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0BA34-24BC-4C63-945A-90AA854E1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8AABDB-4051-A156-130E-B0DB15EE4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296189"/>
              </p:ext>
            </p:extLst>
          </p:nvPr>
        </p:nvGraphicFramePr>
        <p:xfrm>
          <a:off x="3893127" y="1219200"/>
          <a:ext cx="7717848" cy="46402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0647415D-11C2-4BA0-A3EE-E0DA219B3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253D0-F9B2-B313-24F3-393142DB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2324354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7513-A97F-EF25-60E7-7AEB6A8BF0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4867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5B7A-E0E0-AD43-A51C-6ACC00A76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/>
              <a:t>Lecture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55978-10EF-4045-A6AA-B3396C2EF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E"/>
              <a:t>Contents of lectures are based on the textbook, recommended text, and supplementary material</a:t>
            </a:r>
          </a:p>
          <a:p>
            <a:pPr lvl="1"/>
            <a:r>
              <a:rPr lang="en-AE"/>
              <a:t>Please read </a:t>
            </a:r>
            <a:r>
              <a:rPr lang="en-US"/>
              <a:t>C</a:t>
            </a:r>
            <a:r>
              <a:rPr lang="en-AE"/>
              <a:t>hapter Z of the e-textbook from page X </a:t>
            </a:r>
            <a:r>
              <a:rPr lang="en-US"/>
              <a:t>t</a:t>
            </a:r>
            <a:r>
              <a:rPr lang="en-AE"/>
              <a:t>o page 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16B00-D869-5443-A993-3A1CBE724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145663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4C527F-AA88-4BD2-819A-06921EEB4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1363"/>
            <a:ext cx="12191999" cy="6256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1BEFAC-BF22-4CF8-9B60-C1CACA905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DD40B-A7E5-5946-80C7-87DE42F2E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9643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AE">
                <a:solidFill>
                  <a:srgbClr val="FFFEFF"/>
                </a:solidFill>
              </a:rPr>
              <a:t>LECTURE OUTLINE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3BE51-CA13-1A46-9F1F-CC5A1A48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chemeClr val="accent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C1FD7DD-5F10-447C-805A-74ED1A6DD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871787"/>
              </p:ext>
            </p:extLst>
          </p:nvPr>
        </p:nvGraphicFramePr>
        <p:xfrm>
          <a:off x="486033" y="1037967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231384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D-3E99-6582-4FD5-DB4E8A9A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E" dirty="0"/>
              <a:t>INTRODUCTION</a:t>
            </a:r>
            <a:r>
              <a:rPr lang="en-US" dirty="0"/>
              <a:t> – client Side Validation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8A46E-F247-FF01-D915-B21F82FB4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0187"/>
            <a:ext cx="11029616" cy="4301076"/>
          </a:xfrm>
        </p:spPr>
        <p:txBody>
          <a:bodyPr>
            <a:noAutofit/>
          </a:bodyPr>
          <a:lstStyle/>
          <a:p>
            <a:r>
              <a:rPr lang="en-US" dirty="0"/>
              <a:t>Client Side Validation provides a better user experience by responding quickly at the browser level. </a:t>
            </a:r>
          </a:p>
          <a:p>
            <a:r>
              <a:rPr lang="en-US" dirty="0"/>
              <a:t>The user inputs will be validated in the user's browser itself. </a:t>
            </a:r>
          </a:p>
          <a:p>
            <a:r>
              <a:rPr lang="en-US" dirty="0"/>
              <a:t>Client Side validation does not require a round trip to the server, so the network traffic which will help your server perform better. </a:t>
            </a:r>
          </a:p>
          <a:p>
            <a:r>
              <a:rPr lang="en-US" dirty="0"/>
              <a:t>Done on the browser side using script languages such as JavaScript.</a:t>
            </a:r>
          </a:p>
          <a:p>
            <a:r>
              <a:rPr lang="en-US" dirty="0"/>
              <a:t>If user enters an invalid email format, you can show an error message immediately before the user moves to the next field. </a:t>
            </a:r>
          </a:p>
          <a:p>
            <a:r>
              <a:rPr lang="en-US" dirty="0"/>
              <a:t>Users can correct every field before they submit the form.</a:t>
            </a:r>
          </a:p>
          <a:p>
            <a:r>
              <a:rPr lang="en-US" dirty="0"/>
              <a:t>Dependent on the JavaScript Language, so if users turn JavaScript off, it can easily bypass and submit dangerous input to the server. </a:t>
            </a:r>
          </a:p>
          <a:p>
            <a:r>
              <a:rPr lang="en-US" dirty="0"/>
              <a:t>Client Side Validation however can not protect your application from malicious attacks on your server resources and databases.</a:t>
            </a:r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888E8-CEF4-0FCF-D5C9-741C6ADE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</p:spTree>
    <p:extLst>
      <p:ext uri="{BB962C8B-B14F-4D97-AF65-F5344CB8AC3E}">
        <p14:creationId xmlns:p14="http://schemas.microsoft.com/office/powerpoint/2010/main" val="617327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735012" y="684618"/>
            <a:ext cx="7008813" cy="914400"/>
          </a:xfrm>
        </p:spPr>
        <p:txBody>
          <a:bodyPr/>
          <a:lstStyle/>
          <a:p>
            <a:r>
              <a:rPr lang="en-US" altLang="en-US" dirty="0"/>
              <a:t>Client-Side Validation</a:t>
            </a:r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2476500" y="5623349"/>
            <a:ext cx="7429500" cy="917446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Client-side validation gives user faster feedback as it happens before form is submitted</a:t>
            </a:r>
          </a:p>
        </p:txBody>
      </p:sp>
      <p:grpSp>
        <p:nvGrpSpPr>
          <p:cNvPr id="16387" name="Group 34"/>
          <p:cNvGrpSpPr>
            <a:grpSpLocks/>
          </p:cNvGrpSpPr>
          <p:nvPr/>
        </p:nvGrpSpPr>
        <p:grpSpPr bwMode="auto">
          <a:xfrm>
            <a:off x="2743200" y="1892595"/>
            <a:ext cx="6553200" cy="3352800"/>
            <a:chOff x="481616" y="2103469"/>
            <a:chExt cx="6629401" cy="3471445"/>
          </a:xfrm>
        </p:grpSpPr>
        <p:sp>
          <p:nvSpPr>
            <p:cNvPr id="16388" name="tower"/>
            <p:cNvSpPr>
              <a:spLocks noEditPoints="1" noChangeArrowheads="1"/>
            </p:cNvSpPr>
            <p:nvPr/>
          </p:nvSpPr>
          <p:spPr bwMode="auto">
            <a:xfrm>
              <a:off x="3444055" y="2168968"/>
              <a:ext cx="834716" cy="1113483"/>
            </a:xfrm>
            <a:custGeom>
              <a:avLst/>
              <a:gdLst>
                <a:gd name="T0" fmla="*/ 0 w 21600"/>
                <a:gd name="T1" fmla="*/ 299187933 h 21600"/>
                <a:gd name="T2" fmla="*/ 384582374 w 21600"/>
                <a:gd name="T3" fmla="*/ 0 h 21600"/>
                <a:gd name="T4" fmla="*/ 623273588 w 21600"/>
                <a:gd name="T5" fmla="*/ 0 h 21600"/>
                <a:gd name="T6" fmla="*/ 1246547175 w 21600"/>
                <a:gd name="T7" fmla="*/ 0 h 21600"/>
                <a:gd name="T8" fmla="*/ 1246547175 w 21600"/>
                <a:gd name="T9" fmla="*/ 1595800070 h 21600"/>
                <a:gd name="T10" fmla="*/ 1246547175 w 21600"/>
                <a:gd name="T11" fmla="*/ 2147483647 h 21600"/>
                <a:gd name="T12" fmla="*/ 875237945 w 21600"/>
                <a:gd name="T13" fmla="*/ 2147483647 h 21600"/>
                <a:gd name="T14" fmla="*/ 610000444 w 21600"/>
                <a:gd name="T15" fmla="*/ 2147483647 h 21600"/>
                <a:gd name="T16" fmla="*/ 0 w 21600"/>
                <a:gd name="T17" fmla="*/ 2147483647 h 21600"/>
                <a:gd name="T18" fmla="*/ 0 w 21600"/>
                <a:gd name="T19" fmla="*/ 1579223091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89" name="computr1"/>
            <p:cNvSpPr>
              <a:spLocks noEditPoints="1" noChangeArrowheads="1"/>
            </p:cNvSpPr>
            <p:nvPr/>
          </p:nvSpPr>
          <p:spPr bwMode="auto">
            <a:xfrm>
              <a:off x="714458" y="2406402"/>
              <a:ext cx="957235" cy="1007047"/>
            </a:xfrm>
            <a:custGeom>
              <a:avLst/>
              <a:gdLst>
                <a:gd name="T0" fmla="*/ 1700231633 w 21600"/>
                <a:gd name="T1" fmla="*/ 0 h 21600"/>
                <a:gd name="T2" fmla="*/ 939980130 w 21600"/>
                <a:gd name="T3" fmla="*/ 0 h 21600"/>
                <a:gd name="T4" fmla="*/ 179726632 w 21600"/>
                <a:gd name="T5" fmla="*/ 0 h 21600"/>
                <a:gd name="T6" fmla="*/ 0 w 21600"/>
                <a:gd name="T7" fmla="*/ 1559445848 h 21600"/>
                <a:gd name="T8" fmla="*/ 0 w 21600"/>
                <a:gd name="T9" fmla="*/ 2147483647 h 21600"/>
                <a:gd name="T10" fmla="*/ 939980130 w 21600"/>
                <a:gd name="T11" fmla="*/ 2147483647 h 21600"/>
                <a:gd name="T12" fmla="*/ 1879958266 w 21600"/>
                <a:gd name="T13" fmla="*/ 2147483647 h 21600"/>
                <a:gd name="T14" fmla="*/ 1879958266 w 21600"/>
                <a:gd name="T15" fmla="*/ 1559445848 h 21600"/>
                <a:gd name="T16" fmla="*/ 1700231633 w 21600"/>
                <a:gd name="T17" fmla="*/ 1373482544 h 21600"/>
                <a:gd name="T18" fmla="*/ 179726632 w 21600"/>
                <a:gd name="T19" fmla="*/ 1373482544 h 21600"/>
                <a:gd name="T20" fmla="*/ 179726632 w 21600"/>
                <a:gd name="T21" fmla="*/ 686690197 h 21600"/>
                <a:gd name="T22" fmla="*/ 1700231633 w 21600"/>
                <a:gd name="T23" fmla="*/ 686690197 h 21600"/>
                <a:gd name="T24" fmla="*/ 0 w 21600"/>
                <a:gd name="T25" fmla="*/ 1874211628 h 21600"/>
                <a:gd name="T26" fmla="*/ 1879958266 w 21600"/>
                <a:gd name="T27" fmla="*/ 1874211628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4923 w 21600"/>
                <a:gd name="T43" fmla="*/ 2541 h 21600"/>
                <a:gd name="T44" fmla="*/ 16756 w 21600"/>
                <a:gd name="T45" fmla="*/ 11153 h 2160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21600" h="21600" extrusionOk="0">
                  <a:moveTo>
                    <a:pt x="16994" y="15388"/>
                  </a:moveTo>
                  <a:lnTo>
                    <a:pt x="16994" y="13553"/>
                  </a:lnTo>
                  <a:lnTo>
                    <a:pt x="19535" y="13553"/>
                  </a:lnTo>
                  <a:lnTo>
                    <a:pt x="19535" y="10729"/>
                  </a:lnTo>
                  <a:lnTo>
                    <a:pt x="19535" y="6776"/>
                  </a:lnTo>
                  <a:lnTo>
                    <a:pt x="19535" y="0"/>
                  </a:lnTo>
                  <a:lnTo>
                    <a:pt x="10800" y="0"/>
                  </a:lnTo>
                  <a:lnTo>
                    <a:pt x="2065" y="0"/>
                  </a:lnTo>
                  <a:lnTo>
                    <a:pt x="2065" y="6776"/>
                  </a:lnTo>
                  <a:lnTo>
                    <a:pt x="2065" y="10729"/>
                  </a:lnTo>
                  <a:lnTo>
                    <a:pt x="2065" y="13553"/>
                  </a:lnTo>
                  <a:lnTo>
                    <a:pt x="4606" y="13553"/>
                  </a:lnTo>
                  <a:lnTo>
                    <a:pt x="4606" y="15388"/>
                  </a:lnTo>
                  <a:lnTo>
                    <a:pt x="0" y="15388"/>
                  </a:lnTo>
                  <a:lnTo>
                    <a:pt x="0" y="21600"/>
                  </a:lnTo>
                  <a:lnTo>
                    <a:pt x="10800" y="21600"/>
                  </a:lnTo>
                  <a:lnTo>
                    <a:pt x="21600" y="21600"/>
                  </a:lnTo>
                  <a:lnTo>
                    <a:pt x="21600" y="15388"/>
                  </a:lnTo>
                  <a:lnTo>
                    <a:pt x="16994" y="15388"/>
                  </a:lnTo>
                  <a:close/>
                </a:path>
                <a:path w="21600" h="21600" extrusionOk="0">
                  <a:moveTo>
                    <a:pt x="4606" y="15388"/>
                  </a:moveTo>
                  <a:lnTo>
                    <a:pt x="4606" y="13553"/>
                  </a:lnTo>
                  <a:lnTo>
                    <a:pt x="16994" y="13553"/>
                  </a:lnTo>
                  <a:lnTo>
                    <a:pt x="16994" y="15388"/>
                  </a:lnTo>
                  <a:lnTo>
                    <a:pt x="4606" y="15388"/>
                  </a:lnTo>
                </a:path>
                <a:path w="21600" h="21600" extrusionOk="0">
                  <a:moveTo>
                    <a:pt x="4606" y="11294"/>
                  </a:moveTo>
                  <a:lnTo>
                    <a:pt x="4606" y="2259"/>
                  </a:lnTo>
                  <a:lnTo>
                    <a:pt x="16994" y="2259"/>
                  </a:lnTo>
                  <a:lnTo>
                    <a:pt x="16994" y="11294"/>
                  </a:lnTo>
                  <a:lnTo>
                    <a:pt x="4606" y="11294"/>
                  </a:lnTo>
                  <a:moveTo>
                    <a:pt x="13976" y="17082"/>
                  </a:moveTo>
                  <a:lnTo>
                    <a:pt x="13976" y="16376"/>
                  </a:lnTo>
                  <a:lnTo>
                    <a:pt x="20171" y="16376"/>
                  </a:lnTo>
                  <a:lnTo>
                    <a:pt x="20171" y="17082"/>
                  </a:lnTo>
                  <a:lnTo>
                    <a:pt x="13976" y="17082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35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90" name="tower"/>
            <p:cNvSpPr>
              <a:spLocks noEditPoints="1" noChangeArrowheads="1"/>
            </p:cNvSpPr>
            <p:nvPr/>
          </p:nvSpPr>
          <p:spPr bwMode="auto">
            <a:xfrm>
              <a:off x="6027281" y="2103469"/>
              <a:ext cx="834716" cy="1129859"/>
            </a:xfrm>
            <a:custGeom>
              <a:avLst/>
              <a:gdLst>
                <a:gd name="T0" fmla="*/ 0 w 21600"/>
                <a:gd name="T1" fmla="*/ 312581299 h 21600"/>
                <a:gd name="T2" fmla="*/ 384582374 w 21600"/>
                <a:gd name="T3" fmla="*/ 0 h 21600"/>
                <a:gd name="T4" fmla="*/ 623273588 w 21600"/>
                <a:gd name="T5" fmla="*/ 0 h 21600"/>
                <a:gd name="T6" fmla="*/ 1246547175 w 21600"/>
                <a:gd name="T7" fmla="*/ 0 h 21600"/>
                <a:gd name="T8" fmla="*/ 1246547175 w 21600"/>
                <a:gd name="T9" fmla="*/ 1667247088 h 21600"/>
                <a:gd name="T10" fmla="*/ 1246547175 w 21600"/>
                <a:gd name="T11" fmla="*/ 2147483647 h 21600"/>
                <a:gd name="T12" fmla="*/ 875237945 w 21600"/>
                <a:gd name="T13" fmla="*/ 2147483647 h 21600"/>
                <a:gd name="T14" fmla="*/ 610000444 w 21600"/>
                <a:gd name="T15" fmla="*/ 2147483647 h 21600"/>
                <a:gd name="T16" fmla="*/ 0 w 21600"/>
                <a:gd name="T17" fmla="*/ 2147483647 h 21600"/>
                <a:gd name="T18" fmla="*/ 0 w 21600"/>
                <a:gd name="T19" fmla="*/ 1649929959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391" name="Group 7"/>
            <p:cNvGrpSpPr>
              <a:grpSpLocks/>
            </p:cNvGrpSpPr>
            <p:nvPr/>
          </p:nvGrpSpPr>
          <p:grpSpPr bwMode="auto">
            <a:xfrm>
              <a:off x="618779" y="4129875"/>
              <a:ext cx="1009476" cy="1342502"/>
              <a:chOff x="1524000" y="3810000"/>
              <a:chExt cx="1352550" cy="1809750"/>
            </a:xfrm>
          </p:grpSpPr>
          <p:sp>
            <p:nvSpPr>
              <p:cNvPr id="16415" name="Webpage"/>
              <p:cNvSpPr>
                <a:spLocks noEditPoints="1" noChangeArrowheads="1"/>
              </p:cNvSpPr>
              <p:nvPr/>
            </p:nvSpPr>
            <p:spPr bwMode="auto">
              <a:xfrm flipV="1">
                <a:off x="1524000" y="3810000"/>
                <a:ext cx="1352550" cy="1809750"/>
              </a:xfrm>
              <a:custGeom>
                <a:avLst/>
                <a:gdLst>
                  <a:gd name="T0" fmla="*/ 1273547555 w 21600"/>
                  <a:gd name="T1" fmla="*/ 2147483647 h 21600"/>
                  <a:gd name="T2" fmla="*/ 0 w 21600"/>
                  <a:gd name="T3" fmla="*/ 2147483647 h 21600"/>
                  <a:gd name="T4" fmla="*/ 2147483647 w 21600"/>
                  <a:gd name="T5" fmla="*/ 0 h 21600"/>
                  <a:gd name="T6" fmla="*/ 0 w 21600"/>
                  <a:gd name="T7" fmla="*/ 0 h 21600"/>
                  <a:gd name="T8" fmla="*/ 2147483647 w 21600"/>
                  <a:gd name="T9" fmla="*/ 0 h 21600"/>
                  <a:gd name="T10" fmla="*/ 2147483647 w 21600"/>
                  <a:gd name="T11" fmla="*/ 0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2147483647 w 21600"/>
                  <a:gd name="T17" fmla="*/ 2147483647 h 21600"/>
                  <a:gd name="T18" fmla="*/ 0 w 21600"/>
                  <a:gd name="T19" fmla="*/ 2147483647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1955 w 21600"/>
                  <a:gd name="T31" fmla="*/ 12829 h 21600"/>
                  <a:gd name="T32" fmla="*/ 19814 w 21600"/>
                  <a:gd name="T33" fmla="*/ 20749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9184" y="949"/>
                    </a:moveTo>
                    <a:lnTo>
                      <a:pt x="9758" y="1309"/>
                    </a:lnTo>
                    <a:lnTo>
                      <a:pt x="11544" y="1292"/>
                    </a:lnTo>
                    <a:lnTo>
                      <a:pt x="12437" y="1292"/>
                    </a:lnTo>
                    <a:lnTo>
                      <a:pt x="13414" y="1161"/>
                    </a:lnTo>
                    <a:lnTo>
                      <a:pt x="13648" y="1243"/>
                    </a:lnTo>
                    <a:lnTo>
                      <a:pt x="13542" y="1390"/>
                    </a:lnTo>
                    <a:lnTo>
                      <a:pt x="13967" y="1849"/>
                    </a:lnTo>
                    <a:lnTo>
                      <a:pt x="14562" y="2520"/>
                    </a:lnTo>
                    <a:lnTo>
                      <a:pt x="14669" y="3223"/>
                    </a:lnTo>
                    <a:lnTo>
                      <a:pt x="14796" y="3518"/>
                    </a:lnTo>
                    <a:lnTo>
                      <a:pt x="15264" y="3665"/>
                    </a:lnTo>
                    <a:lnTo>
                      <a:pt x="15753" y="3518"/>
                    </a:lnTo>
                    <a:lnTo>
                      <a:pt x="15902" y="2978"/>
                    </a:lnTo>
                    <a:lnTo>
                      <a:pt x="16008" y="2323"/>
                    </a:lnTo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591" y="10620"/>
                    </a:moveTo>
                    <a:lnTo>
                      <a:pt x="6122" y="10996"/>
                    </a:lnTo>
                    <a:lnTo>
                      <a:pt x="6696" y="11340"/>
                    </a:lnTo>
                    <a:lnTo>
                      <a:pt x="7313" y="11618"/>
                    </a:lnTo>
                    <a:lnTo>
                      <a:pt x="7972" y="11863"/>
                    </a:lnTo>
                    <a:lnTo>
                      <a:pt x="8652" y="12060"/>
                    </a:lnTo>
                    <a:lnTo>
                      <a:pt x="9396" y="12190"/>
                    </a:lnTo>
                    <a:lnTo>
                      <a:pt x="10119" y="12272"/>
                    </a:lnTo>
                    <a:lnTo>
                      <a:pt x="10906" y="12305"/>
                    </a:lnTo>
                    <a:lnTo>
                      <a:pt x="11650" y="12272"/>
                    </a:lnTo>
                    <a:lnTo>
                      <a:pt x="12373" y="12190"/>
                    </a:lnTo>
                    <a:lnTo>
                      <a:pt x="13117" y="12060"/>
                    </a:lnTo>
                    <a:lnTo>
                      <a:pt x="13797" y="11863"/>
                    </a:lnTo>
                    <a:lnTo>
                      <a:pt x="14456" y="11618"/>
                    </a:lnTo>
                    <a:lnTo>
                      <a:pt x="15073" y="11340"/>
                    </a:lnTo>
                    <a:lnTo>
                      <a:pt x="15647" y="11029"/>
                    </a:lnTo>
                    <a:lnTo>
                      <a:pt x="16178" y="10652"/>
                    </a:lnTo>
                    <a:lnTo>
                      <a:pt x="16667" y="10243"/>
                    </a:lnTo>
                    <a:lnTo>
                      <a:pt x="17071" y="9801"/>
                    </a:lnTo>
                    <a:lnTo>
                      <a:pt x="17475" y="9327"/>
                    </a:lnTo>
                    <a:lnTo>
                      <a:pt x="17815" y="8820"/>
                    </a:lnTo>
                    <a:lnTo>
                      <a:pt x="18049" y="8296"/>
                    </a:lnTo>
                    <a:lnTo>
                      <a:pt x="18262" y="7723"/>
                    </a:lnTo>
                    <a:lnTo>
                      <a:pt x="18347" y="7134"/>
                    </a:lnTo>
                    <a:lnTo>
                      <a:pt x="18389" y="6561"/>
                    </a:lnTo>
                    <a:lnTo>
                      <a:pt x="18347" y="5956"/>
                    </a:lnTo>
                    <a:lnTo>
                      <a:pt x="18262" y="5400"/>
                    </a:lnTo>
                    <a:lnTo>
                      <a:pt x="18049" y="4827"/>
                    </a:lnTo>
                    <a:lnTo>
                      <a:pt x="17815" y="4303"/>
                    </a:lnTo>
                    <a:lnTo>
                      <a:pt x="17475" y="3796"/>
                    </a:lnTo>
                    <a:lnTo>
                      <a:pt x="17114" y="3321"/>
                    </a:lnTo>
                    <a:lnTo>
                      <a:pt x="16710" y="2880"/>
                    </a:lnTo>
                    <a:lnTo>
                      <a:pt x="16221" y="2470"/>
                    </a:lnTo>
                    <a:lnTo>
                      <a:pt x="15689" y="2094"/>
                    </a:lnTo>
                    <a:lnTo>
                      <a:pt x="15115" y="1750"/>
                    </a:lnTo>
                    <a:lnTo>
                      <a:pt x="14499" y="1472"/>
                    </a:lnTo>
                    <a:lnTo>
                      <a:pt x="13797" y="1227"/>
                    </a:lnTo>
                    <a:lnTo>
                      <a:pt x="13117" y="1030"/>
                    </a:lnTo>
                    <a:lnTo>
                      <a:pt x="12415" y="883"/>
                    </a:lnTo>
                    <a:lnTo>
                      <a:pt x="11650" y="818"/>
                    </a:lnTo>
                    <a:lnTo>
                      <a:pt x="10906" y="785"/>
                    </a:lnTo>
                    <a:lnTo>
                      <a:pt x="10119" y="818"/>
                    </a:lnTo>
                    <a:lnTo>
                      <a:pt x="9396" y="883"/>
                    </a:lnTo>
                    <a:lnTo>
                      <a:pt x="8652" y="1030"/>
                    </a:lnTo>
                    <a:lnTo>
                      <a:pt x="8014" y="1227"/>
                    </a:lnTo>
                    <a:lnTo>
                      <a:pt x="7355" y="1440"/>
                    </a:lnTo>
                    <a:lnTo>
                      <a:pt x="6739" y="1750"/>
                    </a:lnTo>
                    <a:lnTo>
                      <a:pt x="6122" y="2061"/>
                    </a:lnTo>
                    <a:lnTo>
                      <a:pt x="5591" y="2438"/>
                    </a:lnTo>
                    <a:lnTo>
                      <a:pt x="5102" y="2847"/>
                    </a:lnTo>
                    <a:lnTo>
                      <a:pt x="4698" y="3289"/>
                    </a:lnTo>
                    <a:lnTo>
                      <a:pt x="4294" y="3763"/>
                    </a:lnTo>
                    <a:lnTo>
                      <a:pt x="3996" y="4270"/>
                    </a:lnTo>
                    <a:lnTo>
                      <a:pt x="3720" y="4794"/>
                    </a:lnTo>
                    <a:lnTo>
                      <a:pt x="3550" y="5367"/>
                    </a:lnTo>
                    <a:lnTo>
                      <a:pt x="3422" y="5956"/>
                    </a:lnTo>
                    <a:lnTo>
                      <a:pt x="3380" y="6561"/>
                    </a:lnTo>
                    <a:lnTo>
                      <a:pt x="3422" y="7134"/>
                    </a:lnTo>
                    <a:lnTo>
                      <a:pt x="3550" y="7690"/>
                    </a:lnTo>
                    <a:lnTo>
                      <a:pt x="3720" y="8263"/>
                    </a:lnTo>
                    <a:lnTo>
                      <a:pt x="3954" y="8787"/>
                    </a:lnTo>
                    <a:lnTo>
                      <a:pt x="4294" y="9294"/>
                    </a:lnTo>
                    <a:lnTo>
                      <a:pt x="4655" y="9769"/>
                    </a:lnTo>
                    <a:lnTo>
                      <a:pt x="5102" y="10210"/>
                    </a:lnTo>
                    <a:lnTo>
                      <a:pt x="5591" y="10620"/>
                    </a:lnTo>
                    <a:close/>
                  </a:path>
                  <a:path w="21600" h="21600" extrusionOk="0">
                    <a:moveTo>
                      <a:pt x="3401" y="6021"/>
                    </a:moveTo>
                    <a:lnTo>
                      <a:pt x="4039" y="5530"/>
                    </a:lnTo>
                    <a:lnTo>
                      <a:pt x="4294" y="4892"/>
                    </a:lnTo>
                    <a:lnTo>
                      <a:pt x="4677" y="4156"/>
                    </a:lnTo>
                    <a:lnTo>
                      <a:pt x="5166" y="3763"/>
                    </a:lnTo>
                    <a:lnTo>
                      <a:pt x="5378" y="3354"/>
                    </a:lnTo>
                    <a:lnTo>
                      <a:pt x="5293" y="2732"/>
                    </a:lnTo>
                    <a:moveTo>
                      <a:pt x="3507" y="7380"/>
                    </a:moveTo>
                    <a:lnTo>
                      <a:pt x="3890" y="7200"/>
                    </a:lnTo>
                    <a:lnTo>
                      <a:pt x="4103" y="7249"/>
                    </a:lnTo>
                    <a:lnTo>
                      <a:pt x="4400" y="7527"/>
                    </a:lnTo>
                    <a:lnTo>
                      <a:pt x="4719" y="7674"/>
                    </a:lnTo>
                    <a:lnTo>
                      <a:pt x="5293" y="7641"/>
                    </a:lnTo>
                    <a:lnTo>
                      <a:pt x="5740" y="7543"/>
                    </a:lnTo>
                    <a:lnTo>
                      <a:pt x="6144" y="7543"/>
                    </a:lnTo>
                    <a:lnTo>
                      <a:pt x="6526" y="7821"/>
                    </a:lnTo>
                    <a:lnTo>
                      <a:pt x="6569" y="8312"/>
                    </a:lnTo>
                    <a:lnTo>
                      <a:pt x="6059" y="8852"/>
                    </a:lnTo>
                    <a:lnTo>
                      <a:pt x="5803" y="8967"/>
                    </a:lnTo>
                    <a:lnTo>
                      <a:pt x="5803" y="9147"/>
                    </a:lnTo>
                    <a:lnTo>
                      <a:pt x="5421" y="9294"/>
                    </a:lnTo>
                    <a:lnTo>
                      <a:pt x="4868" y="9163"/>
                    </a:lnTo>
                    <a:lnTo>
                      <a:pt x="4337" y="9049"/>
                    </a:lnTo>
                    <a:lnTo>
                      <a:pt x="4081" y="9000"/>
                    </a:lnTo>
                    <a:moveTo>
                      <a:pt x="14988" y="11372"/>
                    </a:moveTo>
                    <a:lnTo>
                      <a:pt x="15115" y="10865"/>
                    </a:lnTo>
                    <a:lnTo>
                      <a:pt x="16072" y="10096"/>
                    </a:lnTo>
                    <a:lnTo>
                      <a:pt x="16455" y="9605"/>
                    </a:lnTo>
                    <a:lnTo>
                      <a:pt x="16455" y="8329"/>
                    </a:lnTo>
                    <a:lnTo>
                      <a:pt x="17156" y="7969"/>
                    </a:lnTo>
                    <a:lnTo>
                      <a:pt x="17879" y="7870"/>
                    </a:lnTo>
                    <a:lnTo>
                      <a:pt x="18177" y="7821"/>
                    </a:lnTo>
                    <a:moveTo>
                      <a:pt x="18368" y="6840"/>
                    </a:moveTo>
                    <a:lnTo>
                      <a:pt x="18049" y="6610"/>
                    </a:lnTo>
                    <a:lnTo>
                      <a:pt x="17411" y="6512"/>
                    </a:lnTo>
                    <a:lnTo>
                      <a:pt x="16859" y="6545"/>
                    </a:lnTo>
                    <a:lnTo>
                      <a:pt x="16603" y="6201"/>
                    </a:lnTo>
                    <a:lnTo>
                      <a:pt x="16731" y="5874"/>
                    </a:lnTo>
                    <a:lnTo>
                      <a:pt x="17241" y="5465"/>
                    </a:lnTo>
                    <a:lnTo>
                      <a:pt x="17858" y="5236"/>
                    </a:lnTo>
                    <a:lnTo>
                      <a:pt x="18007" y="5089"/>
                    </a:lnTo>
                    <a:lnTo>
                      <a:pt x="18049" y="4892"/>
                    </a:lnTo>
                    <a:moveTo>
                      <a:pt x="8100" y="1260"/>
                    </a:moveTo>
                    <a:cubicBezTo>
                      <a:pt x="8333" y="1276"/>
                      <a:pt x="8206" y="1554"/>
                      <a:pt x="8695" y="1652"/>
                    </a:cubicBezTo>
                    <a:cubicBezTo>
                      <a:pt x="9184" y="1750"/>
                      <a:pt x="10481" y="1685"/>
                      <a:pt x="10991" y="1881"/>
                    </a:cubicBezTo>
                    <a:cubicBezTo>
                      <a:pt x="11501" y="2078"/>
                      <a:pt x="11629" y="2503"/>
                      <a:pt x="11799" y="2830"/>
                    </a:cubicBezTo>
                    <a:cubicBezTo>
                      <a:pt x="11969" y="3158"/>
                      <a:pt x="11905" y="3910"/>
                      <a:pt x="12054" y="3894"/>
                    </a:cubicBezTo>
                    <a:cubicBezTo>
                      <a:pt x="12203" y="3878"/>
                      <a:pt x="12351" y="2880"/>
                      <a:pt x="12649" y="2683"/>
                    </a:cubicBezTo>
                    <a:cubicBezTo>
                      <a:pt x="12947" y="2487"/>
                      <a:pt x="13670" y="2536"/>
                      <a:pt x="13840" y="2683"/>
                    </a:cubicBezTo>
                    <a:cubicBezTo>
                      <a:pt x="14010" y="2830"/>
                      <a:pt x="13733" y="3370"/>
                      <a:pt x="13648" y="3616"/>
                    </a:cubicBezTo>
                    <a:cubicBezTo>
                      <a:pt x="13563" y="3861"/>
                      <a:pt x="13457" y="4058"/>
                      <a:pt x="13351" y="4156"/>
                    </a:cubicBezTo>
                    <a:cubicBezTo>
                      <a:pt x="13244" y="4254"/>
                      <a:pt x="13096" y="4221"/>
                      <a:pt x="12947" y="4254"/>
                    </a:cubicBezTo>
                    <a:cubicBezTo>
                      <a:pt x="12777" y="4303"/>
                      <a:pt x="12585" y="4369"/>
                      <a:pt x="12394" y="4401"/>
                    </a:cubicBezTo>
                    <a:cubicBezTo>
                      <a:pt x="12139" y="4500"/>
                      <a:pt x="12054" y="4614"/>
                      <a:pt x="11862" y="4647"/>
                    </a:cubicBezTo>
                    <a:cubicBezTo>
                      <a:pt x="11650" y="4761"/>
                      <a:pt x="11671" y="4680"/>
                      <a:pt x="11437" y="4778"/>
                    </a:cubicBezTo>
                    <a:cubicBezTo>
                      <a:pt x="11352" y="4827"/>
                      <a:pt x="11225" y="4974"/>
                      <a:pt x="11246" y="5072"/>
                    </a:cubicBezTo>
                    <a:cubicBezTo>
                      <a:pt x="11225" y="5154"/>
                      <a:pt x="11267" y="5220"/>
                      <a:pt x="11310" y="5269"/>
                    </a:cubicBezTo>
                    <a:cubicBezTo>
                      <a:pt x="11352" y="5318"/>
                      <a:pt x="11480" y="5383"/>
                      <a:pt x="11565" y="5416"/>
                    </a:cubicBezTo>
                    <a:cubicBezTo>
                      <a:pt x="11629" y="5400"/>
                      <a:pt x="11820" y="5465"/>
                      <a:pt x="11862" y="5432"/>
                    </a:cubicBezTo>
                    <a:cubicBezTo>
                      <a:pt x="11905" y="5416"/>
                      <a:pt x="11926" y="5269"/>
                      <a:pt x="11884" y="5236"/>
                    </a:cubicBezTo>
                    <a:cubicBezTo>
                      <a:pt x="11841" y="5203"/>
                      <a:pt x="11629" y="5269"/>
                      <a:pt x="11565" y="5220"/>
                    </a:cubicBezTo>
                    <a:cubicBezTo>
                      <a:pt x="11480" y="5187"/>
                      <a:pt x="11459" y="5040"/>
                      <a:pt x="11480" y="4974"/>
                    </a:cubicBezTo>
                    <a:cubicBezTo>
                      <a:pt x="11501" y="4909"/>
                      <a:pt x="11607" y="4860"/>
                      <a:pt x="11692" y="4843"/>
                    </a:cubicBezTo>
                    <a:cubicBezTo>
                      <a:pt x="11905" y="4876"/>
                      <a:pt x="11820" y="4876"/>
                      <a:pt x="12054" y="4876"/>
                    </a:cubicBezTo>
                    <a:cubicBezTo>
                      <a:pt x="12075" y="5040"/>
                      <a:pt x="12096" y="5269"/>
                      <a:pt x="12139" y="5416"/>
                    </a:cubicBezTo>
                    <a:cubicBezTo>
                      <a:pt x="12160" y="5465"/>
                      <a:pt x="12330" y="5465"/>
                      <a:pt x="12373" y="5416"/>
                    </a:cubicBezTo>
                    <a:cubicBezTo>
                      <a:pt x="12415" y="5367"/>
                      <a:pt x="12330" y="4974"/>
                      <a:pt x="12394" y="4892"/>
                    </a:cubicBezTo>
                    <a:cubicBezTo>
                      <a:pt x="12458" y="4810"/>
                      <a:pt x="12692" y="4925"/>
                      <a:pt x="12755" y="4892"/>
                    </a:cubicBezTo>
                    <a:cubicBezTo>
                      <a:pt x="12798" y="4860"/>
                      <a:pt x="12840" y="4761"/>
                      <a:pt x="12755" y="4729"/>
                    </a:cubicBezTo>
                    <a:cubicBezTo>
                      <a:pt x="12670" y="4696"/>
                      <a:pt x="12118" y="4745"/>
                      <a:pt x="12203" y="4696"/>
                    </a:cubicBezTo>
                    <a:cubicBezTo>
                      <a:pt x="12543" y="4549"/>
                      <a:pt x="12819" y="4434"/>
                      <a:pt x="13266" y="4401"/>
                    </a:cubicBezTo>
                    <a:cubicBezTo>
                      <a:pt x="13436" y="4385"/>
                      <a:pt x="13585" y="4500"/>
                      <a:pt x="13776" y="4532"/>
                    </a:cubicBezTo>
                    <a:cubicBezTo>
                      <a:pt x="13967" y="4630"/>
                      <a:pt x="13861" y="4843"/>
                      <a:pt x="13712" y="4925"/>
                    </a:cubicBezTo>
                    <a:cubicBezTo>
                      <a:pt x="13648" y="5023"/>
                      <a:pt x="13521" y="5121"/>
                      <a:pt x="13414" y="5187"/>
                    </a:cubicBezTo>
                    <a:cubicBezTo>
                      <a:pt x="13351" y="5285"/>
                      <a:pt x="13287" y="5334"/>
                      <a:pt x="13159" y="5383"/>
                    </a:cubicBezTo>
                    <a:cubicBezTo>
                      <a:pt x="13117" y="5563"/>
                      <a:pt x="12862" y="5743"/>
                      <a:pt x="12649" y="5809"/>
                    </a:cubicBezTo>
                    <a:cubicBezTo>
                      <a:pt x="12543" y="5907"/>
                      <a:pt x="12437" y="5940"/>
                      <a:pt x="12309" y="6005"/>
                    </a:cubicBezTo>
                    <a:cubicBezTo>
                      <a:pt x="12245" y="6120"/>
                      <a:pt x="12139" y="6185"/>
                      <a:pt x="12075" y="6300"/>
                    </a:cubicBezTo>
                    <a:cubicBezTo>
                      <a:pt x="12118" y="6561"/>
                      <a:pt x="12075" y="6643"/>
                      <a:pt x="12373" y="6741"/>
                    </a:cubicBezTo>
                    <a:cubicBezTo>
                      <a:pt x="12500" y="6840"/>
                      <a:pt x="12522" y="6970"/>
                      <a:pt x="12330" y="7036"/>
                    </a:cubicBezTo>
                    <a:cubicBezTo>
                      <a:pt x="12011" y="6987"/>
                      <a:pt x="12033" y="6823"/>
                      <a:pt x="11799" y="6692"/>
                    </a:cubicBezTo>
                    <a:cubicBezTo>
                      <a:pt x="11714" y="6529"/>
                      <a:pt x="11459" y="6430"/>
                      <a:pt x="11246" y="6398"/>
                    </a:cubicBezTo>
                    <a:cubicBezTo>
                      <a:pt x="11076" y="6332"/>
                      <a:pt x="11182" y="6365"/>
                      <a:pt x="10906" y="6365"/>
                    </a:cubicBezTo>
                    <a:cubicBezTo>
                      <a:pt x="10608" y="6512"/>
                      <a:pt x="10544" y="7347"/>
                      <a:pt x="11246" y="7478"/>
                    </a:cubicBezTo>
                    <a:cubicBezTo>
                      <a:pt x="12394" y="7429"/>
                      <a:pt x="13329" y="7772"/>
                      <a:pt x="13733" y="7985"/>
                    </a:cubicBezTo>
                    <a:cubicBezTo>
                      <a:pt x="13840" y="8410"/>
                      <a:pt x="13329" y="8901"/>
                      <a:pt x="12500" y="9343"/>
                    </a:cubicBezTo>
                    <a:cubicBezTo>
                      <a:pt x="11629" y="9736"/>
                      <a:pt x="11480" y="10194"/>
                      <a:pt x="11246" y="10980"/>
                    </a:cubicBezTo>
                    <a:cubicBezTo>
                      <a:pt x="10991" y="11372"/>
                      <a:pt x="10481" y="10930"/>
                      <a:pt x="10289" y="10096"/>
                    </a:cubicBezTo>
                    <a:cubicBezTo>
                      <a:pt x="10140" y="9196"/>
                      <a:pt x="9907" y="8165"/>
                      <a:pt x="10459" y="7576"/>
                    </a:cubicBezTo>
                    <a:cubicBezTo>
                      <a:pt x="9375" y="6790"/>
                      <a:pt x="9269" y="6070"/>
                      <a:pt x="9056" y="6218"/>
                    </a:cubicBezTo>
                    <a:cubicBezTo>
                      <a:pt x="9205" y="6987"/>
                      <a:pt x="8929" y="6660"/>
                      <a:pt x="8737" y="6021"/>
                    </a:cubicBezTo>
                    <a:cubicBezTo>
                      <a:pt x="8822" y="5023"/>
                      <a:pt x="8610" y="4385"/>
                      <a:pt x="8440" y="3550"/>
                    </a:cubicBezTo>
                    <a:lnTo>
                      <a:pt x="7844" y="2290"/>
                    </a:lnTo>
                    <a:lnTo>
                      <a:pt x="6654" y="1849"/>
                    </a:lnTo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675895" y="4497215"/>
                <a:ext cx="1047903" cy="1065773"/>
              </a:xfrm>
              <a:prstGeom prst="rect">
                <a:avLst/>
              </a:prstGeom>
              <a:solidFill>
                <a:srgbClr val="D9FF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1" name="Flowchart: Magnetic Disk 10"/>
            <p:cNvSpPr/>
            <p:nvPr/>
          </p:nvSpPr>
          <p:spPr>
            <a:xfrm>
              <a:off x="6629229" y="2971330"/>
              <a:ext cx="422368" cy="458586"/>
            </a:xfrm>
            <a:prstGeom prst="flowChartMagneticDisk">
              <a:avLst/>
            </a:prstGeom>
            <a:solidFill>
              <a:srgbClr val="FF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6154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45671" y="2987767"/>
              <a:ext cx="526755" cy="491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394" name="tower"/>
            <p:cNvSpPr>
              <a:spLocks noEditPoints="1" noChangeArrowheads="1"/>
            </p:cNvSpPr>
            <p:nvPr/>
          </p:nvSpPr>
          <p:spPr bwMode="auto">
            <a:xfrm>
              <a:off x="4762027" y="2103469"/>
              <a:ext cx="834716" cy="1129859"/>
            </a:xfrm>
            <a:custGeom>
              <a:avLst/>
              <a:gdLst>
                <a:gd name="T0" fmla="*/ 0 w 21600"/>
                <a:gd name="T1" fmla="*/ 312581299 h 21600"/>
                <a:gd name="T2" fmla="*/ 384582374 w 21600"/>
                <a:gd name="T3" fmla="*/ 0 h 21600"/>
                <a:gd name="T4" fmla="*/ 623273588 w 21600"/>
                <a:gd name="T5" fmla="*/ 0 h 21600"/>
                <a:gd name="T6" fmla="*/ 1246547175 w 21600"/>
                <a:gd name="T7" fmla="*/ 0 h 21600"/>
                <a:gd name="T8" fmla="*/ 1246547175 w 21600"/>
                <a:gd name="T9" fmla="*/ 1667247088 h 21600"/>
                <a:gd name="T10" fmla="*/ 1246547175 w 21600"/>
                <a:gd name="T11" fmla="*/ 2147483647 h 21600"/>
                <a:gd name="T12" fmla="*/ 875237945 w 21600"/>
                <a:gd name="T13" fmla="*/ 2147483647 h 21600"/>
                <a:gd name="T14" fmla="*/ 610000444 w 21600"/>
                <a:gd name="T15" fmla="*/ 2147483647 h 21600"/>
                <a:gd name="T16" fmla="*/ 0 w 21600"/>
                <a:gd name="T17" fmla="*/ 2147483647 h 21600"/>
                <a:gd name="T18" fmla="*/ 0 w 21600"/>
                <a:gd name="T19" fmla="*/ 1649929959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459 w 21600"/>
                <a:gd name="T31" fmla="*/ 22540 h 21600"/>
                <a:gd name="T32" fmla="*/ 21485 w 21600"/>
                <a:gd name="T33" fmla="*/ 27000 h 2160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1600" h="21600" extrusionOk="0">
                  <a:moveTo>
                    <a:pt x="0" y="2184"/>
                  </a:moveTo>
                  <a:lnTo>
                    <a:pt x="6664" y="0"/>
                  </a:lnTo>
                  <a:lnTo>
                    <a:pt x="10800" y="0"/>
                  </a:lnTo>
                  <a:lnTo>
                    <a:pt x="21600" y="0"/>
                  </a:lnTo>
                  <a:lnTo>
                    <a:pt x="21600" y="11649"/>
                  </a:lnTo>
                  <a:lnTo>
                    <a:pt x="21600" y="19416"/>
                  </a:lnTo>
                  <a:lnTo>
                    <a:pt x="15166" y="21600"/>
                  </a:lnTo>
                  <a:lnTo>
                    <a:pt x="10570" y="21600"/>
                  </a:lnTo>
                  <a:lnTo>
                    <a:pt x="0" y="21600"/>
                  </a:lnTo>
                  <a:lnTo>
                    <a:pt x="0" y="11528"/>
                  </a:lnTo>
                  <a:lnTo>
                    <a:pt x="0" y="2184"/>
                  </a:lnTo>
                  <a:close/>
                </a:path>
                <a:path w="21600" h="21600" extrusionOk="0">
                  <a:moveTo>
                    <a:pt x="0" y="2184"/>
                  </a:moveTo>
                  <a:lnTo>
                    <a:pt x="0" y="2184"/>
                  </a:lnTo>
                  <a:lnTo>
                    <a:pt x="14706" y="2184"/>
                  </a:lnTo>
                  <a:lnTo>
                    <a:pt x="21600" y="0"/>
                  </a:lnTo>
                  <a:moveTo>
                    <a:pt x="0" y="2184"/>
                  </a:moveTo>
                  <a:lnTo>
                    <a:pt x="14706" y="2184"/>
                  </a:lnTo>
                  <a:lnTo>
                    <a:pt x="14706" y="5339"/>
                  </a:lnTo>
                  <a:lnTo>
                    <a:pt x="14706" y="17474"/>
                  </a:lnTo>
                  <a:lnTo>
                    <a:pt x="14706" y="21600"/>
                  </a:lnTo>
                  <a:moveTo>
                    <a:pt x="1149" y="3034"/>
                  </a:moveTo>
                  <a:lnTo>
                    <a:pt x="13328" y="3034"/>
                  </a:lnTo>
                  <a:lnTo>
                    <a:pt x="13328" y="3519"/>
                  </a:lnTo>
                  <a:lnTo>
                    <a:pt x="1149" y="3519"/>
                  </a:lnTo>
                  <a:lnTo>
                    <a:pt x="1149" y="3034"/>
                  </a:lnTo>
                  <a:moveTo>
                    <a:pt x="1149" y="4490"/>
                  </a:moveTo>
                  <a:lnTo>
                    <a:pt x="13328" y="4490"/>
                  </a:lnTo>
                  <a:lnTo>
                    <a:pt x="13328" y="4854"/>
                  </a:lnTo>
                  <a:lnTo>
                    <a:pt x="1149" y="4854"/>
                  </a:lnTo>
                  <a:lnTo>
                    <a:pt x="1149" y="4490"/>
                  </a:lnTo>
                  <a:moveTo>
                    <a:pt x="1149" y="5946"/>
                  </a:moveTo>
                  <a:lnTo>
                    <a:pt x="13328" y="5946"/>
                  </a:lnTo>
                  <a:lnTo>
                    <a:pt x="13328" y="6310"/>
                  </a:lnTo>
                  <a:lnTo>
                    <a:pt x="1149" y="6310"/>
                  </a:lnTo>
                  <a:lnTo>
                    <a:pt x="1149" y="59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95" name="TextBox 13"/>
            <p:cNvSpPr txBox="1">
              <a:spLocks noChangeArrowheads="1"/>
            </p:cNvSpPr>
            <p:nvPr/>
          </p:nvSpPr>
          <p:spPr bwMode="auto">
            <a:xfrm>
              <a:off x="481616" y="3496063"/>
              <a:ext cx="1388263" cy="35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/>
                <a:t>Web Browser</a:t>
              </a:r>
            </a:p>
          </p:txBody>
        </p:sp>
        <p:sp>
          <p:nvSpPr>
            <p:cNvPr id="16396" name="TextBox 14"/>
            <p:cNvSpPr txBox="1">
              <a:spLocks noChangeArrowheads="1"/>
            </p:cNvSpPr>
            <p:nvPr/>
          </p:nvSpPr>
          <p:spPr bwMode="auto">
            <a:xfrm>
              <a:off x="3264608" y="3567147"/>
              <a:ext cx="1230107" cy="350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/>
                <a:t>Web Server</a:t>
              </a:r>
            </a:p>
          </p:txBody>
        </p:sp>
        <p:sp>
          <p:nvSpPr>
            <p:cNvPr id="16397" name="TextBox 15"/>
            <p:cNvSpPr txBox="1">
              <a:spLocks noChangeArrowheads="1"/>
            </p:cNvSpPr>
            <p:nvPr/>
          </p:nvSpPr>
          <p:spPr bwMode="auto">
            <a:xfrm>
              <a:off x="4494715" y="3430363"/>
              <a:ext cx="1230107" cy="6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Application Server</a:t>
              </a:r>
            </a:p>
          </p:txBody>
        </p:sp>
        <p:sp>
          <p:nvSpPr>
            <p:cNvPr id="16398" name="TextBox 16"/>
            <p:cNvSpPr txBox="1">
              <a:spLocks noChangeArrowheads="1"/>
            </p:cNvSpPr>
            <p:nvPr/>
          </p:nvSpPr>
          <p:spPr bwMode="auto">
            <a:xfrm>
              <a:off x="5880910" y="3430362"/>
              <a:ext cx="1230107" cy="605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600"/>
                <a:t>Database Server</a:t>
              </a:r>
            </a:p>
          </p:txBody>
        </p:sp>
        <p:sp>
          <p:nvSpPr>
            <p:cNvPr id="16399" name="TextBox 17"/>
            <p:cNvSpPr txBox="1">
              <a:spLocks noChangeArrowheads="1"/>
            </p:cNvSpPr>
            <p:nvPr/>
          </p:nvSpPr>
          <p:spPr bwMode="auto">
            <a:xfrm>
              <a:off x="644165" y="4727983"/>
              <a:ext cx="1027527" cy="54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 dirty="0"/>
                <a:t>JavaScript</a:t>
              </a:r>
              <a:br>
                <a:rPr lang="en-US" altLang="en-US" sz="1400" dirty="0"/>
              </a:br>
              <a:r>
                <a:rPr lang="en-US" altLang="en-US" sz="1400" dirty="0"/>
                <a:t>Validation</a:t>
              </a:r>
            </a:p>
          </p:txBody>
        </p:sp>
        <p:grpSp>
          <p:nvGrpSpPr>
            <p:cNvPr id="16400" name="Group 18"/>
            <p:cNvGrpSpPr>
              <a:grpSpLocks/>
            </p:cNvGrpSpPr>
            <p:nvPr/>
          </p:nvGrpSpPr>
          <p:grpSpPr bwMode="auto">
            <a:xfrm>
              <a:off x="4668101" y="4250935"/>
              <a:ext cx="982354" cy="1323979"/>
              <a:chOff x="1524000" y="3810000"/>
              <a:chExt cx="1352550" cy="1809750"/>
            </a:xfrm>
          </p:grpSpPr>
          <p:sp>
            <p:nvSpPr>
              <p:cNvPr id="16413" name="Webpage"/>
              <p:cNvSpPr>
                <a:spLocks noEditPoints="1" noChangeArrowheads="1"/>
              </p:cNvSpPr>
              <p:nvPr/>
            </p:nvSpPr>
            <p:spPr bwMode="auto">
              <a:xfrm flipV="1">
                <a:off x="1524000" y="3810000"/>
                <a:ext cx="1352550" cy="1809750"/>
              </a:xfrm>
              <a:custGeom>
                <a:avLst/>
                <a:gdLst>
                  <a:gd name="T0" fmla="*/ 1273547555 w 21600"/>
                  <a:gd name="T1" fmla="*/ 2147483647 h 21600"/>
                  <a:gd name="T2" fmla="*/ 0 w 21600"/>
                  <a:gd name="T3" fmla="*/ 2147483647 h 21600"/>
                  <a:gd name="T4" fmla="*/ 2147483647 w 21600"/>
                  <a:gd name="T5" fmla="*/ 0 h 21600"/>
                  <a:gd name="T6" fmla="*/ 0 w 21600"/>
                  <a:gd name="T7" fmla="*/ 0 h 21600"/>
                  <a:gd name="T8" fmla="*/ 2147483647 w 21600"/>
                  <a:gd name="T9" fmla="*/ 0 h 21600"/>
                  <a:gd name="T10" fmla="*/ 2147483647 w 21600"/>
                  <a:gd name="T11" fmla="*/ 0 h 21600"/>
                  <a:gd name="T12" fmla="*/ 2147483647 w 21600"/>
                  <a:gd name="T13" fmla="*/ 2147483647 h 21600"/>
                  <a:gd name="T14" fmla="*/ 2147483647 w 21600"/>
                  <a:gd name="T15" fmla="*/ 2147483647 h 21600"/>
                  <a:gd name="T16" fmla="*/ 2147483647 w 21600"/>
                  <a:gd name="T17" fmla="*/ 2147483647 h 21600"/>
                  <a:gd name="T18" fmla="*/ 0 w 21600"/>
                  <a:gd name="T19" fmla="*/ 2147483647 h 2160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1955 w 21600"/>
                  <a:gd name="T31" fmla="*/ 12829 h 21600"/>
                  <a:gd name="T32" fmla="*/ 19814 w 21600"/>
                  <a:gd name="T33" fmla="*/ 20749 h 2160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21600" h="21600" extrusionOk="0">
                    <a:moveTo>
                      <a:pt x="9184" y="949"/>
                    </a:moveTo>
                    <a:lnTo>
                      <a:pt x="9758" y="1309"/>
                    </a:lnTo>
                    <a:lnTo>
                      <a:pt x="11544" y="1292"/>
                    </a:lnTo>
                    <a:lnTo>
                      <a:pt x="12437" y="1292"/>
                    </a:lnTo>
                    <a:lnTo>
                      <a:pt x="13414" y="1161"/>
                    </a:lnTo>
                    <a:lnTo>
                      <a:pt x="13648" y="1243"/>
                    </a:lnTo>
                    <a:lnTo>
                      <a:pt x="13542" y="1390"/>
                    </a:lnTo>
                    <a:lnTo>
                      <a:pt x="13967" y="1849"/>
                    </a:lnTo>
                    <a:lnTo>
                      <a:pt x="14562" y="2520"/>
                    </a:lnTo>
                    <a:lnTo>
                      <a:pt x="14669" y="3223"/>
                    </a:lnTo>
                    <a:lnTo>
                      <a:pt x="14796" y="3518"/>
                    </a:lnTo>
                    <a:lnTo>
                      <a:pt x="15264" y="3665"/>
                    </a:lnTo>
                    <a:lnTo>
                      <a:pt x="15753" y="3518"/>
                    </a:lnTo>
                    <a:lnTo>
                      <a:pt x="15902" y="2978"/>
                    </a:lnTo>
                    <a:lnTo>
                      <a:pt x="16008" y="2323"/>
                    </a:lnTo>
                    <a:moveTo>
                      <a:pt x="10757" y="21632"/>
                    </a:moveTo>
                    <a:lnTo>
                      <a:pt x="5187" y="21632"/>
                    </a:lnTo>
                    <a:lnTo>
                      <a:pt x="85" y="17509"/>
                    </a:lnTo>
                    <a:lnTo>
                      <a:pt x="85" y="10849"/>
                    </a:lnTo>
                    <a:lnTo>
                      <a:pt x="85" y="81"/>
                    </a:lnTo>
                    <a:lnTo>
                      <a:pt x="10757" y="81"/>
                    </a:lnTo>
                    <a:lnTo>
                      <a:pt x="21706" y="81"/>
                    </a:lnTo>
                    <a:lnTo>
                      <a:pt x="21706" y="10652"/>
                    </a:lnTo>
                    <a:lnTo>
                      <a:pt x="21706" y="21632"/>
                    </a:lnTo>
                    <a:lnTo>
                      <a:pt x="10757" y="21632"/>
                    </a:lnTo>
                    <a:close/>
                  </a:path>
                  <a:path w="21600" h="21600" extrusionOk="0">
                    <a:moveTo>
                      <a:pt x="85" y="17509"/>
                    </a:moveTo>
                    <a:lnTo>
                      <a:pt x="5187" y="17509"/>
                    </a:lnTo>
                    <a:lnTo>
                      <a:pt x="5187" y="21632"/>
                    </a:lnTo>
                    <a:lnTo>
                      <a:pt x="85" y="17509"/>
                    </a:lnTo>
                    <a:close/>
                  </a:path>
                  <a:path w="21600" h="21600" extrusionOk="0">
                    <a:moveTo>
                      <a:pt x="5591" y="10620"/>
                    </a:moveTo>
                    <a:lnTo>
                      <a:pt x="6122" y="10996"/>
                    </a:lnTo>
                    <a:lnTo>
                      <a:pt x="6696" y="11340"/>
                    </a:lnTo>
                    <a:lnTo>
                      <a:pt x="7313" y="11618"/>
                    </a:lnTo>
                    <a:lnTo>
                      <a:pt x="7972" y="11863"/>
                    </a:lnTo>
                    <a:lnTo>
                      <a:pt x="8652" y="12060"/>
                    </a:lnTo>
                    <a:lnTo>
                      <a:pt x="9396" y="12190"/>
                    </a:lnTo>
                    <a:lnTo>
                      <a:pt x="10119" y="12272"/>
                    </a:lnTo>
                    <a:lnTo>
                      <a:pt x="10906" y="12305"/>
                    </a:lnTo>
                    <a:lnTo>
                      <a:pt x="11650" y="12272"/>
                    </a:lnTo>
                    <a:lnTo>
                      <a:pt x="12373" y="12190"/>
                    </a:lnTo>
                    <a:lnTo>
                      <a:pt x="13117" y="12060"/>
                    </a:lnTo>
                    <a:lnTo>
                      <a:pt x="13797" y="11863"/>
                    </a:lnTo>
                    <a:lnTo>
                      <a:pt x="14456" y="11618"/>
                    </a:lnTo>
                    <a:lnTo>
                      <a:pt x="15073" y="11340"/>
                    </a:lnTo>
                    <a:lnTo>
                      <a:pt x="15647" y="11029"/>
                    </a:lnTo>
                    <a:lnTo>
                      <a:pt x="16178" y="10652"/>
                    </a:lnTo>
                    <a:lnTo>
                      <a:pt x="16667" y="10243"/>
                    </a:lnTo>
                    <a:lnTo>
                      <a:pt x="17071" y="9801"/>
                    </a:lnTo>
                    <a:lnTo>
                      <a:pt x="17475" y="9327"/>
                    </a:lnTo>
                    <a:lnTo>
                      <a:pt x="17815" y="8820"/>
                    </a:lnTo>
                    <a:lnTo>
                      <a:pt x="18049" y="8296"/>
                    </a:lnTo>
                    <a:lnTo>
                      <a:pt x="18262" y="7723"/>
                    </a:lnTo>
                    <a:lnTo>
                      <a:pt x="18347" y="7134"/>
                    </a:lnTo>
                    <a:lnTo>
                      <a:pt x="18389" y="6561"/>
                    </a:lnTo>
                    <a:lnTo>
                      <a:pt x="18347" y="5956"/>
                    </a:lnTo>
                    <a:lnTo>
                      <a:pt x="18262" y="5400"/>
                    </a:lnTo>
                    <a:lnTo>
                      <a:pt x="18049" y="4827"/>
                    </a:lnTo>
                    <a:lnTo>
                      <a:pt x="17815" y="4303"/>
                    </a:lnTo>
                    <a:lnTo>
                      <a:pt x="17475" y="3796"/>
                    </a:lnTo>
                    <a:lnTo>
                      <a:pt x="17114" y="3321"/>
                    </a:lnTo>
                    <a:lnTo>
                      <a:pt x="16710" y="2880"/>
                    </a:lnTo>
                    <a:lnTo>
                      <a:pt x="16221" y="2470"/>
                    </a:lnTo>
                    <a:lnTo>
                      <a:pt x="15689" y="2094"/>
                    </a:lnTo>
                    <a:lnTo>
                      <a:pt x="15115" y="1750"/>
                    </a:lnTo>
                    <a:lnTo>
                      <a:pt x="14499" y="1472"/>
                    </a:lnTo>
                    <a:lnTo>
                      <a:pt x="13797" y="1227"/>
                    </a:lnTo>
                    <a:lnTo>
                      <a:pt x="13117" y="1030"/>
                    </a:lnTo>
                    <a:lnTo>
                      <a:pt x="12415" y="883"/>
                    </a:lnTo>
                    <a:lnTo>
                      <a:pt x="11650" y="818"/>
                    </a:lnTo>
                    <a:lnTo>
                      <a:pt x="10906" y="785"/>
                    </a:lnTo>
                    <a:lnTo>
                      <a:pt x="10119" y="818"/>
                    </a:lnTo>
                    <a:lnTo>
                      <a:pt x="9396" y="883"/>
                    </a:lnTo>
                    <a:lnTo>
                      <a:pt x="8652" y="1030"/>
                    </a:lnTo>
                    <a:lnTo>
                      <a:pt x="8014" y="1227"/>
                    </a:lnTo>
                    <a:lnTo>
                      <a:pt x="7355" y="1440"/>
                    </a:lnTo>
                    <a:lnTo>
                      <a:pt x="6739" y="1750"/>
                    </a:lnTo>
                    <a:lnTo>
                      <a:pt x="6122" y="2061"/>
                    </a:lnTo>
                    <a:lnTo>
                      <a:pt x="5591" y="2438"/>
                    </a:lnTo>
                    <a:lnTo>
                      <a:pt x="5102" y="2847"/>
                    </a:lnTo>
                    <a:lnTo>
                      <a:pt x="4698" y="3289"/>
                    </a:lnTo>
                    <a:lnTo>
                      <a:pt x="4294" y="3763"/>
                    </a:lnTo>
                    <a:lnTo>
                      <a:pt x="3996" y="4270"/>
                    </a:lnTo>
                    <a:lnTo>
                      <a:pt x="3720" y="4794"/>
                    </a:lnTo>
                    <a:lnTo>
                      <a:pt x="3550" y="5367"/>
                    </a:lnTo>
                    <a:lnTo>
                      <a:pt x="3422" y="5956"/>
                    </a:lnTo>
                    <a:lnTo>
                      <a:pt x="3380" y="6561"/>
                    </a:lnTo>
                    <a:lnTo>
                      <a:pt x="3422" y="7134"/>
                    </a:lnTo>
                    <a:lnTo>
                      <a:pt x="3550" y="7690"/>
                    </a:lnTo>
                    <a:lnTo>
                      <a:pt x="3720" y="8263"/>
                    </a:lnTo>
                    <a:lnTo>
                      <a:pt x="3954" y="8787"/>
                    </a:lnTo>
                    <a:lnTo>
                      <a:pt x="4294" y="9294"/>
                    </a:lnTo>
                    <a:lnTo>
                      <a:pt x="4655" y="9769"/>
                    </a:lnTo>
                    <a:lnTo>
                      <a:pt x="5102" y="10210"/>
                    </a:lnTo>
                    <a:lnTo>
                      <a:pt x="5591" y="10620"/>
                    </a:lnTo>
                    <a:close/>
                  </a:path>
                  <a:path w="21600" h="21600" extrusionOk="0">
                    <a:moveTo>
                      <a:pt x="3401" y="6021"/>
                    </a:moveTo>
                    <a:lnTo>
                      <a:pt x="4039" y="5530"/>
                    </a:lnTo>
                    <a:lnTo>
                      <a:pt x="4294" y="4892"/>
                    </a:lnTo>
                    <a:lnTo>
                      <a:pt x="4677" y="4156"/>
                    </a:lnTo>
                    <a:lnTo>
                      <a:pt x="5166" y="3763"/>
                    </a:lnTo>
                    <a:lnTo>
                      <a:pt x="5378" y="3354"/>
                    </a:lnTo>
                    <a:lnTo>
                      <a:pt x="5293" y="2732"/>
                    </a:lnTo>
                    <a:moveTo>
                      <a:pt x="3507" y="7380"/>
                    </a:moveTo>
                    <a:lnTo>
                      <a:pt x="3890" y="7200"/>
                    </a:lnTo>
                    <a:lnTo>
                      <a:pt x="4103" y="7249"/>
                    </a:lnTo>
                    <a:lnTo>
                      <a:pt x="4400" y="7527"/>
                    </a:lnTo>
                    <a:lnTo>
                      <a:pt x="4719" y="7674"/>
                    </a:lnTo>
                    <a:lnTo>
                      <a:pt x="5293" y="7641"/>
                    </a:lnTo>
                    <a:lnTo>
                      <a:pt x="5740" y="7543"/>
                    </a:lnTo>
                    <a:lnTo>
                      <a:pt x="6144" y="7543"/>
                    </a:lnTo>
                    <a:lnTo>
                      <a:pt x="6526" y="7821"/>
                    </a:lnTo>
                    <a:lnTo>
                      <a:pt x="6569" y="8312"/>
                    </a:lnTo>
                    <a:lnTo>
                      <a:pt x="6059" y="8852"/>
                    </a:lnTo>
                    <a:lnTo>
                      <a:pt x="5803" y="8967"/>
                    </a:lnTo>
                    <a:lnTo>
                      <a:pt x="5803" y="9147"/>
                    </a:lnTo>
                    <a:lnTo>
                      <a:pt x="5421" y="9294"/>
                    </a:lnTo>
                    <a:lnTo>
                      <a:pt x="4868" y="9163"/>
                    </a:lnTo>
                    <a:lnTo>
                      <a:pt x="4337" y="9049"/>
                    </a:lnTo>
                    <a:lnTo>
                      <a:pt x="4081" y="9000"/>
                    </a:lnTo>
                    <a:moveTo>
                      <a:pt x="14988" y="11372"/>
                    </a:moveTo>
                    <a:lnTo>
                      <a:pt x="15115" y="10865"/>
                    </a:lnTo>
                    <a:lnTo>
                      <a:pt x="16072" y="10096"/>
                    </a:lnTo>
                    <a:lnTo>
                      <a:pt x="16455" y="9605"/>
                    </a:lnTo>
                    <a:lnTo>
                      <a:pt x="16455" y="8329"/>
                    </a:lnTo>
                    <a:lnTo>
                      <a:pt x="17156" y="7969"/>
                    </a:lnTo>
                    <a:lnTo>
                      <a:pt x="17879" y="7870"/>
                    </a:lnTo>
                    <a:lnTo>
                      <a:pt x="18177" y="7821"/>
                    </a:lnTo>
                    <a:moveTo>
                      <a:pt x="18368" y="6840"/>
                    </a:moveTo>
                    <a:lnTo>
                      <a:pt x="18049" y="6610"/>
                    </a:lnTo>
                    <a:lnTo>
                      <a:pt x="17411" y="6512"/>
                    </a:lnTo>
                    <a:lnTo>
                      <a:pt x="16859" y="6545"/>
                    </a:lnTo>
                    <a:lnTo>
                      <a:pt x="16603" y="6201"/>
                    </a:lnTo>
                    <a:lnTo>
                      <a:pt x="16731" y="5874"/>
                    </a:lnTo>
                    <a:lnTo>
                      <a:pt x="17241" y="5465"/>
                    </a:lnTo>
                    <a:lnTo>
                      <a:pt x="17858" y="5236"/>
                    </a:lnTo>
                    <a:lnTo>
                      <a:pt x="18007" y="5089"/>
                    </a:lnTo>
                    <a:lnTo>
                      <a:pt x="18049" y="4892"/>
                    </a:lnTo>
                    <a:moveTo>
                      <a:pt x="8100" y="1260"/>
                    </a:moveTo>
                    <a:cubicBezTo>
                      <a:pt x="8333" y="1276"/>
                      <a:pt x="8206" y="1554"/>
                      <a:pt x="8695" y="1652"/>
                    </a:cubicBezTo>
                    <a:cubicBezTo>
                      <a:pt x="9184" y="1750"/>
                      <a:pt x="10481" y="1685"/>
                      <a:pt x="10991" y="1881"/>
                    </a:cubicBezTo>
                    <a:cubicBezTo>
                      <a:pt x="11501" y="2078"/>
                      <a:pt x="11629" y="2503"/>
                      <a:pt x="11799" y="2830"/>
                    </a:cubicBezTo>
                    <a:cubicBezTo>
                      <a:pt x="11969" y="3158"/>
                      <a:pt x="11905" y="3910"/>
                      <a:pt x="12054" y="3894"/>
                    </a:cubicBezTo>
                    <a:cubicBezTo>
                      <a:pt x="12203" y="3878"/>
                      <a:pt x="12351" y="2880"/>
                      <a:pt x="12649" y="2683"/>
                    </a:cubicBezTo>
                    <a:cubicBezTo>
                      <a:pt x="12947" y="2487"/>
                      <a:pt x="13670" y="2536"/>
                      <a:pt x="13840" y="2683"/>
                    </a:cubicBezTo>
                    <a:cubicBezTo>
                      <a:pt x="14010" y="2830"/>
                      <a:pt x="13733" y="3370"/>
                      <a:pt x="13648" y="3616"/>
                    </a:cubicBezTo>
                    <a:cubicBezTo>
                      <a:pt x="13563" y="3861"/>
                      <a:pt x="13457" y="4058"/>
                      <a:pt x="13351" y="4156"/>
                    </a:cubicBezTo>
                    <a:cubicBezTo>
                      <a:pt x="13244" y="4254"/>
                      <a:pt x="13096" y="4221"/>
                      <a:pt x="12947" y="4254"/>
                    </a:cubicBezTo>
                    <a:cubicBezTo>
                      <a:pt x="12777" y="4303"/>
                      <a:pt x="12585" y="4369"/>
                      <a:pt x="12394" y="4401"/>
                    </a:cubicBezTo>
                    <a:cubicBezTo>
                      <a:pt x="12139" y="4500"/>
                      <a:pt x="12054" y="4614"/>
                      <a:pt x="11862" y="4647"/>
                    </a:cubicBezTo>
                    <a:cubicBezTo>
                      <a:pt x="11650" y="4761"/>
                      <a:pt x="11671" y="4680"/>
                      <a:pt x="11437" y="4778"/>
                    </a:cubicBezTo>
                    <a:cubicBezTo>
                      <a:pt x="11352" y="4827"/>
                      <a:pt x="11225" y="4974"/>
                      <a:pt x="11246" y="5072"/>
                    </a:cubicBezTo>
                    <a:cubicBezTo>
                      <a:pt x="11225" y="5154"/>
                      <a:pt x="11267" y="5220"/>
                      <a:pt x="11310" y="5269"/>
                    </a:cubicBezTo>
                    <a:cubicBezTo>
                      <a:pt x="11352" y="5318"/>
                      <a:pt x="11480" y="5383"/>
                      <a:pt x="11565" y="5416"/>
                    </a:cubicBezTo>
                    <a:cubicBezTo>
                      <a:pt x="11629" y="5400"/>
                      <a:pt x="11820" y="5465"/>
                      <a:pt x="11862" y="5432"/>
                    </a:cubicBezTo>
                    <a:cubicBezTo>
                      <a:pt x="11905" y="5416"/>
                      <a:pt x="11926" y="5269"/>
                      <a:pt x="11884" y="5236"/>
                    </a:cubicBezTo>
                    <a:cubicBezTo>
                      <a:pt x="11841" y="5203"/>
                      <a:pt x="11629" y="5269"/>
                      <a:pt x="11565" y="5220"/>
                    </a:cubicBezTo>
                    <a:cubicBezTo>
                      <a:pt x="11480" y="5187"/>
                      <a:pt x="11459" y="5040"/>
                      <a:pt x="11480" y="4974"/>
                    </a:cubicBezTo>
                    <a:cubicBezTo>
                      <a:pt x="11501" y="4909"/>
                      <a:pt x="11607" y="4860"/>
                      <a:pt x="11692" y="4843"/>
                    </a:cubicBezTo>
                    <a:cubicBezTo>
                      <a:pt x="11905" y="4876"/>
                      <a:pt x="11820" y="4876"/>
                      <a:pt x="12054" y="4876"/>
                    </a:cubicBezTo>
                    <a:cubicBezTo>
                      <a:pt x="12075" y="5040"/>
                      <a:pt x="12096" y="5269"/>
                      <a:pt x="12139" y="5416"/>
                    </a:cubicBezTo>
                    <a:cubicBezTo>
                      <a:pt x="12160" y="5465"/>
                      <a:pt x="12330" y="5465"/>
                      <a:pt x="12373" y="5416"/>
                    </a:cubicBezTo>
                    <a:cubicBezTo>
                      <a:pt x="12415" y="5367"/>
                      <a:pt x="12330" y="4974"/>
                      <a:pt x="12394" y="4892"/>
                    </a:cubicBezTo>
                    <a:cubicBezTo>
                      <a:pt x="12458" y="4810"/>
                      <a:pt x="12692" y="4925"/>
                      <a:pt x="12755" y="4892"/>
                    </a:cubicBezTo>
                    <a:cubicBezTo>
                      <a:pt x="12798" y="4860"/>
                      <a:pt x="12840" y="4761"/>
                      <a:pt x="12755" y="4729"/>
                    </a:cubicBezTo>
                    <a:cubicBezTo>
                      <a:pt x="12670" y="4696"/>
                      <a:pt x="12118" y="4745"/>
                      <a:pt x="12203" y="4696"/>
                    </a:cubicBezTo>
                    <a:cubicBezTo>
                      <a:pt x="12543" y="4549"/>
                      <a:pt x="12819" y="4434"/>
                      <a:pt x="13266" y="4401"/>
                    </a:cubicBezTo>
                    <a:cubicBezTo>
                      <a:pt x="13436" y="4385"/>
                      <a:pt x="13585" y="4500"/>
                      <a:pt x="13776" y="4532"/>
                    </a:cubicBezTo>
                    <a:cubicBezTo>
                      <a:pt x="13967" y="4630"/>
                      <a:pt x="13861" y="4843"/>
                      <a:pt x="13712" y="4925"/>
                    </a:cubicBezTo>
                    <a:cubicBezTo>
                      <a:pt x="13648" y="5023"/>
                      <a:pt x="13521" y="5121"/>
                      <a:pt x="13414" y="5187"/>
                    </a:cubicBezTo>
                    <a:cubicBezTo>
                      <a:pt x="13351" y="5285"/>
                      <a:pt x="13287" y="5334"/>
                      <a:pt x="13159" y="5383"/>
                    </a:cubicBezTo>
                    <a:cubicBezTo>
                      <a:pt x="13117" y="5563"/>
                      <a:pt x="12862" y="5743"/>
                      <a:pt x="12649" y="5809"/>
                    </a:cubicBezTo>
                    <a:cubicBezTo>
                      <a:pt x="12543" y="5907"/>
                      <a:pt x="12437" y="5940"/>
                      <a:pt x="12309" y="6005"/>
                    </a:cubicBezTo>
                    <a:cubicBezTo>
                      <a:pt x="12245" y="6120"/>
                      <a:pt x="12139" y="6185"/>
                      <a:pt x="12075" y="6300"/>
                    </a:cubicBezTo>
                    <a:cubicBezTo>
                      <a:pt x="12118" y="6561"/>
                      <a:pt x="12075" y="6643"/>
                      <a:pt x="12373" y="6741"/>
                    </a:cubicBezTo>
                    <a:cubicBezTo>
                      <a:pt x="12500" y="6840"/>
                      <a:pt x="12522" y="6970"/>
                      <a:pt x="12330" y="7036"/>
                    </a:cubicBezTo>
                    <a:cubicBezTo>
                      <a:pt x="12011" y="6987"/>
                      <a:pt x="12033" y="6823"/>
                      <a:pt x="11799" y="6692"/>
                    </a:cubicBezTo>
                    <a:cubicBezTo>
                      <a:pt x="11714" y="6529"/>
                      <a:pt x="11459" y="6430"/>
                      <a:pt x="11246" y="6398"/>
                    </a:cubicBezTo>
                    <a:cubicBezTo>
                      <a:pt x="11076" y="6332"/>
                      <a:pt x="11182" y="6365"/>
                      <a:pt x="10906" y="6365"/>
                    </a:cubicBezTo>
                    <a:cubicBezTo>
                      <a:pt x="10608" y="6512"/>
                      <a:pt x="10544" y="7347"/>
                      <a:pt x="11246" y="7478"/>
                    </a:cubicBezTo>
                    <a:cubicBezTo>
                      <a:pt x="12394" y="7429"/>
                      <a:pt x="13329" y="7772"/>
                      <a:pt x="13733" y="7985"/>
                    </a:cubicBezTo>
                    <a:cubicBezTo>
                      <a:pt x="13840" y="8410"/>
                      <a:pt x="13329" y="8901"/>
                      <a:pt x="12500" y="9343"/>
                    </a:cubicBezTo>
                    <a:cubicBezTo>
                      <a:pt x="11629" y="9736"/>
                      <a:pt x="11480" y="10194"/>
                      <a:pt x="11246" y="10980"/>
                    </a:cubicBezTo>
                    <a:cubicBezTo>
                      <a:pt x="10991" y="11372"/>
                      <a:pt x="10481" y="10930"/>
                      <a:pt x="10289" y="10096"/>
                    </a:cubicBezTo>
                    <a:cubicBezTo>
                      <a:pt x="10140" y="9196"/>
                      <a:pt x="9907" y="8165"/>
                      <a:pt x="10459" y="7576"/>
                    </a:cubicBezTo>
                    <a:cubicBezTo>
                      <a:pt x="9375" y="6790"/>
                      <a:pt x="9269" y="6070"/>
                      <a:pt x="9056" y="6218"/>
                    </a:cubicBezTo>
                    <a:cubicBezTo>
                      <a:pt x="9205" y="6987"/>
                      <a:pt x="8929" y="6660"/>
                      <a:pt x="8737" y="6021"/>
                    </a:cubicBezTo>
                    <a:cubicBezTo>
                      <a:pt x="8822" y="5023"/>
                      <a:pt x="8610" y="4385"/>
                      <a:pt x="8440" y="3550"/>
                    </a:cubicBezTo>
                    <a:lnTo>
                      <a:pt x="7844" y="2290"/>
                    </a:lnTo>
                    <a:lnTo>
                      <a:pt x="6654" y="1849"/>
                    </a:lnTo>
                  </a:path>
                </a:pathLst>
              </a:custGeom>
              <a:solidFill>
                <a:srgbClr val="D8EBB3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676916" y="4496377"/>
                <a:ext cx="1048090" cy="1067205"/>
              </a:xfrm>
              <a:prstGeom prst="rect">
                <a:avLst/>
              </a:prstGeom>
              <a:solidFill>
                <a:srgbClr val="D9FF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6401" name="TextBox 21"/>
            <p:cNvSpPr txBox="1">
              <a:spLocks noChangeArrowheads="1"/>
            </p:cNvSpPr>
            <p:nvPr/>
          </p:nvSpPr>
          <p:spPr bwMode="auto">
            <a:xfrm>
              <a:off x="4407146" y="4754216"/>
              <a:ext cx="1508910" cy="541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1400"/>
                <a:t>Application</a:t>
              </a:r>
              <a:br>
                <a:rPr lang="en-US" altLang="en-US" sz="1400"/>
              </a:br>
              <a:r>
                <a:rPr lang="en-US" altLang="en-US" sz="1400"/>
                <a:t>Validation</a:t>
              </a:r>
            </a:p>
          </p:txBody>
        </p:sp>
        <p:sp>
          <p:nvSpPr>
            <p:cNvPr id="23" name="Arc 22"/>
            <p:cNvSpPr/>
            <p:nvPr/>
          </p:nvSpPr>
          <p:spPr>
            <a:xfrm flipH="1">
              <a:off x="3444612" y="2325366"/>
              <a:ext cx="41755" cy="216965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" name="Straight Arrow Connector 23"/>
            <p:cNvCxnSpPr>
              <a:stCxn id="16415" idx="8"/>
            </p:cNvCxnSpPr>
            <p:nvPr/>
          </p:nvCxnSpPr>
          <p:spPr>
            <a:xfrm flipV="1">
              <a:off x="1124000" y="3822755"/>
              <a:ext cx="0" cy="3073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166200" y="3955893"/>
              <a:ext cx="0" cy="307367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5" name="TextBox 25"/>
            <p:cNvSpPr txBox="1">
              <a:spLocks noChangeArrowheads="1"/>
            </p:cNvSpPr>
            <p:nvPr/>
          </p:nvSpPr>
          <p:spPr bwMode="auto">
            <a:xfrm>
              <a:off x="1869879" y="2371538"/>
              <a:ext cx="1416837" cy="318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HTTP Request</a:t>
              </a:r>
            </a:p>
          </p:txBody>
        </p:sp>
        <p:sp>
          <p:nvSpPr>
            <p:cNvPr id="16406" name="TextBox 26"/>
            <p:cNvSpPr txBox="1">
              <a:spLocks noChangeArrowheads="1"/>
            </p:cNvSpPr>
            <p:nvPr/>
          </p:nvSpPr>
          <p:spPr bwMode="auto">
            <a:xfrm>
              <a:off x="1869880" y="2765695"/>
              <a:ext cx="1507338" cy="318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/>
                <a:t>HTTP Response</a:t>
              </a:r>
            </a:p>
          </p:txBody>
        </p:sp>
        <p:sp>
          <p:nvSpPr>
            <p:cNvPr id="28" name="Arc 27"/>
            <p:cNvSpPr/>
            <p:nvPr/>
          </p:nvSpPr>
          <p:spPr>
            <a:xfrm rot="16200000">
              <a:off x="2029745" y="1833490"/>
              <a:ext cx="981275" cy="1784222"/>
            </a:xfrm>
            <a:prstGeom prst="arc">
              <a:avLst>
                <a:gd name="adj1" fmla="val 16200000"/>
                <a:gd name="adj2" fmla="val 5536272"/>
              </a:avLst>
            </a:prstGeom>
            <a:ln w="57150"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Arc 28"/>
            <p:cNvSpPr/>
            <p:nvPr/>
          </p:nvSpPr>
          <p:spPr>
            <a:xfrm rot="5400000" flipV="1">
              <a:off x="2086452" y="1906633"/>
              <a:ext cx="867861" cy="1784222"/>
            </a:xfrm>
            <a:prstGeom prst="arc">
              <a:avLst>
                <a:gd name="adj1" fmla="val 16200000"/>
                <a:gd name="adj2" fmla="val 5536272"/>
              </a:avLst>
            </a:prstGeom>
            <a:ln w="571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4334313" y="2496308"/>
              <a:ext cx="4271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5582144" y="2496308"/>
              <a:ext cx="4271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5564478" y="2693549"/>
              <a:ext cx="4271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298982" y="2693549"/>
              <a:ext cx="427185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85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ar-S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F0AAC598-FBC3-4F94-8ACE-B771C3FF3F12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External JavaScript</a:t>
            </a:r>
          </a:p>
          <a:p>
            <a:r>
              <a:rPr lang="en-US" sz="2400" dirty="0"/>
              <a:t>Form Data Validation</a:t>
            </a:r>
            <a:endParaRPr lang="ar-SA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52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External scripts are practical when the same code is used in many different web pages.</a:t>
            </a:r>
          </a:p>
          <a:p>
            <a:r>
              <a:rPr lang="en-US" dirty="0"/>
              <a:t>JavaScript files have the file extension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to use in HTML? P</a:t>
            </a:r>
            <a:r>
              <a:rPr lang="en-US" dirty="0"/>
              <a:t>lace an external script reference in &lt;head&gt; or &lt;body&gt; as you like.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External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file does not contain &lt;script&gt; tags.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661" y="2528514"/>
            <a:ext cx="5648325" cy="132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254" y="4863681"/>
            <a:ext cx="4310046" cy="74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JavaScript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Placing scripts in external files has some advantages:</a:t>
            </a:r>
          </a:p>
          <a:p>
            <a:r>
              <a:rPr lang="en-US" dirty="0"/>
              <a:t>It separates HTML and JS code thus makes HTML and JavaScript easier to read and maintain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add several script files to one page  - use several script tags in HTML file: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9666B-5145-4FC6-B0D7-98D209E22A7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194" y="4267200"/>
            <a:ext cx="4523341" cy="7628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173" y="5214534"/>
            <a:ext cx="6316627" cy="45638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1828800" y="5214534"/>
            <a:ext cx="1905000" cy="456388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External Reference</a:t>
            </a:r>
          </a:p>
        </p:txBody>
      </p:sp>
    </p:spTree>
    <p:extLst>
      <p:ext uri="{BB962C8B-B14F-4D97-AF65-F5344CB8AC3E}">
        <p14:creationId xmlns:p14="http://schemas.microsoft.com/office/powerpoint/2010/main" val="91135080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Custom 3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051B94"/>
      </a:accent1>
      <a:accent2>
        <a:srgbClr val="4590B8"/>
      </a:accent2>
      <a:accent3>
        <a:srgbClr val="041077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{47A6752F-5DD0-E24D-8854-34C55886033D}tf10001123</Template>
  <TotalTime>106</TotalTime>
  <Words>1239</Words>
  <Application>Microsoft Macintosh PowerPoint</Application>
  <PresentationFormat>Widescreen</PresentationFormat>
  <Paragraphs>255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Tahoma</vt:lpstr>
      <vt:lpstr>Wingdings 2</vt:lpstr>
      <vt:lpstr>Wingdings 3</vt:lpstr>
      <vt:lpstr>Dividend</vt:lpstr>
      <vt:lpstr>CHAPTER 6: JavaScript validation</vt:lpstr>
      <vt:lpstr>Document Revision CONTROL (DRC)</vt:lpstr>
      <vt:lpstr>Lecture Notes</vt:lpstr>
      <vt:lpstr>LECTURE OUTLINE</vt:lpstr>
      <vt:lpstr>INTRODUCTION – client Side Validation</vt:lpstr>
      <vt:lpstr>Client-Side Validation</vt:lpstr>
      <vt:lpstr>Agenda</vt:lpstr>
      <vt:lpstr>External JavaScript file</vt:lpstr>
      <vt:lpstr>External JavaScript Advantages</vt:lpstr>
      <vt:lpstr>Form Data Validation</vt:lpstr>
      <vt:lpstr>Data Validation</vt:lpstr>
      <vt:lpstr>HTML Form  Validation</vt:lpstr>
      <vt:lpstr>Example: HTML5 Email validation</vt:lpstr>
      <vt:lpstr>HTML Form References</vt:lpstr>
      <vt:lpstr>JavaScript Regular Expressions</vt:lpstr>
      <vt:lpstr>Example</vt:lpstr>
      <vt:lpstr>JavaScript Common Regular Expressions</vt:lpstr>
      <vt:lpstr>Regular Expressions Examples</vt:lpstr>
      <vt:lpstr>Example </vt:lpstr>
      <vt:lpstr>HTML Data Validation</vt:lpstr>
      <vt:lpstr>JS Data Validation</vt:lpstr>
      <vt:lpstr>References</vt:lpstr>
      <vt:lpstr>KEY TERMS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Nourchene Benayed</dc:creator>
  <cp:lastModifiedBy>Basel Magableh</cp:lastModifiedBy>
  <cp:revision>16</cp:revision>
  <dcterms:created xsi:type="dcterms:W3CDTF">2020-06-16T16:58:10Z</dcterms:created>
  <dcterms:modified xsi:type="dcterms:W3CDTF">2022-11-26T13:32:13Z</dcterms:modified>
</cp:coreProperties>
</file>