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310888" y="4179812"/>
            <a:ext cx="1948930" cy="775033"/>
            <a:chOff x="1084416" y="1814735"/>
            <a:chExt cx="1948930" cy="1893665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84416" y="1814735"/>
              <a:ext cx="1948930" cy="1893665"/>
            </a:xfrm>
            <a:prstGeom prst="roundRect">
              <a:avLst>
                <a:gd name="adj" fmla="val 182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084416" y="2606124"/>
              <a:ext cx="194893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712472" y="181576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Slot</a:t>
              </a:r>
              <a:endParaRPr lang="fr-FR" dirty="0"/>
            </a:p>
          </p:txBody>
        </p:sp>
      </p:grpSp>
      <p:cxnSp>
        <p:nvCxnSpPr>
          <p:cNvPr id="15" name="Connecteur en angle 14"/>
          <p:cNvCxnSpPr>
            <a:stCxn id="11" idx="0"/>
            <a:endCxn id="34" idx="2"/>
          </p:cNvCxnSpPr>
          <p:nvPr/>
        </p:nvCxnSpPr>
        <p:spPr>
          <a:xfrm rot="5400000" flipH="1" flipV="1">
            <a:off x="2630792" y="2142155"/>
            <a:ext cx="1692219" cy="2383097"/>
          </a:xfrm>
          <a:prstGeom prst="bentConnector3">
            <a:avLst>
              <a:gd name="adj1" fmla="val 50000"/>
            </a:avLst>
          </a:prstGeom>
          <a:ln w="25400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6082697" y="4156386"/>
            <a:ext cx="1948930" cy="775033"/>
            <a:chOff x="1084416" y="1814735"/>
            <a:chExt cx="1948930" cy="1893665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1084416" y="1814735"/>
              <a:ext cx="1948930" cy="1893665"/>
            </a:xfrm>
            <a:prstGeom prst="roundRect">
              <a:avLst>
                <a:gd name="adj" fmla="val 182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1084416" y="2606124"/>
              <a:ext cx="194893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1770216" y="1815766"/>
              <a:ext cx="751092" cy="90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Singal</a:t>
              </a:r>
              <a:endParaRPr lang="fr-FR" dirty="0"/>
            </a:p>
          </p:txBody>
        </p:sp>
      </p:grpSp>
      <p:cxnSp>
        <p:nvCxnSpPr>
          <p:cNvPr id="22" name="Connecteur en angle 21"/>
          <p:cNvCxnSpPr>
            <a:stCxn id="21" idx="0"/>
            <a:endCxn id="33" idx="2"/>
          </p:cNvCxnSpPr>
          <p:nvPr/>
        </p:nvCxnSpPr>
        <p:spPr>
          <a:xfrm rot="16200000" flipV="1">
            <a:off x="5620915" y="2633679"/>
            <a:ext cx="1669215" cy="1377043"/>
          </a:xfrm>
          <a:prstGeom prst="bentConnector3">
            <a:avLst>
              <a:gd name="adj1" fmla="val 50000"/>
            </a:avLst>
          </a:prstGeom>
          <a:ln w="25400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217890" y="994098"/>
            <a:ext cx="1948930" cy="1647502"/>
            <a:chOff x="1726337" y="1188542"/>
            <a:chExt cx="1948930" cy="1647502"/>
          </a:xfrm>
        </p:grpSpPr>
        <p:grpSp>
          <p:nvGrpSpPr>
            <p:cNvPr id="36" name="Groupe 35"/>
            <p:cNvGrpSpPr/>
            <p:nvPr/>
          </p:nvGrpSpPr>
          <p:grpSpPr>
            <a:xfrm>
              <a:off x="1726337" y="1188542"/>
              <a:ext cx="1948930" cy="1647502"/>
              <a:chOff x="688962" y="583533"/>
              <a:chExt cx="1948930" cy="2179229"/>
            </a:xfrm>
          </p:grpSpPr>
          <p:sp>
            <p:nvSpPr>
              <p:cNvPr id="30" name="Rectangle à coins arrondis 29"/>
              <p:cNvSpPr/>
              <p:nvPr/>
            </p:nvSpPr>
            <p:spPr>
              <a:xfrm>
                <a:off x="1317018" y="2463800"/>
                <a:ext cx="146657" cy="952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1585484" y="2463800"/>
                <a:ext cx="146657" cy="952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882222" y="2463800"/>
                <a:ext cx="146657" cy="952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à coins arrondis 32"/>
              <p:cNvSpPr/>
              <p:nvPr/>
            </p:nvSpPr>
            <p:spPr>
              <a:xfrm>
                <a:off x="2164743" y="2463800"/>
                <a:ext cx="146657" cy="952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1066193" y="2463800"/>
                <a:ext cx="146657" cy="952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688962" y="583533"/>
                <a:ext cx="1948930" cy="2179229"/>
                <a:chOff x="1084416" y="1814733"/>
                <a:chExt cx="1948930" cy="2423973"/>
              </a:xfrm>
            </p:grpSpPr>
            <p:sp>
              <p:nvSpPr>
                <p:cNvPr id="5" name="Rectangle à coins arrondis 4"/>
                <p:cNvSpPr/>
                <p:nvPr/>
              </p:nvSpPr>
              <p:spPr>
                <a:xfrm>
                  <a:off x="1084416" y="1814733"/>
                  <a:ext cx="1948930" cy="2423973"/>
                </a:xfrm>
                <a:prstGeom prst="roundRect">
                  <a:avLst>
                    <a:gd name="adj" fmla="val 182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7" name="Connecteur droit 6"/>
                <p:cNvCxnSpPr/>
                <p:nvPr/>
              </p:nvCxnSpPr>
              <p:spPr>
                <a:xfrm>
                  <a:off x="1084416" y="2321184"/>
                  <a:ext cx="1948930" cy="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8" name="ZoneTexte 7"/>
                <p:cNvSpPr txBox="1"/>
                <p:nvPr/>
              </p:nvSpPr>
              <p:spPr>
                <a:xfrm>
                  <a:off x="1712472" y="1815767"/>
                  <a:ext cx="692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Node</a:t>
                  </a:r>
                  <a:endParaRPr lang="fr-FR" dirty="0"/>
                </a:p>
              </p:txBody>
            </p:sp>
          </p:grpSp>
        </p:grpSp>
        <p:sp>
          <p:nvSpPr>
            <p:cNvPr id="2" name="ZoneTexte 1"/>
            <p:cNvSpPr txBox="1"/>
            <p:nvPr/>
          </p:nvSpPr>
          <p:spPr>
            <a:xfrm>
              <a:off x="1837097" y="1709243"/>
              <a:ext cx="1705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sz="1400" dirty="0" smtClean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sz="1400" dirty="0" smtClean="0"/>
                <a:t>Slots</a:t>
              </a:r>
            </a:p>
            <a:p>
              <a:pPr marL="285750" indent="-285750">
                <a:buFontTx/>
                <a:buChar char="-"/>
              </a:pPr>
              <a:r>
                <a:rPr lang="fr-FR" sz="1400" dirty="0" err="1" smtClean="0"/>
                <a:t>Signals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767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e 55"/>
          <p:cNvGrpSpPr/>
          <p:nvPr/>
        </p:nvGrpSpPr>
        <p:grpSpPr>
          <a:xfrm>
            <a:off x="4171680" y="657611"/>
            <a:ext cx="4077250" cy="1458224"/>
            <a:chOff x="3683449" y="3473450"/>
            <a:chExt cx="2231667" cy="768350"/>
          </a:xfrm>
        </p:grpSpPr>
        <p:grpSp>
          <p:nvGrpSpPr>
            <p:cNvPr id="43" name="Groupe 42"/>
            <p:cNvGrpSpPr/>
            <p:nvPr/>
          </p:nvGrpSpPr>
          <p:grpSpPr>
            <a:xfrm>
              <a:off x="3778699" y="3473450"/>
              <a:ext cx="1948930" cy="768350"/>
              <a:chOff x="806899" y="1123950"/>
              <a:chExt cx="1948930" cy="768350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806899" y="1123950"/>
                <a:ext cx="1948930" cy="768350"/>
                <a:chOff x="688962" y="583534"/>
                <a:chExt cx="1948930" cy="2032666"/>
              </a:xfrm>
            </p:grpSpPr>
            <p:sp>
              <p:nvSpPr>
                <p:cNvPr id="47" name="Rectangle à coins arrondis 46"/>
                <p:cNvSpPr/>
                <p:nvPr/>
              </p:nvSpPr>
              <p:spPr>
                <a:xfrm>
                  <a:off x="13170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Rectangle à coins arrondis 47"/>
                <p:cNvSpPr/>
                <p:nvPr/>
              </p:nvSpPr>
              <p:spPr>
                <a:xfrm>
                  <a:off x="1566434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Rectangle à coins arrondis 48"/>
                <p:cNvSpPr/>
                <p:nvPr/>
              </p:nvSpPr>
              <p:spPr>
                <a:xfrm>
                  <a:off x="1825072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Rectangle à coins arrondis 49"/>
                <p:cNvSpPr/>
                <p:nvPr/>
              </p:nvSpPr>
              <p:spPr>
                <a:xfrm>
                  <a:off x="20948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Rectangle à coins arrondis 50"/>
                <p:cNvSpPr/>
                <p:nvPr/>
              </p:nvSpPr>
              <p:spPr>
                <a:xfrm>
                  <a:off x="10661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Rectangle à coins arrondis 51"/>
                <p:cNvSpPr/>
                <p:nvPr/>
              </p:nvSpPr>
              <p:spPr>
                <a:xfrm>
                  <a:off x="23584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Rectangle à coins arrondis 52"/>
                <p:cNvSpPr/>
                <p:nvPr/>
              </p:nvSpPr>
              <p:spPr>
                <a:xfrm>
                  <a:off x="688962" y="583534"/>
                  <a:ext cx="1948930" cy="2032666"/>
                </a:xfrm>
                <a:prstGeom prst="roundRect">
                  <a:avLst>
                    <a:gd name="adj" fmla="val 182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6" name="ZoneTexte 45"/>
              <p:cNvSpPr txBox="1"/>
              <p:nvPr/>
            </p:nvSpPr>
            <p:spPr>
              <a:xfrm>
                <a:off x="1308307" y="1292224"/>
                <a:ext cx="998373" cy="194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 smtClean="0"/>
                  <a:t>MysqlConnection</a:t>
                </a:r>
                <a:endParaRPr lang="fr-FR" dirty="0"/>
              </a:p>
            </p:txBody>
          </p:sp>
        </p:grpSp>
        <p:sp>
          <p:nvSpPr>
            <p:cNvPr id="54" name="Rectangle à coins arrondis 53"/>
            <p:cNvSpPr/>
            <p:nvPr/>
          </p:nvSpPr>
          <p:spPr>
            <a:xfrm>
              <a:off x="5521483" y="3720860"/>
              <a:ext cx="393633" cy="29719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3683449" y="3799235"/>
              <a:ext cx="258766" cy="2188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en angle 58"/>
          <p:cNvCxnSpPr>
            <a:stCxn id="41" idx="3"/>
            <a:endCxn id="55" idx="1"/>
          </p:cNvCxnSpPr>
          <p:nvPr/>
        </p:nvCxnSpPr>
        <p:spPr>
          <a:xfrm flipV="1">
            <a:off x="3333174" y="1483553"/>
            <a:ext cx="838506" cy="3847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54" idx="3"/>
            <a:endCxn id="66" idx="1"/>
          </p:cNvCxnSpPr>
          <p:nvPr/>
        </p:nvCxnSpPr>
        <p:spPr>
          <a:xfrm flipH="1">
            <a:off x="3934069" y="1409180"/>
            <a:ext cx="4314861" cy="2802093"/>
          </a:xfrm>
          <a:prstGeom prst="bentConnector5">
            <a:avLst>
              <a:gd name="adj1" fmla="val -5298"/>
              <a:gd name="adj2" fmla="val 50894"/>
              <a:gd name="adj3" fmla="val 105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>
            <a:stCxn id="65" idx="3"/>
            <a:endCxn id="101" idx="1"/>
          </p:cNvCxnSpPr>
          <p:nvPr/>
        </p:nvCxnSpPr>
        <p:spPr>
          <a:xfrm flipH="1">
            <a:off x="4434971" y="3884890"/>
            <a:ext cx="2990777" cy="1606296"/>
          </a:xfrm>
          <a:prstGeom prst="bentConnector5">
            <a:avLst>
              <a:gd name="adj1" fmla="val -7643"/>
              <a:gd name="adj2" fmla="val 50123"/>
              <a:gd name="adj3" fmla="val 107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e 96"/>
          <p:cNvGrpSpPr/>
          <p:nvPr/>
        </p:nvGrpSpPr>
        <p:grpSpPr>
          <a:xfrm>
            <a:off x="3913463" y="3207886"/>
            <a:ext cx="3512285" cy="1357802"/>
            <a:chOff x="4832925" y="4083374"/>
            <a:chExt cx="2164759" cy="768350"/>
          </a:xfrm>
        </p:grpSpPr>
        <p:grpSp>
          <p:nvGrpSpPr>
            <p:cNvPr id="63" name="Groupe 62"/>
            <p:cNvGrpSpPr/>
            <p:nvPr/>
          </p:nvGrpSpPr>
          <p:grpSpPr>
            <a:xfrm>
              <a:off x="4845625" y="4083374"/>
              <a:ext cx="2152059" cy="768350"/>
              <a:chOff x="3683449" y="3473450"/>
              <a:chExt cx="2152059" cy="768350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3778699" y="3473450"/>
                <a:ext cx="1948931" cy="768350"/>
                <a:chOff x="806899" y="1123950"/>
                <a:chExt cx="1948931" cy="768350"/>
              </a:xfrm>
            </p:grpSpPr>
            <p:grpSp>
              <p:nvGrpSpPr>
                <p:cNvPr id="67" name="Groupe 66"/>
                <p:cNvGrpSpPr/>
                <p:nvPr/>
              </p:nvGrpSpPr>
              <p:grpSpPr>
                <a:xfrm>
                  <a:off x="806899" y="1123950"/>
                  <a:ext cx="1948930" cy="768350"/>
                  <a:chOff x="688962" y="583534"/>
                  <a:chExt cx="1948930" cy="2032666"/>
                </a:xfrm>
              </p:grpSpPr>
              <p:sp>
                <p:nvSpPr>
                  <p:cNvPr id="70" name="Rectangle à coins arrondis 69"/>
                  <p:cNvSpPr/>
                  <p:nvPr/>
                </p:nvSpPr>
                <p:spPr>
                  <a:xfrm>
                    <a:off x="13170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à coins arrondis 70"/>
                  <p:cNvSpPr/>
                  <p:nvPr/>
                </p:nvSpPr>
                <p:spPr>
                  <a:xfrm>
                    <a:off x="1566434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2" name="Rectangle à coins arrondis 71"/>
                  <p:cNvSpPr/>
                  <p:nvPr/>
                </p:nvSpPr>
                <p:spPr>
                  <a:xfrm>
                    <a:off x="1825072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3" name="Rectangle à coins arrondis 72"/>
                  <p:cNvSpPr/>
                  <p:nvPr/>
                </p:nvSpPr>
                <p:spPr>
                  <a:xfrm>
                    <a:off x="20948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4" name="Rectangle à coins arrondis 73"/>
                  <p:cNvSpPr/>
                  <p:nvPr/>
                </p:nvSpPr>
                <p:spPr>
                  <a:xfrm>
                    <a:off x="10661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5" name="Rectangle à coins arrondis 74"/>
                  <p:cNvSpPr/>
                  <p:nvPr/>
                </p:nvSpPr>
                <p:spPr>
                  <a:xfrm>
                    <a:off x="23584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à coins arrondis 75"/>
                  <p:cNvSpPr/>
                  <p:nvPr/>
                </p:nvSpPr>
                <p:spPr>
                  <a:xfrm>
                    <a:off x="688962" y="583534"/>
                    <a:ext cx="1948930" cy="2032666"/>
                  </a:xfrm>
                  <a:prstGeom prst="roundRect">
                    <a:avLst>
                      <a:gd name="adj" fmla="val 1827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69" name="ZoneTexte 68"/>
                <p:cNvSpPr txBox="1"/>
                <p:nvPr/>
              </p:nvSpPr>
              <p:spPr>
                <a:xfrm>
                  <a:off x="815414" y="1409057"/>
                  <a:ext cx="1940416" cy="208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err="1" smtClean="0"/>
                    <a:t>MysqlQuery</a:t>
                  </a:r>
                  <a:endParaRPr lang="fr-FR" dirty="0"/>
                </a:p>
              </p:txBody>
            </p:sp>
          </p:grpSp>
          <p:sp>
            <p:nvSpPr>
              <p:cNvPr id="65" name="Rectangle à coins arrondis 64"/>
              <p:cNvSpPr/>
              <p:nvPr/>
            </p:nvSpPr>
            <p:spPr>
              <a:xfrm>
                <a:off x="5645008" y="3756539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R</a:t>
                </a:r>
                <a:endParaRPr lang="fr-FR" dirty="0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3683449" y="3910012"/>
                <a:ext cx="253706" cy="26246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</a:t>
                </a:r>
                <a:endParaRPr lang="fr-FR" dirty="0"/>
              </a:p>
            </p:txBody>
          </p:sp>
        </p:grpSp>
        <p:sp>
          <p:nvSpPr>
            <p:cNvPr id="95" name="Rectangle à coins arrondis 94"/>
            <p:cNvSpPr/>
            <p:nvPr/>
          </p:nvSpPr>
          <p:spPr>
            <a:xfrm>
              <a:off x="4832925" y="4191783"/>
              <a:ext cx="266406" cy="2360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830818" y="268162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getCnx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3303548" y="408816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getCnx</a:t>
            </a:r>
            <a:endParaRPr lang="fr-FR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7495873" y="3664491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getRow</a:t>
            </a:r>
            <a:endParaRPr lang="fr-FR" sz="1000" dirty="0"/>
          </a:p>
        </p:txBody>
      </p:sp>
      <p:sp>
        <p:nvSpPr>
          <p:cNvPr id="79" name="Pentagone 78"/>
          <p:cNvSpPr/>
          <p:nvPr/>
        </p:nvSpPr>
        <p:spPr>
          <a:xfrm rot="5400000">
            <a:off x="5480579" y="536648"/>
            <a:ext cx="219737" cy="238427"/>
          </a:xfrm>
          <a:prstGeom prst="homePlate">
            <a:avLst>
              <a:gd name="adj" fmla="val 4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u</a:t>
            </a:r>
            <a:endParaRPr lang="fr-FR" dirty="0"/>
          </a:p>
        </p:txBody>
      </p:sp>
      <p:sp>
        <p:nvSpPr>
          <p:cNvPr id="81" name="Pentagone 80"/>
          <p:cNvSpPr/>
          <p:nvPr/>
        </p:nvSpPr>
        <p:spPr>
          <a:xfrm rot="5400000">
            <a:off x="5784218" y="538397"/>
            <a:ext cx="219737" cy="238427"/>
          </a:xfrm>
          <a:prstGeom prst="homePlate">
            <a:avLst>
              <a:gd name="adj" fmla="val 4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83" name="Pentagone 82"/>
          <p:cNvSpPr/>
          <p:nvPr/>
        </p:nvSpPr>
        <p:spPr>
          <a:xfrm rot="5400000">
            <a:off x="6091041" y="535715"/>
            <a:ext cx="219737" cy="238427"/>
          </a:xfrm>
          <a:prstGeom prst="homePlate">
            <a:avLst>
              <a:gd name="adj" fmla="val 4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07037" y="3387080"/>
            <a:ext cx="179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C(R)= F(Signal)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148402" y="327175"/>
            <a:ext cx="3184772" cy="2153099"/>
            <a:chOff x="148402" y="651631"/>
            <a:chExt cx="3184772" cy="2153099"/>
          </a:xfrm>
        </p:grpSpPr>
        <p:grpSp>
          <p:nvGrpSpPr>
            <p:cNvPr id="57" name="Groupe 56"/>
            <p:cNvGrpSpPr/>
            <p:nvPr/>
          </p:nvGrpSpPr>
          <p:grpSpPr>
            <a:xfrm>
              <a:off x="148402" y="651631"/>
              <a:ext cx="3184772" cy="2153099"/>
              <a:chOff x="625240" y="588519"/>
              <a:chExt cx="3184772" cy="2153099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883874" y="588519"/>
                <a:ext cx="2926138" cy="2153099"/>
                <a:chOff x="883874" y="588519"/>
                <a:chExt cx="2926138" cy="2153099"/>
              </a:xfrm>
            </p:grpSpPr>
            <p:grpSp>
              <p:nvGrpSpPr>
                <p:cNvPr id="4" name="Groupe 3"/>
                <p:cNvGrpSpPr/>
                <p:nvPr/>
              </p:nvGrpSpPr>
              <p:grpSpPr>
                <a:xfrm>
                  <a:off x="883874" y="588519"/>
                  <a:ext cx="2639338" cy="2153099"/>
                  <a:chOff x="765937" y="-832946"/>
                  <a:chExt cx="2639338" cy="5696012"/>
                </a:xfrm>
              </p:grpSpPr>
              <p:sp>
                <p:nvSpPr>
                  <p:cNvPr id="5" name="Rectangle à coins arrondis 4"/>
                  <p:cNvSpPr/>
                  <p:nvPr/>
                </p:nvSpPr>
                <p:spPr>
                  <a:xfrm>
                    <a:off x="13170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" name="Rectangle à coins arrondis 5"/>
                  <p:cNvSpPr/>
                  <p:nvPr/>
                </p:nvSpPr>
                <p:spPr>
                  <a:xfrm>
                    <a:off x="1566434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" name="Rectangle à coins arrondis 6"/>
                  <p:cNvSpPr/>
                  <p:nvPr/>
                </p:nvSpPr>
                <p:spPr>
                  <a:xfrm>
                    <a:off x="1825072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à coins arrondis 7"/>
                  <p:cNvSpPr/>
                  <p:nvPr/>
                </p:nvSpPr>
                <p:spPr>
                  <a:xfrm>
                    <a:off x="20948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à coins arrondis 8"/>
                  <p:cNvSpPr/>
                  <p:nvPr/>
                </p:nvSpPr>
                <p:spPr>
                  <a:xfrm>
                    <a:off x="10661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23584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à coins arrondis 11"/>
                  <p:cNvSpPr/>
                  <p:nvPr/>
                </p:nvSpPr>
                <p:spPr>
                  <a:xfrm>
                    <a:off x="765937" y="-832946"/>
                    <a:ext cx="2639338" cy="5696012"/>
                  </a:xfrm>
                  <a:prstGeom prst="roundRect">
                    <a:avLst>
                      <a:gd name="adj" fmla="val 1827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27" name="Rectangle à coins arrondis 26"/>
                <p:cNvSpPr/>
                <p:nvPr/>
              </p:nvSpPr>
              <p:spPr>
                <a:xfrm>
                  <a:off x="2876808" y="1042596"/>
                  <a:ext cx="933204" cy="515091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 smtClean="0"/>
                    <a:t>onOk</a:t>
                  </a:r>
                  <a:endParaRPr lang="fr-FR" dirty="0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1795057" y="1470153"/>
                  <a:ext cx="8355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err="1" smtClean="0"/>
                    <a:t>Root</a:t>
                  </a:r>
                  <a:endParaRPr lang="fr-FR" dirty="0"/>
                </a:p>
              </p:txBody>
            </p:sp>
          </p:grpSp>
          <p:sp>
            <p:nvSpPr>
              <p:cNvPr id="41" name="Rectangle à coins arrondis 40"/>
              <p:cNvSpPr/>
              <p:nvPr/>
            </p:nvSpPr>
            <p:spPr>
              <a:xfrm>
                <a:off x="2876808" y="1901527"/>
                <a:ext cx="933204" cy="45625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init</a:t>
                </a:r>
                <a:endParaRPr lang="fr-FR" dirty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25240" y="1408112"/>
                <a:ext cx="517269" cy="49341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Ellipse 18"/>
            <p:cNvSpPr/>
            <p:nvPr/>
          </p:nvSpPr>
          <p:spPr>
            <a:xfrm>
              <a:off x="2665501" y="681351"/>
              <a:ext cx="343150" cy="344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R</a:t>
              </a:r>
            </a:p>
          </p:txBody>
        </p:sp>
      </p:grpSp>
      <p:sp>
        <p:nvSpPr>
          <p:cNvPr id="84" name="Ellipse 83"/>
          <p:cNvSpPr/>
          <p:nvPr/>
        </p:nvSpPr>
        <p:spPr>
          <a:xfrm>
            <a:off x="4419442" y="746390"/>
            <a:ext cx="343150" cy="3445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</a:t>
            </a:r>
            <a:endParaRPr lang="fr-FR" sz="1400" dirty="0"/>
          </a:p>
        </p:txBody>
      </p:sp>
      <p:sp>
        <p:nvSpPr>
          <p:cNvPr id="85" name="Ellipse 84"/>
          <p:cNvSpPr/>
          <p:nvPr/>
        </p:nvSpPr>
        <p:spPr>
          <a:xfrm>
            <a:off x="6853217" y="3227176"/>
            <a:ext cx="343150" cy="3445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Q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3873570" y="5068823"/>
            <a:ext cx="3672181" cy="1327428"/>
            <a:chOff x="2631087" y="5242650"/>
            <a:chExt cx="3672181" cy="1327428"/>
          </a:xfrm>
        </p:grpSpPr>
        <p:grpSp>
          <p:nvGrpSpPr>
            <p:cNvPr id="99" name="Groupe 98"/>
            <p:cNvGrpSpPr/>
            <p:nvPr/>
          </p:nvGrpSpPr>
          <p:grpSpPr>
            <a:xfrm>
              <a:off x="3192488" y="5242650"/>
              <a:ext cx="3110780" cy="1327428"/>
              <a:chOff x="4832925" y="4083374"/>
              <a:chExt cx="2056880" cy="768350"/>
            </a:xfrm>
          </p:grpSpPr>
          <p:grpSp>
            <p:nvGrpSpPr>
              <p:cNvPr id="100" name="Groupe 99"/>
              <p:cNvGrpSpPr/>
              <p:nvPr/>
            </p:nvGrpSpPr>
            <p:grpSpPr>
              <a:xfrm>
                <a:off x="4845625" y="4083374"/>
                <a:ext cx="2044180" cy="768350"/>
                <a:chOff x="3683449" y="3473450"/>
                <a:chExt cx="2044180" cy="768350"/>
              </a:xfrm>
            </p:grpSpPr>
            <p:grpSp>
              <p:nvGrpSpPr>
                <p:cNvPr id="102" name="Groupe 101"/>
                <p:cNvGrpSpPr/>
                <p:nvPr/>
              </p:nvGrpSpPr>
              <p:grpSpPr>
                <a:xfrm>
                  <a:off x="3778699" y="3473450"/>
                  <a:ext cx="1948930" cy="768350"/>
                  <a:chOff x="806899" y="1123950"/>
                  <a:chExt cx="1948930" cy="768350"/>
                </a:xfrm>
              </p:grpSpPr>
              <p:grpSp>
                <p:nvGrpSpPr>
                  <p:cNvPr id="105" name="Groupe 104"/>
                  <p:cNvGrpSpPr/>
                  <p:nvPr/>
                </p:nvGrpSpPr>
                <p:grpSpPr>
                  <a:xfrm>
                    <a:off x="806899" y="1123950"/>
                    <a:ext cx="1948930" cy="768350"/>
                    <a:chOff x="688962" y="583534"/>
                    <a:chExt cx="1948930" cy="2032666"/>
                  </a:xfrm>
                </p:grpSpPr>
                <p:sp>
                  <p:nvSpPr>
                    <p:cNvPr id="107" name="Rectangle à coins arrondis 106"/>
                    <p:cNvSpPr/>
                    <p:nvPr/>
                  </p:nvSpPr>
                  <p:spPr>
                    <a:xfrm>
                      <a:off x="1317018" y="2463800"/>
                      <a:ext cx="146657" cy="952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8" name="Rectangle à coins arrondis 107"/>
                    <p:cNvSpPr/>
                    <p:nvPr/>
                  </p:nvSpPr>
                  <p:spPr>
                    <a:xfrm>
                      <a:off x="1566434" y="2463800"/>
                      <a:ext cx="146657" cy="952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9" name="Rectangle à coins arrondis 108"/>
                    <p:cNvSpPr/>
                    <p:nvPr/>
                  </p:nvSpPr>
                  <p:spPr>
                    <a:xfrm>
                      <a:off x="1825072" y="2463800"/>
                      <a:ext cx="146657" cy="952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2094893" y="2463800"/>
                      <a:ext cx="146657" cy="952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1" name="Rectangle à coins arrondis 110"/>
                    <p:cNvSpPr/>
                    <p:nvPr/>
                  </p:nvSpPr>
                  <p:spPr>
                    <a:xfrm>
                      <a:off x="1066193" y="2463800"/>
                      <a:ext cx="146657" cy="952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2" name="Rectangle à coins arrondis 111"/>
                    <p:cNvSpPr/>
                    <p:nvPr/>
                  </p:nvSpPr>
                  <p:spPr>
                    <a:xfrm>
                      <a:off x="2358418" y="2463800"/>
                      <a:ext cx="146657" cy="9525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3" name="Rectangle à coins arrondis 112"/>
                    <p:cNvSpPr/>
                    <p:nvPr/>
                  </p:nvSpPr>
                  <p:spPr>
                    <a:xfrm>
                      <a:off x="688962" y="583534"/>
                      <a:ext cx="1948930" cy="2032666"/>
                    </a:xfrm>
                    <a:prstGeom prst="roundRect">
                      <a:avLst>
                        <a:gd name="adj" fmla="val 1827"/>
                      </a:avLst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sp>
                <p:nvSpPr>
                  <p:cNvPr id="106" name="ZoneTexte 105"/>
                  <p:cNvSpPr txBox="1"/>
                  <p:nvPr/>
                </p:nvSpPr>
                <p:spPr>
                  <a:xfrm>
                    <a:off x="935578" y="1368425"/>
                    <a:ext cx="167464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Log</a:t>
                    </a:r>
                    <a:endParaRPr lang="fr-FR" dirty="0"/>
                  </a:p>
                </p:txBody>
              </p:sp>
            </p:grpSp>
            <p:sp>
              <p:nvSpPr>
                <p:cNvPr id="104" name="Rectangle à coins arrondis 103"/>
                <p:cNvSpPr/>
                <p:nvPr/>
              </p:nvSpPr>
              <p:spPr>
                <a:xfrm>
                  <a:off x="3683449" y="3910012"/>
                  <a:ext cx="190500" cy="200025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1" name="Rectangle à coins arrondis 100"/>
              <p:cNvSpPr/>
              <p:nvPr/>
            </p:nvSpPr>
            <p:spPr>
              <a:xfrm>
                <a:off x="4832925" y="4227836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R</a:t>
                </a:r>
                <a:endParaRPr lang="fr-FR" dirty="0"/>
              </a:p>
            </p:txBody>
          </p:sp>
        </p:grpSp>
        <p:sp>
          <p:nvSpPr>
            <p:cNvPr id="77" name="ZoneTexte 76"/>
            <p:cNvSpPr txBox="1"/>
            <p:nvPr/>
          </p:nvSpPr>
          <p:spPr>
            <a:xfrm>
              <a:off x="2631087" y="5665013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 smtClean="0"/>
                <a:t>getRow</a:t>
              </a:r>
              <a:endParaRPr lang="fr-FR" sz="1000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5836936" y="5316519"/>
              <a:ext cx="343150" cy="34457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L</a:t>
              </a:r>
            </a:p>
          </p:txBody>
        </p:sp>
      </p:grpSp>
      <p:cxnSp>
        <p:nvCxnSpPr>
          <p:cNvPr id="31" name="Connecteur droit 30"/>
          <p:cNvCxnSpPr/>
          <p:nvPr/>
        </p:nvCxnSpPr>
        <p:spPr>
          <a:xfrm>
            <a:off x="148402" y="4925961"/>
            <a:ext cx="89955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4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711649" y="1123950"/>
            <a:ext cx="2152059" cy="768350"/>
            <a:chOff x="711649" y="1123950"/>
            <a:chExt cx="2152059" cy="768350"/>
          </a:xfrm>
        </p:grpSpPr>
        <p:grpSp>
          <p:nvGrpSpPr>
            <p:cNvPr id="29" name="Groupe 28"/>
            <p:cNvGrpSpPr/>
            <p:nvPr/>
          </p:nvGrpSpPr>
          <p:grpSpPr>
            <a:xfrm>
              <a:off x="806899" y="1123950"/>
              <a:ext cx="2044180" cy="768350"/>
              <a:chOff x="806899" y="1123950"/>
              <a:chExt cx="2044180" cy="768350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806899" y="1123950"/>
                <a:ext cx="1948930" cy="768350"/>
                <a:chOff x="688962" y="583534"/>
                <a:chExt cx="1948930" cy="2032666"/>
              </a:xfrm>
            </p:grpSpPr>
            <p:sp>
              <p:nvSpPr>
                <p:cNvPr id="5" name="Rectangle à coins arrondis 4"/>
                <p:cNvSpPr/>
                <p:nvPr/>
              </p:nvSpPr>
              <p:spPr>
                <a:xfrm>
                  <a:off x="13170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à coins arrondis 5"/>
                <p:cNvSpPr/>
                <p:nvPr/>
              </p:nvSpPr>
              <p:spPr>
                <a:xfrm>
                  <a:off x="1566434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1825072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à coins arrondis 7"/>
                <p:cNvSpPr/>
                <p:nvPr/>
              </p:nvSpPr>
              <p:spPr>
                <a:xfrm>
                  <a:off x="20948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à coins arrondis 8"/>
                <p:cNvSpPr/>
                <p:nvPr/>
              </p:nvSpPr>
              <p:spPr>
                <a:xfrm>
                  <a:off x="10661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à coins arrondis 9"/>
                <p:cNvSpPr/>
                <p:nvPr/>
              </p:nvSpPr>
              <p:spPr>
                <a:xfrm>
                  <a:off x="23584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à coins arrondis 11"/>
                <p:cNvSpPr/>
                <p:nvPr/>
              </p:nvSpPr>
              <p:spPr>
                <a:xfrm>
                  <a:off x="688962" y="583534"/>
                  <a:ext cx="1948930" cy="2032666"/>
                </a:xfrm>
                <a:prstGeom prst="roundRect">
                  <a:avLst>
                    <a:gd name="adj" fmla="val 182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7" name="Rectangle à coins arrondis 26"/>
              <p:cNvSpPr/>
              <p:nvPr/>
            </p:nvSpPr>
            <p:spPr>
              <a:xfrm>
                <a:off x="2660579" y="1241424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390781" y="1292224"/>
                <a:ext cx="625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Root</a:t>
                </a:r>
                <a:endParaRPr lang="fr-FR" dirty="0"/>
              </a:p>
            </p:txBody>
          </p:sp>
        </p:grpSp>
        <p:sp>
          <p:nvSpPr>
            <p:cNvPr id="41" name="Rectangle à coins arrondis 40"/>
            <p:cNvSpPr/>
            <p:nvPr/>
          </p:nvSpPr>
          <p:spPr>
            <a:xfrm>
              <a:off x="2673208" y="1546739"/>
              <a:ext cx="190500" cy="20002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711649" y="1408112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945630" y="2761582"/>
            <a:ext cx="2152059" cy="768350"/>
            <a:chOff x="3683449" y="3473450"/>
            <a:chExt cx="2152059" cy="768350"/>
          </a:xfrm>
        </p:grpSpPr>
        <p:grpSp>
          <p:nvGrpSpPr>
            <p:cNvPr id="43" name="Groupe 42"/>
            <p:cNvGrpSpPr/>
            <p:nvPr/>
          </p:nvGrpSpPr>
          <p:grpSpPr>
            <a:xfrm>
              <a:off x="3778699" y="3473450"/>
              <a:ext cx="1948930" cy="768350"/>
              <a:chOff x="806899" y="1123950"/>
              <a:chExt cx="1948930" cy="768350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806899" y="1123950"/>
                <a:ext cx="1948930" cy="768350"/>
                <a:chOff x="688962" y="583534"/>
                <a:chExt cx="1948930" cy="2032666"/>
              </a:xfrm>
            </p:grpSpPr>
            <p:sp>
              <p:nvSpPr>
                <p:cNvPr id="47" name="Rectangle à coins arrondis 46"/>
                <p:cNvSpPr/>
                <p:nvPr/>
              </p:nvSpPr>
              <p:spPr>
                <a:xfrm>
                  <a:off x="13170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Rectangle à coins arrondis 47"/>
                <p:cNvSpPr/>
                <p:nvPr/>
              </p:nvSpPr>
              <p:spPr>
                <a:xfrm>
                  <a:off x="1566434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Rectangle à coins arrondis 48"/>
                <p:cNvSpPr/>
                <p:nvPr/>
              </p:nvSpPr>
              <p:spPr>
                <a:xfrm>
                  <a:off x="1825072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Rectangle à coins arrondis 49"/>
                <p:cNvSpPr/>
                <p:nvPr/>
              </p:nvSpPr>
              <p:spPr>
                <a:xfrm>
                  <a:off x="20948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Rectangle à coins arrondis 50"/>
                <p:cNvSpPr/>
                <p:nvPr/>
              </p:nvSpPr>
              <p:spPr>
                <a:xfrm>
                  <a:off x="10661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Rectangle à coins arrondis 51"/>
                <p:cNvSpPr/>
                <p:nvPr/>
              </p:nvSpPr>
              <p:spPr>
                <a:xfrm>
                  <a:off x="23584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Rectangle à coins arrondis 52"/>
                <p:cNvSpPr/>
                <p:nvPr/>
              </p:nvSpPr>
              <p:spPr>
                <a:xfrm>
                  <a:off x="688962" y="583534"/>
                  <a:ext cx="1948930" cy="2032666"/>
                </a:xfrm>
                <a:prstGeom prst="roundRect">
                  <a:avLst>
                    <a:gd name="adj" fmla="val 182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6" name="ZoneTexte 45"/>
              <p:cNvSpPr txBox="1"/>
              <p:nvPr/>
            </p:nvSpPr>
            <p:spPr>
              <a:xfrm>
                <a:off x="895480" y="1292224"/>
                <a:ext cx="1727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FOR</a:t>
                </a:r>
                <a:endParaRPr lang="fr-FR" dirty="0"/>
              </a:p>
            </p:txBody>
          </p:sp>
        </p:grpSp>
        <p:sp>
          <p:nvSpPr>
            <p:cNvPr id="54" name="Rectangle à coins arrondis 53"/>
            <p:cNvSpPr/>
            <p:nvPr/>
          </p:nvSpPr>
          <p:spPr>
            <a:xfrm>
              <a:off x="5645008" y="3769239"/>
              <a:ext cx="190500" cy="20002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3683449" y="3757612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en angle 58"/>
          <p:cNvCxnSpPr>
            <a:stCxn id="41" idx="3"/>
            <a:endCxn id="55" idx="1"/>
          </p:cNvCxnSpPr>
          <p:nvPr/>
        </p:nvCxnSpPr>
        <p:spPr>
          <a:xfrm>
            <a:off x="2863708" y="1646752"/>
            <a:ext cx="2081922" cy="14990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54" idx="3"/>
            <a:endCxn id="101" idx="1"/>
          </p:cNvCxnSpPr>
          <p:nvPr/>
        </p:nvCxnSpPr>
        <p:spPr>
          <a:xfrm flipH="1">
            <a:off x="5176994" y="3157384"/>
            <a:ext cx="1920695" cy="1654564"/>
          </a:xfrm>
          <a:prstGeom prst="bentConnector5">
            <a:avLst>
              <a:gd name="adj1" fmla="val -11902"/>
              <a:gd name="adj2" fmla="val 50000"/>
              <a:gd name="adj3" fmla="val 111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/>
          <p:cNvGrpSpPr/>
          <p:nvPr/>
        </p:nvGrpSpPr>
        <p:grpSpPr>
          <a:xfrm>
            <a:off x="5176994" y="4567473"/>
            <a:ext cx="2056880" cy="768350"/>
            <a:chOff x="4832925" y="4083374"/>
            <a:chExt cx="2056880" cy="768350"/>
          </a:xfrm>
        </p:grpSpPr>
        <p:grpSp>
          <p:nvGrpSpPr>
            <p:cNvPr id="100" name="Groupe 99"/>
            <p:cNvGrpSpPr/>
            <p:nvPr/>
          </p:nvGrpSpPr>
          <p:grpSpPr>
            <a:xfrm>
              <a:off x="4845625" y="4083374"/>
              <a:ext cx="2044180" cy="768350"/>
              <a:chOff x="3683449" y="3473450"/>
              <a:chExt cx="2044180" cy="768350"/>
            </a:xfrm>
          </p:grpSpPr>
          <p:grpSp>
            <p:nvGrpSpPr>
              <p:cNvPr id="102" name="Groupe 101"/>
              <p:cNvGrpSpPr/>
              <p:nvPr/>
            </p:nvGrpSpPr>
            <p:grpSpPr>
              <a:xfrm>
                <a:off x="3778699" y="3473450"/>
                <a:ext cx="1948930" cy="768350"/>
                <a:chOff x="806899" y="1123950"/>
                <a:chExt cx="1948930" cy="768350"/>
              </a:xfrm>
            </p:grpSpPr>
            <p:grpSp>
              <p:nvGrpSpPr>
                <p:cNvPr id="105" name="Groupe 104"/>
                <p:cNvGrpSpPr/>
                <p:nvPr/>
              </p:nvGrpSpPr>
              <p:grpSpPr>
                <a:xfrm>
                  <a:off x="806899" y="1123950"/>
                  <a:ext cx="1948930" cy="768350"/>
                  <a:chOff x="688962" y="583534"/>
                  <a:chExt cx="1948930" cy="2032666"/>
                </a:xfrm>
              </p:grpSpPr>
              <p:sp>
                <p:nvSpPr>
                  <p:cNvPr id="107" name="Rectangle à coins arrondis 106"/>
                  <p:cNvSpPr/>
                  <p:nvPr/>
                </p:nvSpPr>
                <p:spPr>
                  <a:xfrm>
                    <a:off x="13170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" name="Rectangle à coins arrondis 107"/>
                  <p:cNvSpPr/>
                  <p:nvPr/>
                </p:nvSpPr>
                <p:spPr>
                  <a:xfrm>
                    <a:off x="1566434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9" name="Rectangle à coins arrondis 108"/>
                  <p:cNvSpPr/>
                  <p:nvPr/>
                </p:nvSpPr>
                <p:spPr>
                  <a:xfrm>
                    <a:off x="1825072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20948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à coins arrondis 110"/>
                  <p:cNvSpPr/>
                  <p:nvPr/>
                </p:nvSpPr>
                <p:spPr>
                  <a:xfrm>
                    <a:off x="10661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2" name="Rectangle à coins arrondis 111"/>
                  <p:cNvSpPr/>
                  <p:nvPr/>
                </p:nvSpPr>
                <p:spPr>
                  <a:xfrm>
                    <a:off x="23584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3" name="Rectangle à coins arrondis 112"/>
                  <p:cNvSpPr/>
                  <p:nvPr/>
                </p:nvSpPr>
                <p:spPr>
                  <a:xfrm>
                    <a:off x="688962" y="583534"/>
                    <a:ext cx="1948930" cy="2032666"/>
                  </a:xfrm>
                  <a:prstGeom prst="roundRect">
                    <a:avLst>
                      <a:gd name="adj" fmla="val 1827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106" name="ZoneTexte 105"/>
                <p:cNvSpPr txBox="1"/>
                <p:nvPr/>
              </p:nvSpPr>
              <p:spPr>
                <a:xfrm>
                  <a:off x="948366" y="1292224"/>
                  <a:ext cx="16746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Log</a:t>
                  </a:r>
                  <a:endParaRPr lang="fr-FR" dirty="0"/>
                </a:p>
              </p:txBody>
            </p:sp>
          </p:grpSp>
          <p:sp>
            <p:nvSpPr>
              <p:cNvPr id="104" name="Rectangle à coins arrondis 103"/>
              <p:cNvSpPr/>
              <p:nvPr/>
            </p:nvSpPr>
            <p:spPr>
              <a:xfrm>
                <a:off x="3683449" y="3910012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1" name="Rectangle à coins arrondis 100"/>
            <p:cNvSpPr/>
            <p:nvPr/>
          </p:nvSpPr>
          <p:spPr>
            <a:xfrm>
              <a:off x="4832925" y="4227836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Pentagone 2"/>
          <p:cNvSpPr/>
          <p:nvPr/>
        </p:nvSpPr>
        <p:spPr>
          <a:xfrm rot="5400000">
            <a:off x="5262354" y="2642368"/>
            <a:ext cx="219737" cy="238427"/>
          </a:xfrm>
          <a:prstGeom prst="homePlate">
            <a:avLst>
              <a:gd name="adj" fmla="val 4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i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37681" y="24112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1349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0220" y="1209367"/>
            <a:ext cx="755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Call = Call(slot)</a:t>
            </a:r>
          </a:p>
          <a:p>
            <a:r>
              <a:rPr lang="fr-FR" dirty="0" smtClean="0"/>
              <a:t>C(S(‘</a:t>
            </a:r>
            <a:r>
              <a:rPr lang="fr-FR" dirty="0" err="1" smtClean="0"/>
              <a:t>getCnx</a:t>
            </a:r>
            <a:r>
              <a:rPr lang="fr-FR" smtClean="0"/>
              <a:t>’))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666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44</Words>
  <Application>Microsoft Office PowerPoint</Application>
  <PresentationFormat>Affichage à l'écran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Zied Ben Rhouma</dc:creator>
  <cp:lastModifiedBy>Zied Ben Rhouma</cp:lastModifiedBy>
  <cp:revision>80</cp:revision>
  <dcterms:created xsi:type="dcterms:W3CDTF">2015-07-26T21:04:33Z</dcterms:created>
  <dcterms:modified xsi:type="dcterms:W3CDTF">2015-07-29T20:09:19Z</dcterms:modified>
</cp:coreProperties>
</file>