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2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556145" y="4467902"/>
            <a:ext cx="1948930" cy="775033"/>
            <a:chOff x="1084416" y="1814735"/>
            <a:chExt cx="1948930" cy="1893665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084416" y="1814735"/>
              <a:ext cx="1948930" cy="1893665"/>
            </a:xfrm>
            <a:prstGeom prst="roundRect">
              <a:avLst>
                <a:gd name="adj" fmla="val 182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084416" y="2606124"/>
              <a:ext cx="194893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712472" y="1815767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Slot</a:t>
              </a:r>
              <a:endParaRPr lang="fr-FR" dirty="0"/>
            </a:p>
          </p:txBody>
        </p:sp>
      </p:grpSp>
      <p:cxnSp>
        <p:nvCxnSpPr>
          <p:cNvPr id="15" name="Connecteur en angle 14"/>
          <p:cNvCxnSpPr>
            <a:stCxn id="11" idx="0"/>
            <a:endCxn id="34" idx="2"/>
          </p:cNvCxnSpPr>
          <p:nvPr/>
        </p:nvCxnSpPr>
        <p:spPr>
          <a:xfrm rot="5400000" flipH="1" flipV="1">
            <a:off x="960821" y="3251827"/>
            <a:ext cx="1785865" cy="646287"/>
          </a:xfrm>
          <a:prstGeom prst="bentConnector3">
            <a:avLst>
              <a:gd name="adj1" fmla="val 50000"/>
            </a:avLst>
          </a:prstGeom>
          <a:ln w="25400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2889554" y="4493192"/>
            <a:ext cx="1948930" cy="775033"/>
            <a:chOff x="1084416" y="1814735"/>
            <a:chExt cx="1948930" cy="1893665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1084416" y="1814735"/>
              <a:ext cx="1948930" cy="1893665"/>
            </a:xfrm>
            <a:prstGeom prst="roundRect">
              <a:avLst>
                <a:gd name="adj" fmla="val 182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1084416" y="2606124"/>
              <a:ext cx="194893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1770216" y="1815766"/>
              <a:ext cx="751092" cy="902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Singal</a:t>
              </a:r>
              <a:endParaRPr lang="fr-FR" dirty="0"/>
            </a:p>
          </p:txBody>
        </p:sp>
      </p:grpSp>
      <p:cxnSp>
        <p:nvCxnSpPr>
          <p:cNvPr id="22" name="Connecteur en angle 21"/>
          <p:cNvCxnSpPr>
            <a:stCxn id="21" idx="0"/>
            <a:endCxn id="30" idx="2"/>
          </p:cNvCxnSpPr>
          <p:nvPr/>
        </p:nvCxnSpPr>
        <p:spPr>
          <a:xfrm rot="16200000" flipV="1">
            <a:off x="2283523" y="2826237"/>
            <a:ext cx="1811577" cy="1523178"/>
          </a:xfrm>
          <a:prstGeom prst="bentConnector3">
            <a:avLst>
              <a:gd name="adj1" fmla="val 50000"/>
            </a:avLst>
          </a:prstGeom>
          <a:ln w="25400"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1726337" y="1188543"/>
            <a:ext cx="1948930" cy="1536700"/>
            <a:chOff x="688962" y="583534"/>
            <a:chExt cx="1948930" cy="2032666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317018" y="2463800"/>
              <a:ext cx="146657" cy="95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/>
            <p:cNvSpPr/>
            <p:nvPr/>
          </p:nvSpPr>
          <p:spPr>
            <a:xfrm>
              <a:off x="1566434" y="2463800"/>
              <a:ext cx="146657" cy="95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825072" y="2463800"/>
              <a:ext cx="146657" cy="95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2094893" y="2463800"/>
              <a:ext cx="146657" cy="95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066193" y="2463800"/>
              <a:ext cx="146657" cy="95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2358418" y="2463800"/>
              <a:ext cx="146657" cy="95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688962" y="583534"/>
              <a:ext cx="1948930" cy="2032666"/>
              <a:chOff x="1084416" y="1814734"/>
              <a:chExt cx="1948930" cy="2260949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1084416" y="1814734"/>
                <a:ext cx="1948930" cy="2260949"/>
              </a:xfrm>
              <a:prstGeom prst="roundRect">
                <a:avLst>
                  <a:gd name="adj" fmla="val 182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" name="Connecteur droit 6"/>
              <p:cNvCxnSpPr/>
              <p:nvPr/>
            </p:nvCxnSpPr>
            <p:spPr>
              <a:xfrm>
                <a:off x="1084416" y="2321184"/>
                <a:ext cx="1948930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" name="ZoneTexte 7"/>
              <p:cNvSpPr txBox="1"/>
              <p:nvPr/>
            </p:nvSpPr>
            <p:spPr>
              <a:xfrm>
                <a:off x="1712472" y="1815767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Node</a:t>
                </a:r>
                <a:endParaRPr lang="fr-FR" dirty="0"/>
              </a:p>
            </p:txBody>
          </p:sp>
        </p:grpSp>
      </p:grpSp>
      <p:sp>
        <p:nvSpPr>
          <p:cNvPr id="2" name="ZoneTexte 1"/>
          <p:cNvSpPr txBox="1"/>
          <p:nvPr/>
        </p:nvSpPr>
        <p:spPr>
          <a:xfrm>
            <a:off x="1837097" y="1709243"/>
            <a:ext cx="1705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smtClean="0"/>
              <a:t>id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Slots</a:t>
            </a:r>
          </a:p>
          <a:p>
            <a:pPr marL="285750" indent="-285750">
              <a:buFontTx/>
              <a:buChar char="-"/>
            </a:pPr>
            <a:r>
              <a:rPr lang="fr-FR" sz="1400" dirty="0" err="1" smtClean="0"/>
              <a:t>Signals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1767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711649" y="1123950"/>
            <a:ext cx="2152059" cy="768350"/>
            <a:chOff x="711649" y="1123950"/>
            <a:chExt cx="2152059" cy="768350"/>
          </a:xfrm>
        </p:grpSpPr>
        <p:grpSp>
          <p:nvGrpSpPr>
            <p:cNvPr id="29" name="Groupe 28"/>
            <p:cNvGrpSpPr/>
            <p:nvPr/>
          </p:nvGrpSpPr>
          <p:grpSpPr>
            <a:xfrm>
              <a:off x="806899" y="1123950"/>
              <a:ext cx="2044180" cy="768350"/>
              <a:chOff x="806899" y="1123950"/>
              <a:chExt cx="2044180" cy="768350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806899" y="1123950"/>
                <a:ext cx="1948930" cy="768350"/>
                <a:chOff x="688962" y="583534"/>
                <a:chExt cx="1948930" cy="2032666"/>
              </a:xfrm>
            </p:grpSpPr>
            <p:sp>
              <p:nvSpPr>
                <p:cNvPr id="5" name="Rectangle à coins arrondis 4"/>
                <p:cNvSpPr/>
                <p:nvPr/>
              </p:nvSpPr>
              <p:spPr>
                <a:xfrm>
                  <a:off x="13170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à coins arrondis 5"/>
                <p:cNvSpPr/>
                <p:nvPr/>
              </p:nvSpPr>
              <p:spPr>
                <a:xfrm>
                  <a:off x="1566434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à coins arrondis 6"/>
                <p:cNvSpPr/>
                <p:nvPr/>
              </p:nvSpPr>
              <p:spPr>
                <a:xfrm>
                  <a:off x="1825072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à coins arrondis 7"/>
                <p:cNvSpPr/>
                <p:nvPr/>
              </p:nvSpPr>
              <p:spPr>
                <a:xfrm>
                  <a:off x="20948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à coins arrondis 8"/>
                <p:cNvSpPr/>
                <p:nvPr/>
              </p:nvSpPr>
              <p:spPr>
                <a:xfrm>
                  <a:off x="10661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à coins arrondis 9"/>
                <p:cNvSpPr/>
                <p:nvPr/>
              </p:nvSpPr>
              <p:spPr>
                <a:xfrm>
                  <a:off x="23584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à coins arrondis 11"/>
                <p:cNvSpPr/>
                <p:nvPr/>
              </p:nvSpPr>
              <p:spPr>
                <a:xfrm>
                  <a:off x="688962" y="583534"/>
                  <a:ext cx="1948930" cy="2032666"/>
                </a:xfrm>
                <a:prstGeom prst="roundRect">
                  <a:avLst>
                    <a:gd name="adj" fmla="val 1827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7" name="Rectangle à coins arrondis 26"/>
              <p:cNvSpPr/>
              <p:nvPr/>
            </p:nvSpPr>
            <p:spPr>
              <a:xfrm>
                <a:off x="2660579" y="1241424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390781" y="1292224"/>
                <a:ext cx="625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Root</a:t>
                </a:r>
                <a:endParaRPr lang="fr-FR" dirty="0"/>
              </a:p>
            </p:txBody>
          </p:sp>
        </p:grpSp>
        <p:sp>
          <p:nvSpPr>
            <p:cNvPr id="41" name="Rectangle à coins arrondis 40"/>
            <p:cNvSpPr/>
            <p:nvPr/>
          </p:nvSpPr>
          <p:spPr>
            <a:xfrm>
              <a:off x="2673208" y="1546739"/>
              <a:ext cx="190500" cy="20002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711649" y="1408112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197943" y="2389350"/>
            <a:ext cx="2152059" cy="768350"/>
            <a:chOff x="3683449" y="3473450"/>
            <a:chExt cx="2152059" cy="768350"/>
          </a:xfrm>
        </p:grpSpPr>
        <p:grpSp>
          <p:nvGrpSpPr>
            <p:cNvPr id="43" name="Groupe 42"/>
            <p:cNvGrpSpPr/>
            <p:nvPr/>
          </p:nvGrpSpPr>
          <p:grpSpPr>
            <a:xfrm>
              <a:off x="3778699" y="3473450"/>
              <a:ext cx="1948930" cy="768350"/>
              <a:chOff x="806899" y="1123950"/>
              <a:chExt cx="1948930" cy="768350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806899" y="1123950"/>
                <a:ext cx="1948930" cy="768350"/>
                <a:chOff x="688962" y="583534"/>
                <a:chExt cx="1948930" cy="2032666"/>
              </a:xfrm>
            </p:grpSpPr>
            <p:sp>
              <p:nvSpPr>
                <p:cNvPr id="47" name="Rectangle à coins arrondis 46"/>
                <p:cNvSpPr/>
                <p:nvPr/>
              </p:nvSpPr>
              <p:spPr>
                <a:xfrm>
                  <a:off x="13170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Rectangle à coins arrondis 47"/>
                <p:cNvSpPr/>
                <p:nvPr/>
              </p:nvSpPr>
              <p:spPr>
                <a:xfrm>
                  <a:off x="1566434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Rectangle à coins arrondis 48"/>
                <p:cNvSpPr/>
                <p:nvPr/>
              </p:nvSpPr>
              <p:spPr>
                <a:xfrm>
                  <a:off x="1825072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Rectangle à coins arrondis 49"/>
                <p:cNvSpPr/>
                <p:nvPr/>
              </p:nvSpPr>
              <p:spPr>
                <a:xfrm>
                  <a:off x="20948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Rectangle à coins arrondis 50"/>
                <p:cNvSpPr/>
                <p:nvPr/>
              </p:nvSpPr>
              <p:spPr>
                <a:xfrm>
                  <a:off x="10661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Rectangle à coins arrondis 51"/>
                <p:cNvSpPr/>
                <p:nvPr/>
              </p:nvSpPr>
              <p:spPr>
                <a:xfrm>
                  <a:off x="23584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Rectangle à coins arrondis 52"/>
                <p:cNvSpPr/>
                <p:nvPr/>
              </p:nvSpPr>
              <p:spPr>
                <a:xfrm>
                  <a:off x="688962" y="583534"/>
                  <a:ext cx="1948930" cy="2032666"/>
                </a:xfrm>
                <a:prstGeom prst="roundRect">
                  <a:avLst>
                    <a:gd name="adj" fmla="val 1827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6" name="ZoneTexte 45"/>
              <p:cNvSpPr txBox="1"/>
              <p:nvPr/>
            </p:nvSpPr>
            <p:spPr>
              <a:xfrm>
                <a:off x="895481" y="1292224"/>
                <a:ext cx="1824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MysqlConnection</a:t>
                </a:r>
                <a:endParaRPr lang="fr-FR" dirty="0"/>
              </a:p>
            </p:txBody>
          </p:sp>
        </p:grpSp>
        <p:sp>
          <p:nvSpPr>
            <p:cNvPr id="54" name="Rectangle à coins arrondis 53"/>
            <p:cNvSpPr/>
            <p:nvPr/>
          </p:nvSpPr>
          <p:spPr>
            <a:xfrm>
              <a:off x="5645008" y="3769239"/>
              <a:ext cx="190500" cy="20002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3683449" y="3757612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en angle 58"/>
          <p:cNvCxnSpPr>
            <a:stCxn id="41" idx="3"/>
            <a:endCxn id="55" idx="1"/>
          </p:cNvCxnSpPr>
          <p:nvPr/>
        </p:nvCxnSpPr>
        <p:spPr>
          <a:xfrm>
            <a:off x="2863708" y="1646752"/>
            <a:ext cx="1334235" cy="112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54" idx="3"/>
            <a:endCxn id="66" idx="1"/>
          </p:cNvCxnSpPr>
          <p:nvPr/>
        </p:nvCxnSpPr>
        <p:spPr>
          <a:xfrm flipH="1">
            <a:off x="4845625" y="2785152"/>
            <a:ext cx="1504377" cy="1834797"/>
          </a:xfrm>
          <a:prstGeom prst="bentConnector5">
            <a:avLst>
              <a:gd name="adj1" fmla="val -15196"/>
              <a:gd name="adj2" fmla="val 50000"/>
              <a:gd name="adj3" fmla="val 115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>
            <a:stCxn id="65" idx="3"/>
            <a:endCxn id="101" idx="1"/>
          </p:cNvCxnSpPr>
          <p:nvPr/>
        </p:nvCxnSpPr>
        <p:spPr>
          <a:xfrm flipH="1">
            <a:off x="4918934" y="4466476"/>
            <a:ext cx="2078750" cy="1321873"/>
          </a:xfrm>
          <a:prstGeom prst="bentConnector5">
            <a:avLst>
              <a:gd name="adj1" fmla="val -10997"/>
              <a:gd name="adj2" fmla="val 50000"/>
              <a:gd name="adj3" fmla="val 110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e 96"/>
          <p:cNvGrpSpPr/>
          <p:nvPr/>
        </p:nvGrpSpPr>
        <p:grpSpPr>
          <a:xfrm>
            <a:off x="4832925" y="4083374"/>
            <a:ext cx="2164759" cy="768350"/>
            <a:chOff x="4832925" y="4083374"/>
            <a:chExt cx="2164759" cy="768350"/>
          </a:xfrm>
        </p:grpSpPr>
        <p:grpSp>
          <p:nvGrpSpPr>
            <p:cNvPr id="63" name="Groupe 62"/>
            <p:cNvGrpSpPr/>
            <p:nvPr/>
          </p:nvGrpSpPr>
          <p:grpSpPr>
            <a:xfrm>
              <a:off x="4845625" y="4083374"/>
              <a:ext cx="2152059" cy="768350"/>
              <a:chOff x="3683449" y="3473450"/>
              <a:chExt cx="2152059" cy="768350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3778699" y="3473450"/>
                <a:ext cx="1948930" cy="768350"/>
                <a:chOff x="806899" y="1123950"/>
                <a:chExt cx="1948930" cy="768350"/>
              </a:xfrm>
            </p:grpSpPr>
            <p:grpSp>
              <p:nvGrpSpPr>
                <p:cNvPr id="67" name="Groupe 66"/>
                <p:cNvGrpSpPr/>
                <p:nvPr/>
              </p:nvGrpSpPr>
              <p:grpSpPr>
                <a:xfrm>
                  <a:off x="806899" y="1123950"/>
                  <a:ext cx="1948930" cy="768350"/>
                  <a:chOff x="688962" y="583534"/>
                  <a:chExt cx="1948930" cy="2032666"/>
                </a:xfrm>
              </p:grpSpPr>
              <p:sp>
                <p:nvSpPr>
                  <p:cNvPr id="70" name="Rectangle à coins arrondis 69"/>
                  <p:cNvSpPr/>
                  <p:nvPr/>
                </p:nvSpPr>
                <p:spPr>
                  <a:xfrm>
                    <a:off x="13170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à coins arrondis 70"/>
                  <p:cNvSpPr/>
                  <p:nvPr/>
                </p:nvSpPr>
                <p:spPr>
                  <a:xfrm>
                    <a:off x="1566434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2" name="Rectangle à coins arrondis 71"/>
                  <p:cNvSpPr/>
                  <p:nvPr/>
                </p:nvSpPr>
                <p:spPr>
                  <a:xfrm>
                    <a:off x="1825072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3" name="Rectangle à coins arrondis 72"/>
                  <p:cNvSpPr/>
                  <p:nvPr/>
                </p:nvSpPr>
                <p:spPr>
                  <a:xfrm>
                    <a:off x="20948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4" name="Rectangle à coins arrondis 73"/>
                  <p:cNvSpPr/>
                  <p:nvPr/>
                </p:nvSpPr>
                <p:spPr>
                  <a:xfrm>
                    <a:off x="10661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5" name="Rectangle à coins arrondis 74"/>
                  <p:cNvSpPr/>
                  <p:nvPr/>
                </p:nvSpPr>
                <p:spPr>
                  <a:xfrm>
                    <a:off x="23584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à coins arrondis 75"/>
                  <p:cNvSpPr/>
                  <p:nvPr/>
                </p:nvSpPr>
                <p:spPr>
                  <a:xfrm>
                    <a:off x="688962" y="583534"/>
                    <a:ext cx="1948930" cy="2032666"/>
                  </a:xfrm>
                  <a:prstGeom prst="roundRect">
                    <a:avLst>
                      <a:gd name="adj" fmla="val 1827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69" name="ZoneTexte 68"/>
                <p:cNvSpPr txBox="1"/>
                <p:nvPr/>
              </p:nvSpPr>
              <p:spPr>
                <a:xfrm>
                  <a:off x="1149481" y="1292224"/>
                  <a:ext cx="13266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err="1" smtClean="0"/>
                    <a:t>MysqlQuery</a:t>
                  </a:r>
                  <a:endParaRPr lang="fr-FR" dirty="0"/>
                </a:p>
              </p:txBody>
            </p:sp>
          </p:grpSp>
          <p:sp>
            <p:nvSpPr>
              <p:cNvPr id="65" name="Rectangle à coins arrondis 64"/>
              <p:cNvSpPr/>
              <p:nvPr/>
            </p:nvSpPr>
            <p:spPr>
              <a:xfrm>
                <a:off x="5645008" y="3756539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R</a:t>
                </a:r>
                <a:endParaRPr lang="fr-FR" dirty="0"/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>
                <a:off x="3683449" y="3910012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C</a:t>
                </a:r>
                <a:endParaRPr lang="fr-FR" dirty="0"/>
              </a:p>
            </p:txBody>
          </p:sp>
        </p:grpSp>
        <p:sp>
          <p:nvSpPr>
            <p:cNvPr id="95" name="Rectangle à coins arrondis 94"/>
            <p:cNvSpPr/>
            <p:nvPr/>
          </p:nvSpPr>
          <p:spPr>
            <a:xfrm>
              <a:off x="4832925" y="4227836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4918934" y="5543874"/>
            <a:ext cx="2056880" cy="768350"/>
            <a:chOff x="4832925" y="4083374"/>
            <a:chExt cx="2056880" cy="768350"/>
          </a:xfrm>
        </p:grpSpPr>
        <p:grpSp>
          <p:nvGrpSpPr>
            <p:cNvPr id="100" name="Groupe 99"/>
            <p:cNvGrpSpPr/>
            <p:nvPr/>
          </p:nvGrpSpPr>
          <p:grpSpPr>
            <a:xfrm>
              <a:off x="4845625" y="4083374"/>
              <a:ext cx="2044180" cy="768350"/>
              <a:chOff x="3683449" y="3473450"/>
              <a:chExt cx="2044180" cy="768350"/>
            </a:xfrm>
          </p:grpSpPr>
          <p:grpSp>
            <p:nvGrpSpPr>
              <p:cNvPr id="102" name="Groupe 101"/>
              <p:cNvGrpSpPr/>
              <p:nvPr/>
            </p:nvGrpSpPr>
            <p:grpSpPr>
              <a:xfrm>
                <a:off x="3778699" y="3473450"/>
                <a:ext cx="1948930" cy="768350"/>
                <a:chOff x="806899" y="1123950"/>
                <a:chExt cx="1948930" cy="768350"/>
              </a:xfrm>
            </p:grpSpPr>
            <p:grpSp>
              <p:nvGrpSpPr>
                <p:cNvPr id="105" name="Groupe 104"/>
                <p:cNvGrpSpPr/>
                <p:nvPr/>
              </p:nvGrpSpPr>
              <p:grpSpPr>
                <a:xfrm>
                  <a:off x="806899" y="1123950"/>
                  <a:ext cx="1948930" cy="768350"/>
                  <a:chOff x="688962" y="583534"/>
                  <a:chExt cx="1948930" cy="2032666"/>
                </a:xfrm>
              </p:grpSpPr>
              <p:sp>
                <p:nvSpPr>
                  <p:cNvPr id="107" name="Rectangle à coins arrondis 106"/>
                  <p:cNvSpPr/>
                  <p:nvPr/>
                </p:nvSpPr>
                <p:spPr>
                  <a:xfrm>
                    <a:off x="13170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8" name="Rectangle à coins arrondis 107"/>
                  <p:cNvSpPr/>
                  <p:nvPr/>
                </p:nvSpPr>
                <p:spPr>
                  <a:xfrm>
                    <a:off x="1566434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9" name="Rectangle à coins arrondis 108"/>
                  <p:cNvSpPr/>
                  <p:nvPr/>
                </p:nvSpPr>
                <p:spPr>
                  <a:xfrm>
                    <a:off x="1825072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0" name="Rectangle à coins arrondis 109"/>
                  <p:cNvSpPr/>
                  <p:nvPr/>
                </p:nvSpPr>
                <p:spPr>
                  <a:xfrm>
                    <a:off x="20948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Rectangle à coins arrondis 110"/>
                  <p:cNvSpPr/>
                  <p:nvPr/>
                </p:nvSpPr>
                <p:spPr>
                  <a:xfrm>
                    <a:off x="10661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2" name="Rectangle à coins arrondis 111"/>
                  <p:cNvSpPr/>
                  <p:nvPr/>
                </p:nvSpPr>
                <p:spPr>
                  <a:xfrm>
                    <a:off x="23584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3" name="Rectangle à coins arrondis 112"/>
                  <p:cNvSpPr/>
                  <p:nvPr/>
                </p:nvSpPr>
                <p:spPr>
                  <a:xfrm>
                    <a:off x="688962" y="583534"/>
                    <a:ext cx="1948930" cy="2032666"/>
                  </a:xfrm>
                  <a:prstGeom prst="roundRect">
                    <a:avLst>
                      <a:gd name="adj" fmla="val 1827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106" name="ZoneTexte 105"/>
                <p:cNvSpPr txBox="1"/>
                <p:nvPr/>
              </p:nvSpPr>
              <p:spPr>
                <a:xfrm>
                  <a:off x="948366" y="1292224"/>
                  <a:ext cx="16746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Log</a:t>
                  </a:r>
                  <a:endParaRPr lang="fr-FR" dirty="0"/>
                </a:p>
              </p:txBody>
            </p:sp>
          </p:grpSp>
          <p:sp>
            <p:nvSpPr>
              <p:cNvPr id="104" name="Rectangle à coins arrondis 103"/>
              <p:cNvSpPr/>
              <p:nvPr/>
            </p:nvSpPr>
            <p:spPr>
              <a:xfrm>
                <a:off x="3683449" y="3910012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1" name="Rectangle à coins arrondis 100"/>
            <p:cNvSpPr/>
            <p:nvPr/>
          </p:nvSpPr>
          <p:spPr>
            <a:xfrm>
              <a:off x="4832925" y="4227836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</a:t>
              </a:r>
              <a:endParaRPr lang="fr-FR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534513" y="2550401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getCnx</a:t>
            </a:r>
            <a:endParaRPr lang="fr-FR" sz="1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4375907" y="462098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getCnx</a:t>
            </a:r>
            <a:endParaRPr lang="fr-FR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7036162" y="424335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getRow</a:t>
            </a:r>
            <a:endParaRPr lang="fr-FR" sz="1000" dirty="0"/>
          </a:p>
        </p:txBody>
      </p:sp>
      <p:sp>
        <p:nvSpPr>
          <p:cNvPr id="77" name="ZoneTexte 76"/>
          <p:cNvSpPr txBox="1"/>
          <p:nvPr/>
        </p:nvSpPr>
        <p:spPr>
          <a:xfrm>
            <a:off x="4381775" y="571214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getRow</a:t>
            </a:r>
            <a:endParaRPr lang="fr-FR" sz="1000" dirty="0"/>
          </a:p>
        </p:txBody>
      </p:sp>
      <p:sp>
        <p:nvSpPr>
          <p:cNvPr id="79" name="Pentagone 78"/>
          <p:cNvSpPr/>
          <p:nvPr/>
        </p:nvSpPr>
        <p:spPr>
          <a:xfrm rot="5400000">
            <a:off x="4514667" y="2270136"/>
            <a:ext cx="219737" cy="238427"/>
          </a:xfrm>
          <a:prstGeom prst="homePlate">
            <a:avLst>
              <a:gd name="adj" fmla="val 49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u</a:t>
            </a:r>
            <a:endParaRPr lang="fr-FR" dirty="0"/>
          </a:p>
        </p:txBody>
      </p:sp>
      <p:sp>
        <p:nvSpPr>
          <p:cNvPr id="81" name="Pentagone 80"/>
          <p:cNvSpPr/>
          <p:nvPr/>
        </p:nvSpPr>
        <p:spPr>
          <a:xfrm rot="5400000">
            <a:off x="4818306" y="2271885"/>
            <a:ext cx="219737" cy="238427"/>
          </a:xfrm>
          <a:prstGeom prst="homePlate">
            <a:avLst>
              <a:gd name="adj" fmla="val 49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p</a:t>
            </a:r>
            <a:endParaRPr lang="fr-FR" dirty="0"/>
          </a:p>
        </p:txBody>
      </p:sp>
      <p:sp>
        <p:nvSpPr>
          <p:cNvPr id="83" name="Pentagone 82"/>
          <p:cNvSpPr/>
          <p:nvPr/>
        </p:nvSpPr>
        <p:spPr>
          <a:xfrm rot="5400000">
            <a:off x="5125129" y="2269203"/>
            <a:ext cx="219737" cy="238427"/>
          </a:xfrm>
          <a:prstGeom prst="homePlate">
            <a:avLst>
              <a:gd name="adj" fmla="val 49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0394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711649" y="1123950"/>
            <a:ext cx="2152059" cy="768350"/>
            <a:chOff x="711649" y="1123950"/>
            <a:chExt cx="2152059" cy="768350"/>
          </a:xfrm>
        </p:grpSpPr>
        <p:grpSp>
          <p:nvGrpSpPr>
            <p:cNvPr id="29" name="Groupe 28"/>
            <p:cNvGrpSpPr/>
            <p:nvPr/>
          </p:nvGrpSpPr>
          <p:grpSpPr>
            <a:xfrm>
              <a:off x="806899" y="1123950"/>
              <a:ext cx="2044180" cy="768350"/>
              <a:chOff x="806899" y="1123950"/>
              <a:chExt cx="2044180" cy="768350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806899" y="1123950"/>
                <a:ext cx="1948930" cy="768350"/>
                <a:chOff x="688962" y="583534"/>
                <a:chExt cx="1948930" cy="2032666"/>
              </a:xfrm>
            </p:grpSpPr>
            <p:sp>
              <p:nvSpPr>
                <p:cNvPr id="5" name="Rectangle à coins arrondis 4"/>
                <p:cNvSpPr/>
                <p:nvPr/>
              </p:nvSpPr>
              <p:spPr>
                <a:xfrm>
                  <a:off x="13170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à coins arrondis 5"/>
                <p:cNvSpPr/>
                <p:nvPr/>
              </p:nvSpPr>
              <p:spPr>
                <a:xfrm>
                  <a:off x="1566434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Rectangle à coins arrondis 6"/>
                <p:cNvSpPr/>
                <p:nvPr/>
              </p:nvSpPr>
              <p:spPr>
                <a:xfrm>
                  <a:off x="1825072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à coins arrondis 7"/>
                <p:cNvSpPr/>
                <p:nvPr/>
              </p:nvSpPr>
              <p:spPr>
                <a:xfrm>
                  <a:off x="20948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à coins arrondis 8"/>
                <p:cNvSpPr/>
                <p:nvPr/>
              </p:nvSpPr>
              <p:spPr>
                <a:xfrm>
                  <a:off x="10661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à coins arrondis 9"/>
                <p:cNvSpPr/>
                <p:nvPr/>
              </p:nvSpPr>
              <p:spPr>
                <a:xfrm>
                  <a:off x="23584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à coins arrondis 11"/>
                <p:cNvSpPr/>
                <p:nvPr/>
              </p:nvSpPr>
              <p:spPr>
                <a:xfrm>
                  <a:off x="688962" y="583534"/>
                  <a:ext cx="1948930" cy="2032666"/>
                </a:xfrm>
                <a:prstGeom prst="roundRect">
                  <a:avLst>
                    <a:gd name="adj" fmla="val 1827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27" name="Rectangle à coins arrondis 26"/>
              <p:cNvSpPr/>
              <p:nvPr/>
            </p:nvSpPr>
            <p:spPr>
              <a:xfrm>
                <a:off x="2660579" y="1241424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390781" y="1292224"/>
                <a:ext cx="625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Root</a:t>
                </a:r>
                <a:endParaRPr lang="fr-FR" dirty="0"/>
              </a:p>
            </p:txBody>
          </p:sp>
        </p:grpSp>
        <p:sp>
          <p:nvSpPr>
            <p:cNvPr id="41" name="Rectangle à coins arrondis 40"/>
            <p:cNvSpPr/>
            <p:nvPr/>
          </p:nvSpPr>
          <p:spPr>
            <a:xfrm>
              <a:off x="2673208" y="1546739"/>
              <a:ext cx="190500" cy="20002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711649" y="1408112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197943" y="2389350"/>
            <a:ext cx="2152059" cy="768350"/>
            <a:chOff x="3683449" y="3473450"/>
            <a:chExt cx="2152059" cy="768350"/>
          </a:xfrm>
        </p:grpSpPr>
        <p:grpSp>
          <p:nvGrpSpPr>
            <p:cNvPr id="43" name="Groupe 42"/>
            <p:cNvGrpSpPr/>
            <p:nvPr/>
          </p:nvGrpSpPr>
          <p:grpSpPr>
            <a:xfrm>
              <a:off x="3778699" y="3473450"/>
              <a:ext cx="1948930" cy="768350"/>
              <a:chOff x="806899" y="1123950"/>
              <a:chExt cx="1948930" cy="768350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806899" y="1123950"/>
                <a:ext cx="1948930" cy="768350"/>
                <a:chOff x="688962" y="583534"/>
                <a:chExt cx="1948930" cy="2032666"/>
              </a:xfrm>
            </p:grpSpPr>
            <p:sp>
              <p:nvSpPr>
                <p:cNvPr id="47" name="Rectangle à coins arrondis 46"/>
                <p:cNvSpPr/>
                <p:nvPr/>
              </p:nvSpPr>
              <p:spPr>
                <a:xfrm>
                  <a:off x="13170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8" name="Rectangle à coins arrondis 47"/>
                <p:cNvSpPr/>
                <p:nvPr/>
              </p:nvSpPr>
              <p:spPr>
                <a:xfrm>
                  <a:off x="1566434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9" name="Rectangle à coins arrondis 48"/>
                <p:cNvSpPr/>
                <p:nvPr/>
              </p:nvSpPr>
              <p:spPr>
                <a:xfrm>
                  <a:off x="1825072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Rectangle à coins arrondis 49"/>
                <p:cNvSpPr/>
                <p:nvPr/>
              </p:nvSpPr>
              <p:spPr>
                <a:xfrm>
                  <a:off x="20948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Rectangle à coins arrondis 50"/>
                <p:cNvSpPr/>
                <p:nvPr/>
              </p:nvSpPr>
              <p:spPr>
                <a:xfrm>
                  <a:off x="1066193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2" name="Rectangle à coins arrondis 51"/>
                <p:cNvSpPr/>
                <p:nvPr/>
              </p:nvSpPr>
              <p:spPr>
                <a:xfrm>
                  <a:off x="2358418" y="2463800"/>
                  <a:ext cx="146657" cy="952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Rectangle à coins arrondis 52"/>
                <p:cNvSpPr/>
                <p:nvPr/>
              </p:nvSpPr>
              <p:spPr>
                <a:xfrm>
                  <a:off x="688962" y="583534"/>
                  <a:ext cx="1948930" cy="2032666"/>
                </a:xfrm>
                <a:prstGeom prst="roundRect">
                  <a:avLst>
                    <a:gd name="adj" fmla="val 1827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46" name="ZoneTexte 45"/>
              <p:cNvSpPr txBox="1"/>
              <p:nvPr/>
            </p:nvSpPr>
            <p:spPr>
              <a:xfrm>
                <a:off x="895480" y="1292224"/>
                <a:ext cx="1727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FOR</a:t>
                </a:r>
                <a:endParaRPr lang="fr-FR" dirty="0"/>
              </a:p>
            </p:txBody>
          </p:sp>
        </p:grpSp>
        <p:sp>
          <p:nvSpPr>
            <p:cNvPr id="54" name="Rectangle à coins arrondis 53"/>
            <p:cNvSpPr/>
            <p:nvPr/>
          </p:nvSpPr>
          <p:spPr>
            <a:xfrm>
              <a:off x="5645008" y="3769239"/>
              <a:ext cx="190500" cy="20002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3683449" y="3757612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en angle 58"/>
          <p:cNvCxnSpPr>
            <a:stCxn id="41" idx="3"/>
            <a:endCxn id="55" idx="1"/>
          </p:cNvCxnSpPr>
          <p:nvPr/>
        </p:nvCxnSpPr>
        <p:spPr>
          <a:xfrm>
            <a:off x="2863708" y="1646752"/>
            <a:ext cx="1334235" cy="1126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stCxn id="54" idx="3"/>
            <a:endCxn id="101" idx="1"/>
          </p:cNvCxnSpPr>
          <p:nvPr/>
        </p:nvCxnSpPr>
        <p:spPr>
          <a:xfrm flipH="1">
            <a:off x="4918934" y="2785152"/>
            <a:ext cx="1431068" cy="3003197"/>
          </a:xfrm>
          <a:prstGeom prst="bentConnector5">
            <a:avLst>
              <a:gd name="adj1" fmla="val -15974"/>
              <a:gd name="adj2" fmla="val 50000"/>
              <a:gd name="adj3" fmla="val 115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/>
          <p:cNvGrpSpPr/>
          <p:nvPr/>
        </p:nvGrpSpPr>
        <p:grpSpPr>
          <a:xfrm>
            <a:off x="4918934" y="5543874"/>
            <a:ext cx="2056880" cy="768350"/>
            <a:chOff x="4832925" y="4083374"/>
            <a:chExt cx="2056880" cy="768350"/>
          </a:xfrm>
        </p:grpSpPr>
        <p:grpSp>
          <p:nvGrpSpPr>
            <p:cNvPr id="100" name="Groupe 99"/>
            <p:cNvGrpSpPr/>
            <p:nvPr/>
          </p:nvGrpSpPr>
          <p:grpSpPr>
            <a:xfrm>
              <a:off x="4845625" y="4083374"/>
              <a:ext cx="2044180" cy="768350"/>
              <a:chOff x="3683449" y="3473450"/>
              <a:chExt cx="2044180" cy="768350"/>
            </a:xfrm>
          </p:grpSpPr>
          <p:grpSp>
            <p:nvGrpSpPr>
              <p:cNvPr id="102" name="Groupe 101"/>
              <p:cNvGrpSpPr/>
              <p:nvPr/>
            </p:nvGrpSpPr>
            <p:grpSpPr>
              <a:xfrm>
                <a:off x="3778699" y="3473450"/>
                <a:ext cx="1948930" cy="768350"/>
                <a:chOff x="806899" y="1123950"/>
                <a:chExt cx="1948930" cy="768350"/>
              </a:xfrm>
            </p:grpSpPr>
            <p:grpSp>
              <p:nvGrpSpPr>
                <p:cNvPr id="105" name="Groupe 104"/>
                <p:cNvGrpSpPr/>
                <p:nvPr/>
              </p:nvGrpSpPr>
              <p:grpSpPr>
                <a:xfrm>
                  <a:off x="806899" y="1123950"/>
                  <a:ext cx="1948930" cy="768350"/>
                  <a:chOff x="688962" y="583534"/>
                  <a:chExt cx="1948930" cy="2032666"/>
                </a:xfrm>
              </p:grpSpPr>
              <p:sp>
                <p:nvSpPr>
                  <p:cNvPr id="107" name="Rectangle à coins arrondis 106"/>
                  <p:cNvSpPr/>
                  <p:nvPr/>
                </p:nvSpPr>
                <p:spPr>
                  <a:xfrm>
                    <a:off x="13170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8" name="Rectangle à coins arrondis 107"/>
                  <p:cNvSpPr/>
                  <p:nvPr/>
                </p:nvSpPr>
                <p:spPr>
                  <a:xfrm>
                    <a:off x="1566434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9" name="Rectangle à coins arrondis 108"/>
                  <p:cNvSpPr/>
                  <p:nvPr/>
                </p:nvSpPr>
                <p:spPr>
                  <a:xfrm>
                    <a:off x="1825072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0" name="Rectangle à coins arrondis 109"/>
                  <p:cNvSpPr/>
                  <p:nvPr/>
                </p:nvSpPr>
                <p:spPr>
                  <a:xfrm>
                    <a:off x="20948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Rectangle à coins arrondis 110"/>
                  <p:cNvSpPr/>
                  <p:nvPr/>
                </p:nvSpPr>
                <p:spPr>
                  <a:xfrm>
                    <a:off x="1066193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2" name="Rectangle à coins arrondis 111"/>
                  <p:cNvSpPr/>
                  <p:nvPr/>
                </p:nvSpPr>
                <p:spPr>
                  <a:xfrm>
                    <a:off x="2358418" y="2463800"/>
                    <a:ext cx="146657" cy="9525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3" name="Rectangle à coins arrondis 112"/>
                  <p:cNvSpPr/>
                  <p:nvPr/>
                </p:nvSpPr>
                <p:spPr>
                  <a:xfrm>
                    <a:off x="688962" y="583534"/>
                    <a:ext cx="1948930" cy="2032666"/>
                  </a:xfrm>
                  <a:prstGeom prst="roundRect">
                    <a:avLst>
                      <a:gd name="adj" fmla="val 1827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106" name="ZoneTexte 105"/>
                <p:cNvSpPr txBox="1"/>
                <p:nvPr/>
              </p:nvSpPr>
              <p:spPr>
                <a:xfrm>
                  <a:off x="948366" y="1292224"/>
                  <a:ext cx="16746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Log</a:t>
                  </a:r>
                  <a:endParaRPr lang="fr-FR" dirty="0"/>
                </a:p>
              </p:txBody>
            </p:sp>
          </p:grpSp>
          <p:sp>
            <p:nvSpPr>
              <p:cNvPr id="104" name="Rectangle à coins arrondis 103"/>
              <p:cNvSpPr/>
              <p:nvPr/>
            </p:nvSpPr>
            <p:spPr>
              <a:xfrm>
                <a:off x="3683449" y="3910012"/>
                <a:ext cx="190500" cy="20002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1" name="Rectangle à coins arrondis 100"/>
            <p:cNvSpPr/>
            <p:nvPr/>
          </p:nvSpPr>
          <p:spPr>
            <a:xfrm>
              <a:off x="4832925" y="4227836"/>
              <a:ext cx="190500" cy="2000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Pentagone 2"/>
          <p:cNvSpPr/>
          <p:nvPr/>
        </p:nvSpPr>
        <p:spPr>
          <a:xfrm rot="5400000">
            <a:off x="4514667" y="2270136"/>
            <a:ext cx="219737" cy="238427"/>
          </a:xfrm>
          <a:prstGeom prst="homePlate">
            <a:avLst>
              <a:gd name="adj" fmla="val 490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i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89994" y="20390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13497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</Words>
  <Application>Microsoft Office PowerPoint</Application>
  <PresentationFormat>Affichage à l'écran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Zied Ben Rhouma</dc:creator>
  <cp:lastModifiedBy>Zied Ben Rhouma</cp:lastModifiedBy>
  <cp:revision>36</cp:revision>
  <dcterms:created xsi:type="dcterms:W3CDTF">2015-07-26T21:04:33Z</dcterms:created>
  <dcterms:modified xsi:type="dcterms:W3CDTF">2015-07-26T23:14:50Z</dcterms:modified>
</cp:coreProperties>
</file>