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77" r:id="rId5"/>
    <p:sldId id="278" r:id="rId6"/>
    <p:sldId id="263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96" r:id="rId20"/>
    <p:sldId id="298" r:id="rId21"/>
    <p:sldId id="300" r:id="rId22"/>
    <p:sldId id="301" r:id="rId23"/>
    <p:sldId id="299" r:id="rId24"/>
    <p:sldId id="302" r:id="rId25"/>
    <p:sldId id="303" r:id="rId26"/>
    <p:sldId id="297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08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bert" userId="bdf697ffd98a8826" providerId="LiveId" clId="{6B4A7C95-2354-4592-939E-0AA4E673173C}"/>
    <pc:docChg chg="delSld">
      <pc:chgData name="Benjamin Robert" userId="bdf697ffd98a8826" providerId="LiveId" clId="{6B4A7C95-2354-4592-939E-0AA4E673173C}" dt="2023-11-15T19:30:41.106" v="3" actId="47"/>
      <pc:docMkLst>
        <pc:docMk/>
      </pc:docMkLst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44179626" sldId="280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554028605" sldId="281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567615400" sldId="282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310656602" sldId="283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429787734" sldId="284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059915770" sldId="285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217961152" sldId="286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12977419" sldId="287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959204435" sldId="288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2733626490" sldId="289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182391076" sldId="290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2960323" sldId="291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543290598" sldId="292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433176206" sldId="293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1800072261" sldId="294"/>
        </pc:sldMkLst>
      </pc:sldChg>
      <pc:sldChg chg="del">
        <pc:chgData name="Benjamin Robert" userId="bdf697ffd98a8826" providerId="LiveId" clId="{6B4A7C95-2354-4592-939E-0AA4E673173C}" dt="2023-11-15T19:30:24.491" v="0" actId="47"/>
        <pc:sldMkLst>
          <pc:docMk/>
          <pc:sldMk cId="3727260870" sldId="295"/>
        </pc:sldMkLst>
      </pc:sldChg>
      <pc:sldChg chg="del">
        <pc:chgData name="Benjamin Robert" userId="bdf697ffd98a8826" providerId="LiveId" clId="{6B4A7C95-2354-4592-939E-0AA4E673173C}" dt="2023-11-15T19:30:40.371" v="2" actId="47"/>
        <pc:sldMkLst>
          <pc:docMk/>
          <pc:sldMk cId="102530017" sldId="312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3076549120" sldId="313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476768358" sldId="314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410452301" sldId="315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5121075" sldId="316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655634133" sldId="317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089735605" sldId="318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4080522885" sldId="319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302240741" sldId="320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3364691786" sldId="321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130772838" sldId="322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558224691" sldId="323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615366645" sldId="324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60925361" sldId="325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431365379" sldId="326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2261574063" sldId="327"/>
        </pc:sldMkLst>
      </pc:sldChg>
      <pc:sldChg chg="del">
        <pc:chgData name="Benjamin Robert" userId="bdf697ffd98a8826" providerId="LiveId" clId="{6B4A7C95-2354-4592-939E-0AA4E673173C}" dt="2023-11-15T19:30:37.185" v="1" actId="47"/>
        <pc:sldMkLst>
          <pc:docMk/>
          <pc:sldMk cId="1696003831" sldId="328"/>
        </pc:sldMkLst>
      </pc:sldChg>
      <pc:sldChg chg="del">
        <pc:chgData name="Benjamin Robert" userId="bdf697ffd98a8826" providerId="LiveId" clId="{6B4A7C95-2354-4592-939E-0AA4E673173C}" dt="2023-11-15T19:30:41.106" v="3" actId="47"/>
        <pc:sldMkLst>
          <pc:docMk/>
          <pc:sldMk cId="2475790112" sldId="329"/>
        </pc:sldMkLst>
      </pc:sldChg>
    </pc:docChg>
  </pc:docChgLst>
  <pc:docChgLst>
    <pc:chgData name="Benjamin Robert" userId="bdf697ffd98a8826" providerId="LiveId" clId="{93859C62-E639-4C88-8106-87322F7E3B94}"/>
    <pc:docChg chg="modSld">
      <pc:chgData name="Benjamin Robert" userId="bdf697ffd98a8826" providerId="LiveId" clId="{93859C62-E639-4C88-8106-87322F7E3B94}" dt="2024-11-01T16:17:00.516" v="3" actId="20577"/>
      <pc:docMkLst>
        <pc:docMk/>
      </pc:docMkLst>
      <pc:sldChg chg="modSp mod">
        <pc:chgData name="Benjamin Robert" userId="bdf697ffd98a8826" providerId="LiveId" clId="{93859C62-E639-4C88-8106-87322F7E3B94}" dt="2024-11-01T16:17:00.516" v="3" actId="20577"/>
        <pc:sldMkLst>
          <pc:docMk/>
          <pc:sldMk cId="3992679617" sldId="256"/>
        </pc:sldMkLst>
        <pc:spChg chg="mod">
          <ac:chgData name="Benjamin Robert" userId="bdf697ffd98a8826" providerId="LiveId" clId="{93859C62-E639-4C88-8106-87322F7E3B94}" dt="2024-11-01T16:17:00.516" v="3" actId="20577"/>
          <ac:spMkLst>
            <pc:docMk/>
            <pc:sldMk cId="3992679617" sldId="256"/>
            <ac:spMk id="8" creationId="{70EC97A9-C9C2-E981-DD31-BC49159387F3}"/>
          </ac:spMkLst>
        </pc:spChg>
      </pc:sldChg>
    </pc:docChg>
  </pc:docChgLst>
  <pc:docChgLst>
    <pc:chgData name="Benjamin Robert" userId="bdf697ffd98a8826" providerId="LiveId" clId="{606CDD9B-9A2D-4C79-85CC-421D0917595E}"/>
    <pc:docChg chg="undo custSel addSld delSld modSld sldOrd">
      <pc:chgData name="Benjamin Robert" userId="bdf697ffd98a8826" providerId="LiveId" clId="{606CDD9B-9A2D-4C79-85CC-421D0917595E}" dt="2023-11-08T17:34:39.365" v="4669" actId="2085"/>
      <pc:docMkLst>
        <pc:docMk/>
      </pc:docMkLst>
      <pc:sldChg chg="addSp modSp mod setBg">
        <pc:chgData name="Benjamin Robert" userId="bdf697ffd98a8826" providerId="LiveId" clId="{606CDD9B-9A2D-4C79-85CC-421D0917595E}" dt="2023-11-07T22:19:57.322" v="2425" actId="1076"/>
        <pc:sldMkLst>
          <pc:docMk/>
          <pc:sldMk cId="3992679617" sldId="256"/>
        </pc:sldMkLst>
        <pc:spChg chg="mod">
          <ac:chgData name="Benjamin Robert" userId="bdf697ffd98a8826" providerId="LiveId" clId="{606CDD9B-9A2D-4C79-85CC-421D0917595E}" dt="2023-11-07T22:19:51.178" v="2424" actId="1076"/>
          <ac:spMkLst>
            <pc:docMk/>
            <pc:sldMk cId="3992679617" sldId="256"/>
            <ac:spMk id="5" creationId="{F54041D4-4DEE-2510-77DF-0E0E82B0D0C8}"/>
          </ac:spMkLst>
        </pc:spChg>
        <pc:spChg chg="mod">
          <ac:chgData name="Benjamin Robert" userId="bdf697ffd98a8826" providerId="LiveId" clId="{606CDD9B-9A2D-4C79-85CC-421D0917595E}" dt="2023-11-07T22:09:59.346" v="2226" actId="1076"/>
          <ac:spMkLst>
            <pc:docMk/>
            <pc:sldMk cId="3992679617" sldId="256"/>
            <ac:spMk id="7" creationId="{F18145A7-A59B-E86E-6989-799766D074E5}"/>
          </ac:spMkLst>
        </pc:spChg>
        <pc:spChg chg="add mod">
          <ac:chgData name="Benjamin Robert" userId="bdf697ffd98a8826" providerId="LiveId" clId="{606CDD9B-9A2D-4C79-85CC-421D0917595E}" dt="2023-11-07T22:09:56.830" v="2225" actId="1076"/>
          <ac:spMkLst>
            <pc:docMk/>
            <pc:sldMk cId="3992679617" sldId="256"/>
            <ac:spMk id="8" creationId="{70EC97A9-C9C2-E981-DD31-BC49159387F3}"/>
          </ac:spMkLst>
        </pc:spChg>
        <pc:spChg chg="add mod">
          <ac:chgData name="Benjamin Robert" userId="bdf697ffd98a8826" providerId="LiveId" clId="{606CDD9B-9A2D-4C79-85CC-421D0917595E}" dt="2023-11-07T22:19:57.322" v="2425" actId="1076"/>
          <ac:spMkLst>
            <pc:docMk/>
            <pc:sldMk cId="3992679617" sldId="256"/>
            <ac:spMk id="9" creationId="{60233089-E4FF-688F-6F44-C42FF5126A2D}"/>
          </ac:spMkLst>
        </pc:spChg>
        <pc:picChg chg="mod">
          <ac:chgData name="Benjamin Robert" userId="bdf697ffd98a8826" providerId="LiveId" clId="{606CDD9B-9A2D-4C79-85CC-421D0917595E}" dt="2023-11-07T22:19:57.322" v="2425" actId="1076"/>
          <ac:picMkLst>
            <pc:docMk/>
            <pc:sldMk cId="3992679617" sldId="256"/>
            <ac:picMk id="1026" creationId="{5E726847-0964-01AB-480A-ADD51298AE7D}"/>
          </ac:picMkLst>
        </pc:picChg>
        <pc:picChg chg="mod">
          <ac:chgData name="Benjamin Robert" userId="bdf697ffd98a8826" providerId="LiveId" clId="{606CDD9B-9A2D-4C79-85CC-421D0917595E}" dt="2023-11-07T22:19:57.322" v="2425" actId="1076"/>
          <ac:picMkLst>
            <pc:docMk/>
            <pc:sldMk cId="3992679617" sldId="256"/>
            <ac:picMk id="1028" creationId="{E10D8C79-A83B-051D-2252-2524E607363B}"/>
          </ac:picMkLst>
        </pc:picChg>
      </pc:sldChg>
      <pc:sldChg chg="modSp mod">
        <pc:chgData name="Benjamin Robert" userId="bdf697ffd98a8826" providerId="LiveId" clId="{606CDD9B-9A2D-4C79-85CC-421D0917595E}" dt="2023-11-08T08:24:54.593" v="3808" actId="1076"/>
        <pc:sldMkLst>
          <pc:docMk/>
          <pc:sldMk cId="621753686" sldId="25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621753686" sldId="257"/>
            <ac:spMk id="2" creationId="{4EA49CD5-DA26-1245-3A6A-F902D8706D56}"/>
          </ac:spMkLst>
        </pc:spChg>
        <pc:spChg chg="mod">
          <ac:chgData name="Benjamin Robert" userId="bdf697ffd98a8826" providerId="LiveId" clId="{606CDD9B-9A2D-4C79-85CC-421D0917595E}" dt="2023-11-08T08:24:54.593" v="3808" actId="1076"/>
          <ac:spMkLst>
            <pc:docMk/>
            <pc:sldMk cId="621753686" sldId="257"/>
            <ac:spMk id="3" creationId="{604DC593-53CD-E73F-C182-2902BF42BEED}"/>
          </ac:spMkLst>
        </pc:spChg>
      </pc:sldChg>
      <pc:sldChg chg="addSp delSp modSp mod">
        <pc:chgData name="Benjamin Robert" userId="bdf697ffd98a8826" providerId="LiveId" clId="{606CDD9B-9A2D-4C79-85CC-421D0917595E}" dt="2023-11-07T22:15:42.453" v="2371"/>
        <pc:sldMkLst>
          <pc:docMk/>
          <pc:sldMk cId="2422553543" sldId="25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422553543" sldId="258"/>
            <ac:spMk id="2" creationId="{612875D5-B44C-A5DC-90F7-96A4F2D90F23}"/>
          </ac:spMkLst>
        </pc:spChg>
        <pc:spChg chg="del">
          <ac:chgData name="Benjamin Robert" userId="bdf697ffd98a8826" providerId="LiveId" clId="{606CDD9B-9A2D-4C79-85CC-421D0917595E}" dt="2023-11-07T21:47:11.519" v="2001" actId="478"/>
          <ac:spMkLst>
            <pc:docMk/>
            <pc:sldMk cId="2422553543" sldId="258"/>
            <ac:spMk id="9" creationId="{D068E2F7-69B1-A882-5E70-21CE4E0B56B3}"/>
          </ac:spMkLst>
        </pc:spChg>
        <pc:spChg chg="del">
          <ac:chgData name="Benjamin Robert" userId="bdf697ffd98a8826" providerId="LiveId" clId="{606CDD9B-9A2D-4C79-85CC-421D0917595E}" dt="2023-11-07T21:47:12.718" v="2002" actId="478"/>
          <ac:spMkLst>
            <pc:docMk/>
            <pc:sldMk cId="2422553543" sldId="258"/>
            <ac:spMk id="10" creationId="{D9A3E253-4FFF-C519-3CC5-94A034506966}"/>
          </ac:spMkLst>
        </pc:spChg>
        <pc:spChg chg="del">
          <ac:chgData name="Benjamin Robert" userId="bdf697ffd98a8826" providerId="LiveId" clId="{606CDD9B-9A2D-4C79-85CC-421D0917595E}" dt="2023-11-07T21:47:13.935" v="2003" actId="478"/>
          <ac:spMkLst>
            <pc:docMk/>
            <pc:sldMk cId="2422553543" sldId="258"/>
            <ac:spMk id="12" creationId="{F341DD64-99F9-D34B-CC9A-A6915D93CA2B}"/>
          </ac:spMkLst>
        </pc:spChg>
        <pc:spChg chg="del">
          <ac:chgData name="Benjamin Robert" userId="bdf697ffd98a8826" providerId="LiveId" clId="{606CDD9B-9A2D-4C79-85CC-421D0917595E}" dt="2023-11-07T21:47:14.898" v="2004" actId="478"/>
          <ac:spMkLst>
            <pc:docMk/>
            <pc:sldMk cId="2422553543" sldId="258"/>
            <ac:spMk id="13" creationId="{7D5BD058-B701-C6CE-17E2-8C0F063B01E9}"/>
          </ac:spMkLst>
        </pc:spChg>
        <pc:picChg chg="add mod">
          <ac:chgData name="Benjamin Robert" userId="bdf697ffd98a8826" providerId="LiveId" clId="{606CDD9B-9A2D-4C79-85CC-421D0917595E}" dt="2023-11-07T19:32:35.934" v="455" actId="1076"/>
          <ac:picMkLst>
            <pc:docMk/>
            <pc:sldMk cId="2422553543" sldId="258"/>
            <ac:picMk id="20" creationId="{370156B7-8DCE-0FEB-6E22-525B698E9F29}"/>
          </ac:picMkLst>
        </pc:picChg>
        <pc:cxnChg chg="mod">
          <ac:chgData name="Benjamin Robert" userId="bdf697ffd98a8826" providerId="LiveId" clId="{606CDD9B-9A2D-4C79-85CC-421D0917595E}" dt="2023-11-07T21:47:18.520" v="2005" actId="14100"/>
          <ac:cxnSpMkLst>
            <pc:docMk/>
            <pc:sldMk cId="2422553543" sldId="258"/>
            <ac:cxnSpMk id="7" creationId="{F413FE76-84EC-F7B2-4D63-F3AFF6677F9D}"/>
          </ac:cxnSpMkLst>
        </pc:cxn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1596774640" sldId="259"/>
        </pc:sldMkLst>
        <pc:spChg chg="del">
          <ac:chgData name="Benjamin Robert" userId="bdf697ffd98a8826" providerId="LiveId" clId="{606CDD9B-9A2D-4C79-85CC-421D0917595E}" dt="2023-11-07T19:31:20.539" v="440" actId="478"/>
          <ac:spMkLst>
            <pc:docMk/>
            <pc:sldMk cId="1596774640" sldId="259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1:22.897" v="441" actId="478"/>
          <ac:spMkLst>
            <pc:docMk/>
            <pc:sldMk cId="1596774640" sldId="259"/>
            <ac:spMk id="25" creationId="{44952ECE-FB45-A630-276E-89E9E841650D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1596774640" sldId="259"/>
            <ac:spMk id="26" creationId="{A9A1F4B9-FCD1-22FF-48AB-9CC9CAADCC3A}"/>
          </ac:spMkLst>
        </pc:spChg>
        <pc:picChg chg="add mod">
          <ac:chgData name="Benjamin Robert" userId="bdf697ffd98a8826" providerId="LiveId" clId="{606CDD9B-9A2D-4C79-85CC-421D0917595E}" dt="2023-11-07T19:32:39.242" v="457"/>
          <ac:picMkLst>
            <pc:docMk/>
            <pc:sldMk cId="1596774640" sldId="259"/>
            <ac:picMk id="27" creationId="{B1F98C94-78D2-4BFF-37BB-5C73D843A388}"/>
          </ac:picMkLst>
        </pc:pic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4087855709" sldId="260"/>
        </pc:sldMkLst>
        <pc:spChg chg="del">
          <ac:chgData name="Benjamin Robert" userId="bdf697ffd98a8826" providerId="LiveId" clId="{606CDD9B-9A2D-4C79-85CC-421D0917595E}" dt="2023-11-07T19:31:26.625" v="443" actId="478"/>
          <ac:spMkLst>
            <pc:docMk/>
            <pc:sldMk cId="4087855709" sldId="260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1:28.481" v="444" actId="478"/>
          <ac:spMkLst>
            <pc:docMk/>
            <pc:sldMk cId="4087855709" sldId="260"/>
            <ac:spMk id="25" creationId="{1F793CF2-0D06-4082-2FE0-0C2535FDA162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4087855709" sldId="260"/>
            <ac:spMk id="26" creationId="{F4E359E0-949A-3261-3E86-35C80325F337}"/>
          </ac:spMkLst>
        </pc:spChg>
        <pc:spChg chg="add del mod">
          <ac:chgData name="Benjamin Robert" userId="bdf697ffd98a8826" providerId="LiveId" clId="{606CDD9B-9A2D-4C79-85CC-421D0917595E}" dt="2023-11-07T21:49:41.250" v="2018" actId="478"/>
          <ac:spMkLst>
            <pc:docMk/>
            <pc:sldMk cId="4087855709" sldId="260"/>
            <ac:spMk id="28" creationId="{F0434096-1B5A-D49E-5802-74715D1D3475}"/>
          </ac:spMkLst>
        </pc:spChg>
        <pc:picChg chg="add mod">
          <ac:chgData name="Benjamin Robert" userId="bdf697ffd98a8826" providerId="LiveId" clId="{606CDD9B-9A2D-4C79-85CC-421D0917595E}" dt="2023-11-07T19:32:40.378" v="458"/>
          <ac:picMkLst>
            <pc:docMk/>
            <pc:sldMk cId="4087855709" sldId="260"/>
            <ac:picMk id="27" creationId="{74842612-C1F1-D024-15A4-0101F67B094A}"/>
          </ac:picMkLst>
        </pc:picChg>
        <pc:cxnChg chg="mod">
          <ac:chgData name="Benjamin Robert" userId="bdf697ffd98a8826" providerId="LiveId" clId="{606CDD9B-9A2D-4C79-85CC-421D0917595E}" dt="2023-11-07T21:49:02.814" v="2012" actId="1035"/>
          <ac:cxnSpMkLst>
            <pc:docMk/>
            <pc:sldMk cId="4087855709" sldId="260"/>
            <ac:cxnSpMk id="13" creationId="{D7769532-DC8C-249E-4C85-69B0917F93BB}"/>
          </ac:cxnSpMkLst>
        </pc:cxnChg>
      </pc:sldChg>
      <pc:sldChg chg="addSp delSp modSp mod">
        <pc:chgData name="Benjamin Robert" userId="bdf697ffd98a8826" providerId="LiveId" clId="{606CDD9B-9A2D-4C79-85CC-421D0917595E}" dt="2023-11-07T22:15:42.453" v="2371"/>
        <pc:sldMkLst>
          <pc:docMk/>
          <pc:sldMk cId="4287853506" sldId="26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287853506" sldId="261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6:33.264" v="748" actId="20577"/>
          <ac:spMkLst>
            <pc:docMk/>
            <pc:sldMk cId="4287853506" sldId="261"/>
            <ac:spMk id="3" creationId="{6885857A-C421-6955-1136-AA2B86C7B451}"/>
          </ac:spMkLst>
        </pc:spChg>
        <pc:spChg chg="add del mod ord">
          <ac:chgData name="Benjamin Robert" userId="bdf697ffd98a8826" providerId="LiveId" clId="{606CDD9B-9A2D-4C79-85CC-421D0917595E}" dt="2023-11-07T19:36:42.836" v="498" actId="478"/>
          <ac:spMkLst>
            <pc:docMk/>
            <pc:sldMk cId="4287853506" sldId="261"/>
            <ac:spMk id="5" creationId="{B2E62A81-79BE-B674-D3B1-AF52A869A058}"/>
          </ac:spMkLst>
        </pc:spChg>
        <pc:spChg chg="add mod">
          <ac:chgData name="Benjamin Robert" userId="bdf697ffd98a8826" providerId="LiveId" clId="{606CDD9B-9A2D-4C79-85CC-421D0917595E}" dt="2023-11-07T19:39:52.906" v="569" actId="554"/>
          <ac:spMkLst>
            <pc:docMk/>
            <pc:sldMk cId="4287853506" sldId="261"/>
            <ac:spMk id="13" creationId="{5B350EE7-089A-13BA-8DCD-7D9617922CE8}"/>
          </ac:spMkLst>
        </pc:spChg>
        <pc:spChg chg="add del mod">
          <ac:chgData name="Benjamin Robert" userId="bdf697ffd98a8826" providerId="LiveId" clId="{606CDD9B-9A2D-4C79-85CC-421D0917595E}" dt="2023-11-07T19:44:38.403" v="731" actId="478"/>
          <ac:spMkLst>
            <pc:docMk/>
            <pc:sldMk cId="4287853506" sldId="261"/>
            <ac:spMk id="16" creationId="{D930915C-AAA4-6D98-CF25-5BF75D5A94D0}"/>
          </ac:spMkLst>
        </pc:spChg>
        <pc:spChg chg="add del mod">
          <ac:chgData name="Benjamin Robert" userId="bdf697ffd98a8826" providerId="LiveId" clId="{606CDD9B-9A2D-4C79-85CC-421D0917595E}" dt="2023-11-07T19:44:39.018" v="732" actId="478"/>
          <ac:spMkLst>
            <pc:docMk/>
            <pc:sldMk cId="4287853506" sldId="261"/>
            <ac:spMk id="17" creationId="{49F7F581-9E76-9EA6-7CA0-920D9A01E6EA}"/>
          </ac:spMkLst>
        </pc:spChg>
        <pc:picChg chg="del">
          <ac:chgData name="Benjamin Robert" userId="bdf697ffd98a8826" providerId="LiveId" clId="{606CDD9B-9A2D-4C79-85CC-421D0917595E}" dt="2023-11-07T19:33:22.564" v="467" actId="478"/>
          <ac:picMkLst>
            <pc:docMk/>
            <pc:sldMk cId="4287853506" sldId="261"/>
            <ac:picMk id="4" creationId="{D9567DB7-232B-CDB4-6272-F178D51C47A2}"/>
          </ac:picMkLst>
        </pc:picChg>
        <pc:picChg chg="add mod">
          <ac:chgData name="Benjamin Robert" userId="bdf697ffd98a8826" providerId="LiveId" clId="{606CDD9B-9A2D-4C79-85CC-421D0917595E}" dt="2023-11-07T19:35:36.018" v="485" actId="1076"/>
          <ac:picMkLst>
            <pc:docMk/>
            <pc:sldMk cId="4287853506" sldId="261"/>
            <ac:picMk id="6" creationId="{634E073A-A4FD-560A-AD8E-287CA4AE0D25}"/>
          </ac:picMkLst>
        </pc:picChg>
        <pc:picChg chg="add mod">
          <ac:chgData name="Benjamin Robert" userId="bdf697ffd98a8826" providerId="LiveId" clId="{606CDD9B-9A2D-4C79-85CC-421D0917595E}" dt="2023-11-07T19:45:47.423" v="744" actId="207"/>
          <ac:picMkLst>
            <pc:docMk/>
            <pc:sldMk cId="4287853506" sldId="261"/>
            <ac:picMk id="8" creationId="{442A8684-9A29-E652-0A98-641CD0B78A0D}"/>
          </ac:picMkLst>
        </pc:picChg>
        <pc:picChg chg="add mod">
          <ac:chgData name="Benjamin Robert" userId="bdf697ffd98a8826" providerId="LiveId" clId="{606CDD9B-9A2D-4C79-85CC-421D0917595E}" dt="2023-11-07T19:38:44.340" v="553" actId="1076"/>
          <ac:picMkLst>
            <pc:docMk/>
            <pc:sldMk cId="4287853506" sldId="261"/>
            <ac:picMk id="10" creationId="{4AE3E002-7CF7-4735-27B1-45141B56CD62}"/>
          </ac:picMkLst>
        </pc:picChg>
        <pc:picChg chg="add mod ord">
          <ac:chgData name="Benjamin Robert" userId="bdf697ffd98a8826" providerId="LiveId" clId="{606CDD9B-9A2D-4C79-85CC-421D0917595E}" dt="2023-11-07T19:36:57.214" v="502" actId="1076"/>
          <ac:picMkLst>
            <pc:docMk/>
            <pc:sldMk cId="4287853506" sldId="261"/>
            <ac:picMk id="12" creationId="{4D962F4F-E5E4-90EB-519E-39B0B80F7FE0}"/>
          </ac:picMkLst>
        </pc:picChg>
        <pc:picChg chg="add del mod">
          <ac:chgData name="Benjamin Robert" userId="bdf697ffd98a8826" providerId="LiveId" clId="{606CDD9B-9A2D-4C79-85CC-421D0917595E}" dt="2023-11-07T19:44:39.668" v="733" actId="478"/>
          <ac:picMkLst>
            <pc:docMk/>
            <pc:sldMk cId="4287853506" sldId="261"/>
            <ac:picMk id="14" creationId="{E3312C8E-875F-DE23-7CF0-A5C4670C6C74}"/>
          </ac:picMkLst>
        </pc:picChg>
        <pc:picChg chg="add del mod">
          <ac:chgData name="Benjamin Robert" userId="bdf697ffd98a8826" providerId="LiveId" clId="{606CDD9B-9A2D-4C79-85CC-421D0917595E}" dt="2023-11-07T19:44:40.988" v="734" actId="478"/>
          <ac:picMkLst>
            <pc:docMk/>
            <pc:sldMk cId="4287853506" sldId="261"/>
            <ac:picMk id="15" creationId="{4252AB68-3E2F-DB48-EFF8-0F58E131ECB6}"/>
          </ac:picMkLst>
        </pc:picChg>
      </pc:sldChg>
      <pc:sldChg chg="modSp del mod">
        <pc:chgData name="Benjamin Robert" userId="bdf697ffd98a8826" providerId="LiveId" clId="{606CDD9B-9A2D-4C79-85CC-421D0917595E}" dt="2023-11-07T21:46:36.100" v="1997" actId="47"/>
        <pc:sldMkLst>
          <pc:docMk/>
          <pc:sldMk cId="1781609409" sldId="262"/>
        </pc:sldMkLst>
        <pc:spChg chg="mod">
          <ac:chgData name="Benjamin Robert" userId="bdf697ffd98a8826" providerId="LiveId" clId="{606CDD9B-9A2D-4C79-85CC-421D0917595E}" dt="2023-11-07T20:41:29.167" v="797" actId="21"/>
          <ac:spMkLst>
            <pc:docMk/>
            <pc:sldMk cId="1781609409" sldId="262"/>
            <ac:spMk id="6" creationId="{D4AECEE8-FF39-EADD-189F-70B09FD34C1C}"/>
          </ac:spMkLst>
        </pc:spChg>
      </pc:sldChg>
      <pc:sldChg chg="addSp delSp modSp mod modTransition">
        <pc:chgData name="Benjamin Robert" userId="bdf697ffd98a8826" providerId="LiveId" clId="{606CDD9B-9A2D-4C79-85CC-421D0917595E}" dt="2023-11-07T22:15:42.453" v="2371"/>
        <pc:sldMkLst>
          <pc:docMk/>
          <pc:sldMk cId="2933731509" sldId="263"/>
        </pc:sldMkLst>
        <pc:spChg chg="del">
          <ac:chgData name="Benjamin Robert" userId="bdf697ffd98a8826" providerId="LiveId" clId="{606CDD9B-9A2D-4C79-85CC-421D0917595E}" dt="2023-11-07T19:30:53.539" v="435" actId="478"/>
          <ac:spMkLst>
            <pc:docMk/>
            <pc:sldMk cId="2933731509" sldId="263"/>
            <ac:spMk id="2" creationId="{612875D5-B44C-A5DC-90F7-96A4F2D90F23}"/>
          </ac:spMkLst>
        </pc:spChg>
        <pc:spChg chg="add del mod">
          <ac:chgData name="Benjamin Robert" userId="bdf697ffd98a8826" providerId="LiveId" clId="{606CDD9B-9A2D-4C79-85CC-421D0917595E}" dt="2023-11-07T19:30:51.406" v="434"/>
          <ac:spMkLst>
            <pc:docMk/>
            <pc:sldMk cId="2933731509" sldId="263"/>
            <ac:spMk id="4" creationId="{4C4EC4E1-406A-1E31-C042-8AC92AB7F29A}"/>
          </ac:spMkLst>
        </pc:spChg>
        <pc:spChg chg="add del mod">
          <ac:chgData name="Benjamin Robert" userId="bdf697ffd98a8826" providerId="LiveId" clId="{606CDD9B-9A2D-4C79-85CC-421D0917595E}" dt="2023-11-07T19:30:55.967" v="437" actId="478"/>
          <ac:spMkLst>
            <pc:docMk/>
            <pc:sldMk cId="2933731509" sldId="263"/>
            <ac:spMk id="6" creationId="{B6784480-F6AC-4E5F-40B3-C7D40C515AB6}"/>
          </ac:spMkLst>
        </pc:spChg>
        <pc:spChg chg="add del mod">
          <ac:chgData name="Benjamin Robert" userId="bdf697ffd98a8826" providerId="LiveId" clId="{606CDD9B-9A2D-4C79-85CC-421D0917595E}" dt="2023-11-07T19:31:04.658" v="438" actId="478"/>
          <ac:spMkLst>
            <pc:docMk/>
            <pc:sldMk cId="2933731509" sldId="263"/>
            <ac:spMk id="14" creationId="{8278DF43-A474-5098-DB9D-DB4CC9D3ED22}"/>
          </ac:spMkLst>
        </pc:spChg>
        <pc:spChg chg="add mod">
          <ac:chgData name="Benjamin Robert" userId="bdf697ffd98a8826" providerId="LiveId" clId="{606CDD9B-9A2D-4C79-85CC-421D0917595E}" dt="2023-11-07T22:15:42.453" v="2371"/>
          <ac:spMkLst>
            <pc:docMk/>
            <pc:sldMk cId="2933731509" sldId="263"/>
            <ac:spMk id="15" creationId="{9B4DAB3B-FC19-A79C-6DE7-0533B3AE9CFF}"/>
          </ac:spMkLst>
        </pc:spChg>
        <pc:picChg chg="add mod">
          <ac:chgData name="Benjamin Robert" userId="bdf697ffd98a8826" providerId="LiveId" clId="{606CDD9B-9A2D-4C79-85CC-421D0917595E}" dt="2023-11-07T19:32:38.235" v="456"/>
          <ac:picMkLst>
            <pc:docMk/>
            <pc:sldMk cId="2933731509" sldId="263"/>
            <ac:picMk id="16" creationId="{1F0E3BFC-5A4A-3662-2878-8F7A8D11919E}"/>
          </ac:picMkLst>
        </pc:picChg>
      </pc:sldChg>
      <pc:sldChg chg="modSp new del mod">
        <pc:chgData name="Benjamin Robert" userId="bdf697ffd98a8826" providerId="LiveId" clId="{606CDD9B-9A2D-4C79-85CC-421D0917595E}" dt="2023-11-07T21:46:37.521" v="1998" actId="47"/>
        <pc:sldMkLst>
          <pc:docMk/>
          <pc:sldMk cId="3300863653" sldId="264"/>
        </pc:sldMkLst>
        <pc:spChg chg="mod">
          <ac:chgData name="Benjamin Robert" userId="bdf697ffd98a8826" providerId="LiveId" clId="{606CDD9B-9A2D-4C79-85CC-421D0917595E}" dt="2023-11-06T21:02:24.635" v="26" actId="20577"/>
          <ac:spMkLst>
            <pc:docMk/>
            <pc:sldMk cId="3300863653" sldId="264"/>
            <ac:spMk id="2" creationId="{BEE15E3E-46F4-96D4-363D-3498AC5C6EEC}"/>
          </ac:spMkLst>
        </pc:spChg>
      </pc:sldChg>
      <pc:sldChg chg="addSp delSp modSp new del mod ord">
        <pc:chgData name="Benjamin Robert" userId="bdf697ffd98a8826" providerId="LiveId" clId="{606CDD9B-9A2D-4C79-85CC-421D0917595E}" dt="2023-11-07T21:46:34.585" v="1996" actId="47"/>
        <pc:sldMkLst>
          <pc:docMk/>
          <pc:sldMk cId="3293213379" sldId="265"/>
        </pc:sldMkLst>
        <pc:spChg chg="mod">
          <ac:chgData name="Benjamin Robert" userId="bdf697ffd98a8826" providerId="LiveId" clId="{606CDD9B-9A2D-4C79-85CC-421D0917595E}" dt="2023-11-06T21:20:19.480" v="307" actId="1035"/>
          <ac:spMkLst>
            <pc:docMk/>
            <pc:sldMk cId="3293213379" sldId="265"/>
            <ac:spMk id="2" creationId="{7CF0D219-B2DD-59F5-660F-104CD4EB30F2}"/>
          </ac:spMkLst>
        </pc:spChg>
        <pc:spChg chg="del">
          <ac:chgData name="Benjamin Robert" userId="bdf697ffd98a8826" providerId="LiveId" clId="{606CDD9B-9A2D-4C79-85CC-421D0917595E}" dt="2023-11-06T21:06:30.940" v="80" actId="478"/>
          <ac:spMkLst>
            <pc:docMk/>
            <pc:sldMk cId="3293213379" sldId="265"/>
            <ac:spMk id="3" creationId="{232F1E65-F229-C71E-9757-6134D7991400}"/>
          </ac:spMkLst>
        </pc:spChg>
        <pc:spChg chg="add mod">
          <ac:chgData name="Benjamin Robert" userId="bdf697ffd98a8826" providerId="LiveId" clId="{606CDD9B-9A2D-4C79-85CC-421D0917595E}" dt="2023-11-07T19:41:24.157" v="593" actId="14100"/>
          <ac:spMkLst>
            <pc:docMk/>
            <pc:sldMk cId="3293213379" sldId="265"/>
            <ac:spMk id="4" creationId="{AF334D85-B582-24A1-A361-04AB87600F38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5" creationId="{F8662544-7396-594F-0A7D-2248EF0D64FA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6" creationId="{A882BFBE-67BF-1E5B-DA76-CA47ECD4BC66}"/>
          </ac:spMkLst>
        </pc:spChg>
        <pc:spChg chg="add mod">
          <ac:chgData name="Benjamin Robert" userId="bdf697ffd98a8826" providerId="LiveId" clId="{606CDD9B-9A2D-4C79-85CC-421D0917595E}" dt="2023-11-07T19:41:01.754" v="586" actId="1076"/>
          <ac:spMkLst>
            <pc:docMk/>
            <pc:sldMk cId="3293213379" sldId="265"/>
            <ac:spMk id="7" creationId="{E358B682-5370-F868-C5F6-AAD6A65F6A7B}"/>
          </ac:spMkLst>
        </pc:spChg>
        <pc:spChg chg="add mod">
          <ac:chgData name="Benjamin Robert" userId="bdf697ffd98a8826" providerId="LiveId" clId="{606CDD9B-9A2D-4C79-85CC-421D0917595E}" dt="2023-11-07T19:42:02.423" v="606" actId="1076"/>
          <ac:spMkLst>
            <pc:docMk/>
            <pc:sldMk cId="3293213379" sldId="265"/>
            <ac:spMk id="19" creationId="{28AEF5A1-791E-64A9-3C7B-5F474844E604}"/>
          </ac:spMkLst>
        </pc:spChg>
        <pc:spChg chg="add del mod">
          <ac:chgData name="Benjamin Robert" userId="bdf697ffd98a8826" providerId="LiveId" clId="{606CDD9B-9A2D-4C79-85CC-421D0917595E}" dt="2023-11-07T19:40:40.148" v="577" actId="478"/>
          <ac:spMkLst>
            <pc:docMk/>
            <pc:sldMk cId="3293213379" sldId="265"/>
            <ac:spMk id="20" creationId="{824A1DD2-41D8-FFFC-5A83-87ECB756286C}"/>
          </ac:spMkLst>
        </pc:spChg>
        <pc:spChg chg="add mod">
          <ac:chgData name="Benjamin Robert" userId="bdf697ffd98a8826" providerId="LiveId" clId="{606CDD9B-9A2D-4C79-85CC-421D0917595E}" dt="2023-11-07T19:41:16.698" v="591" actId="1076"/>
          <ac:spMkLst>
            <pc:docMk/>
            <pc:sldMk cId="3293213379" sldId="265"/>
            <ac:spMk id="21" creationId="{6B774934-77CB-B3EB-9232-946443BE7DCD}"/>
          </ac:spMkLst>
        </pc:spChg>
        <pc:spChg chg="add del mod">
          <ac:chgData name="Benjamin Robert" userId="bdf697ffd98a8826" providerId="LiveId" clId="{606CDD9B-9A2D-4C79-85CC-421D0917595E}" dt="2023-11-07T19:40:44.846" v="581" actId="478"/>
          <ac:spMkLst>
            <pc:docMk/>
            <pc:sldMk cId="3293213379" sldId="265"/>
            <ac:spMk id="23" creationId="{85E1924B-623A-8F36-59FB-D81E0BB7B08F}"/>
          </ac:spMkLst>
        </pc:spChg>
        <pc:spChg chg="add del mod">
          <ac:chgData name="Benjamin Robert" userId="bdf697ffd98a8826" providerId="LiveId" clId="{606CDD9B-9A2D-4C79-85CC-421D0917595E}" dt="2023-11-07T19:40:43.016" v="578" actId="478"/>
          <ac:spMkLst>
            <pc:docMk/>
            <pc:sldMk cId="3293213379" sldId="265"/>
            <ac:spMk id="24" creationId="{8D694356-2F16-9485-F597-3EF1FF7C00C5}"/>
          </ac:spMkLst>
        </pc:spChg>
        <pc:spChg chg="add del mod">
          <ac:chgData name="Benjamin Robert" userId="bdf697ffd98a8826" providerId="LiveId" clId="{606CDD9B-9A2D-4C79-85CC-421D0917595E}" dt="2023-11-07T19:40:43.877" v="579" actId="478"/>
          <ac:spMkLst>
            <pc:docMk/>
            <pc:sldMk cId="3293213379" sldId="265"/>
            <ac:spMk id="25" creationId="{19893BC5-1813-942D-4011-A14FD31C4EA4}"/>
          </ac:spMkLst>
        </pc:spChg>
        <pc:spChg chg="add mod">
          <ac:chgData name="Benjamin Robert" userId="bdf697ffd98a8826" providerId="LiveId" clId="{606CDD9B-9A2D-4C79-85CC-421D0917595E}" dt="2023-11-07T19:41:45.853" v="601" actId="1076"/>
          <ac:spMkLst>
            <pc:docMk/>
            <pc:sldMk cId="3293213379" sldId="265"/>
            <ac:spMk id="28" creationId="{5A823AEF-B605-03E2-956E-C6AB2A66E601}"/>
          </ac:spMkLst>
        </pc:spChg>
        <pc:spChg chg="add del mod">
          <ac:chgData name="Benjamin Robert" userId="bdf697ffd98a8826" providerId="LiveId" clId="{606CDD9B-9A2D-4C79-85CC-421D0917595E}" dt="2023-11-07T19:41:56.142" v="605" actId="478"/>
          <ac:spMkLst>
            <pc:docMk/>
            <pc:sldMk cId="3293213379" sldId="265"/>
            <ac:spMk id="29" creationId="{78E69DE2-211F-A57D-565A-B1D22B816A5B}"/>
          </ac:spMkLst>
        </pc:spChg>
        <pc:spChg chg="add mod">
          <ac:chgData name="Benjamin Robert" userId="bdf697ffd98a8826" providerId="LiveId" clId="{606CDD9B-9A2D-4C79-85CC-421D0917595E}" dt="2023-11-07T19:41:53.786" v="604" actId="1076"/>
          <ac:spMkLst>
            <pc:docMk/>
            <pc:sldMk cId="3293213379" sldId="265"/>
            <ac:spMk id="30" creationId="{F8086772-ED7B-4F5E-F93B-F9148DCCFBF1}"/>
          </ac:spMkLst>
        </pc:spChg>
        <pc:spChg chg="add mod">
          <ac:chgData name="Benjamin Robert" userId="bdf697ffd98a8826" providerId="LiveId" clId="{606CDD9B-9A2D-4C79-85CC-421D0917595E}" dt="2023-11-07T20:56:24.955" v="1256" actId="1076"/>
          <ac:spMkLst>
            <pc:docMk/>
            <pc:sldMk cId="3293213379" sldId="265"/>
            <ac:spMk id="31" creationId="{9CD23C2E-1260-F5FC-E1DB-8CDC651D9C9F}"/>
          </ac:spMkLst>
        </pc:spChg>
        <pc:spChg chg="add del mod">
          <ac:chgData name="Benjamin Robert" userId="bdf697ffd98a8826" providerId="LiveId" clId="{606CDD9B-9A2D-4C79-85CC-421D0917595E}" dt="2023-11-07T20:57:12.489" v="1277" actId="478"/>
          <ac:spMkLst>
            <pc:docMk/>
            <pc:sldMk cId="3293213379" sldId="265"/>
            <ac:spMk id="32" creationId="{9297049E-E188-1E2F-A65F-8143A7613451}"/>
          </ac:spMkLst>
        </pc:spChg>
        <pc:spChg chg="add del mod">
          <ac:chgData name="Benjamin Robert" userId="bdf697ffd98a8826" providerId="LiveId" clId="{606CDD9B-9A2D-4C79-85CC-421D0917595E}" dt="2023-11-07T20:57:10.570" v="1276" actId="478"/>
          <ac:spMkLst>
            <pc:docMk/>
            <pc:sldMk cId="3293213379" sldId="265"/>
            <ac:spMk id="33" creationId="{0F74E390-0AFB-5B1C-DBD4-EDF36E683078}"/>
          </ac:spMkLst>
        </pc:spChg>
        <pc:grpChg chg="add mod">
          <ac:chgData name="Benjamin Robert" userId="bdf697ffd98a8826" providerId="LiveId" clId="{606CDD9B-9A2D-4C79-85CC-421D0917595E}" dt="2023-11-07T19:41:20.875" v="592" actId="1076"/>
          <ac:grpSpMkLst>
            <pc:docMk/>
            <pc:sldMk cId="3293213379" sldId="265"/>
            <ac:grpSpMk id="18" creationId="{78522213-35A6-B982-889A-D66118A1B037}"/>
          </ac:grpSpMkLst>
        </pc:grpChg>
        <pc:picChg chg="add mod">
          <ac:chgData name="Benjamin Robert" userId="bdf697ffd98a8826" providerId="LiveId" clId="{606CDD9B-9A2D-4C79-85CC-421D0917595E}" dt="2023-11-07T19:41:01.754" v="586" actId="1076"/>
          <ac:picMkLst>
            <pc:docMk/>
            <pc:sldMk cId="3293213379" sldId="265"/>
            <ac:picMk id="17" creationId="{6D8B022C-7177-F0C9-9484-4B88B632A88B}"/>
          </ac:picMkLst>
        </pc:picChg>
        <pc:picChg chg="add del mod">
          <ac:chgData name="Benjamin Robert" userId="bdf697ffd98a8826" providerId="LiveId" clId="{606CDD9B-9A2D-4C79-85CC-421D0917595E}" dt="2023-11-07T19:40:44.509" v="580" actId="478"/>
          <ac:picMkLst>
            <pc:docMk/>
            <pc:sldMk cId="3293213379" sldId="265"/>
            <ac:picMk id="22" creationId="{B1E3A2AB-E833-73C5-B72C-9019EC8658EB}"/>
          </ac:picMkLst>
        </pc:picChg>
        <pc:picChg chg="add mod">
          <ac:chgData name="Benjamin Robert" userId="bdf697ffd98a8826" providerId="LiveId" clId="{606CDD9B-9A2D-4C79-85CC-421D0917595E}" dt="2023-11-07T19:41:11.494" v="590" actId="1076"/>
          <ac:picMkLst>
            <pc:docMk/>
            <pc:sldMk cId="3293213379" sldId="265"/>
            <ac:picMk id="26" creationId="{F4123D93-8EF6-5AE4-8E3A-CE418D978403}"/>
          </ac:picMkLst>
        </pc:picChg>
        <pc:picChg chg="add mod">
          <ac:chgData name="Benjamin Robert" userId="bdf697ffd98a8826" providerId="LiveId" clId="{606CDD9B-9A2D-4C79-85CC-421D0917595E}" dt="2023-11-07T19:41:07.629" v="588" actId="1076"/>
          <ac:picMkLst>
            <pc:docMk/>
            <pc:sldMk cId="3293213379" sldId="265"/>
            <ac:picMk id="27" creationId="{FBF209B8-4A62-A1DA-7EE8-81B077F6ECF3}"/>
          </ac:picMkLst>
        </pc:picChg>
        <pc:cxnChg chg="add mod">
          <ac:chgData name="Benjamin Robert" userId="bdf697ffd98a8826" providerId="LiveId" clId="{606CDD9B-9A2D-4C79-85CC-421D0917595E}" dt="2023-11-07T19:41:01.754" v="586" actId="1076"/>
          <ac:cxnSpMkLst>
            <pc:docMk/>
            <pc:sldMk cId="3293213379" sldId="265"/>
            <ac:cxnSpMk id="9" creationId="{761FFA65-EFB2-89E1-4D90-570DAA6363E7}"/>
          </ac:cxnSpMkLst>
        </pc:cxnChg>
        <pc:cxnChg chg="add mod">
          <ac:chgData name="Benjamin Robert" userId="bdf697ffd98a8826" providerId="LiveId" clId="{606CDD9B-9A2D-4C79-85CC-421D0917595E}" dt="2023-11-07T19:41:01.754" v="586" actId="1076"/>
          <ac:cxnSpMkLst>
            <pc:docMk/>
            <pc:sldMk cId="3293213379" sldId="265"/>
            <ac:cxnSpMk id="12" creationId="{D86C2D91-E9FC-A7F3-9F58-066566F9AE97}"/>
          </ac:cxnSpMkLst>
        </pc:cxn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2976745860" sldId="266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976745860" sldId="266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6:36.731" v="749" actId="20577"/>
          <ac:spMkLst>
            <pc:docMk/>
            <pc:sldMk cId="2976745860" sldId="266"/>
            <ac:spMk id="3" creationId="{6885857A-C421-6955-1136-AA2B86C7B451}"/>
          </ac:spMkLst>
        </pc:spChg>
        <pc:spChg chg="del">
          <ac:chgData name="Benjamin Robert" userId="bdf697ffd98a8826" providerId="LiveId" clId="{606CDD9B-9A2D-4C79-85CC-421D0917595E}" dt="2023-11-07T19:45:33.580" v="739" actId="478"/>
          <ac:spMkLst>
            <pc:docMk/>
            <pc:sldMk cId="2976745860" sldId="266"/>
            <ac:spMk id="16" creationId="{D930915C-AAA4-6D98-CF25-5BF75D5A94D0}"/>
          </ac:spMkLst>
        </pc:spChg>
        <pc:spChg chg="del">
          <ac:chgData name="Benjamin Robert" userId="bdf697ffd98a8826" providerId="LiveId" clId="{606CDD9B-9A2D-4C79-85CC-421D0917595E}" dt="2023-11-07T19:45:34.131" v="740" actId="478"/>
          <ac:spMkLst>
            <pc:docMk/>
            <pc:sldMk cId="2976745860" sldId="266"/>
            <ac:spMk id="17" creationId="{49F7F581-9E76-9EA6-7CA0-920D9A01E6EA}"/>
          </ac:spMkLst>
        </pc:spChg>
        <pc:picChg chg="add mod">
          <ac:chgData name="Benjamin Robert" userId="bdf697ffd98a8826" providerId="LiveId" clId="{606CDD9B-9A2D-4C79-85CC-421D0917595E}" dt="2023-11-07T19:45:00.738" v="735"/>
          <ac:picMkLst>
            <pc:docMk/>
            <pc:sldMk cId="2976745860" sldId="266"/>
            <ac:picMk id="4" creationId="{DFF53526-8375-0B8B-F376-DF25D4F18563}"/>
          </ac:picMkLst>
        </pc:picChg>
        <pc:picChg chg="add mod">
          <ac:chgData name="Benjamin Robert" userId="bdf697ffd98a8826" providerId="LiveId" clId="{606CDD9B-9A2D-4C79-85CC-421D0917595E}" dt="2023-11-07T19:45:08.494" v="737" actId="207"/>
          <ac:picMkLst>
            <pc:docMk/>
            <pc:sldMk cId="2976745860" sldId="266"/>
            <ac:picMk id="5" creationId="{ADE322A6-8470-3564-8B97-492B908BE01C}"/>
          </ac:picMkLst>
        </pc:picChg>
        <pc:picChg chg="mod">
          <ac:chgData name="Benjamin Robert" userId="bdf697ffd98a8826" providerId="LiveId" clId="{606CDD9B-9A2D-4C79-85CC-421D0917595E}" dt="2023-11-07T19:45:23.629" v="738" actId="207"/>
          <ac:picMkLst>
            <pc:docMk/>
            <pc:sldMk cId="2976745860" sldId="266"/>
            <ac:picMk id="8" creationId="{442A8684-9A29-E652-0A98-641CD0B78A0D}"/>
          </ac:picMkLst>
        </pc:picChg>
        <pc:picChg chg="add del mod">
          <ac:chgData name="Benjamin Robert" userId="bdf697ffd98a8826" providerId="LiveId" clId="{606CDD9B-9A2D-4C79-85CC-421D0917595E}" dt="2023-11-07T19:46:28.568" v="747" actId="21"/>
          <ac:picMkLst>
            <pc:docMk/>
            <pc:sldMk cId="2976745860" sldId="266"/>
            <ac:picMk id="9" creationId="{63A4799A-C1EA-9FF0-A5CF-63B2F0D14774}"/>
          </ac:picMkLst>
        </pc:picChg>
        <pc:picChg chg="del">
          <ac:chgData name="Benjamin Robert" userId="bdf697ffd98a8826" providerId="LiveId" clId="{606CDD9B-9A2D-4C79-85CC-421D0917595E}" dt="2023-11-07T19:45:34.882" v="741" actId="478"/>
          <ac:picMkLst>
            <pc:docMk/>
            <pc:sldMk cId="2976745860" sldId="266"/>
            <ac:picMk id="14" creationId="{E3312C8E-875F-DE23-7CF0-A5C4670C6C74}"/>
          </ac:picMkLst>
        </pc:picChg>
        <pc:picChg chg="del">
          <ac:chgData name="Benjamin Robert" userId="bdf697ffd98a8826" providerId="LiveId" clId="{606CDD9B-9A2D-4C79-85CC-421D0917595E}" dt="2023-11-07T19:45:35.268" v="742" actId="478"/>
          <ac:picMkLst>
            <pc:docMk/>
            <pc:sldMk cId="2976745860" sldId="266"/>
            <ac:picMk id="15" creationId="{4252AB68-3E2F-DB48-EFF8-0F58E131ECB6}"/>
          </ac:picMkLst>
        </pc:pic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4176397519" sldId="26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176397519" sldId="267"/>
            <ac:spMk id="2" creationId="{21D891FD-1485-A009-12F5-CC30FCDDB232}"/>
          </ac:spMkLst>
        </pc:spChg>
        <pc:spChg chg="mod">
          <ac:chgData name="Benjamin Robert" userId="bdf697ffd98a8826" providerId="LiveId" clId="{606CDD9B-9A2D-4C79-85CC-421D0917595E}" dt="2023-11-07T19:47:14.152" v="755" actId="20577"/>
          <ac:spMkLst>
            <pc:docMk/>
            <pc:sldMk cId="4176397519" sldId="267"/>
            <ac:spMk id="3" creationId="{6885857A-C421-6955-1136-AA2B86C7B451}"/>
          </ac:spMkLst>
        </pc:spChg>
        <pc:spChg chg="del">
          <ac:chgData name="Benjamin Robert" userId="bdf697ffd98a8826" providerId="LiveId" clId="{606CDD9B-9A2D-4C79-85CC-421D0917595E}" dt="2023-11-07T19:47:17.151" v="756" actId="478"/>
          <ac:spMkLst>
            <pc:docMk/>
            <pc:sldMk cId="4176397519" sldId="267"/>
            <ac:spMk id="16" creationId="{D930915C-AAA4-6D98-CF25-5BF75D5A94D0}"/>
          </ac:spMkLst>
        </pc:spChg>
        <pc:spChg chg="del">
          <ac:chgData name="Benjamin Robert" userId="bdf697ffd98a8826" providerId="LiveId" clId="{606CDD9B-9A2D-4C79-85CC-421D0917595E}" dt="2023-11-07T19:47:18.212" v="757" actId="478"/>
          <ac:spMkLst>
            <pc:docMk/>
            <pc:sldMk cId="4176397519" sldId="267"/>
            <ac:spMk id="17" creationId="{49F7F581-9E76-9EA6-7CA0-920D9A01E6EA}"/>
          </ac:spMkLst>
        </pc:spChg>
        <pc:picChg chg="add mod">
          <ac:chgData name="Benjamin Robert" userId="bdf697ffd98a8826" providerId="LiveId" clId="{606CDD9B-9A2D-4C79-85CC-421D0917595E}" dt="2023-11-07T19:49:27.690" v="777" actId="1035"/>
          <ac:picMkLst>
            <pc:docMk/>
            <pc:sldMk cId="4176397519" sldId="267"/>
            <ac:picMk id="4" creationId="{145DBDCB-166D-8B11-65AE-FB8C6B9D44A5}"/>
          </ac:picMkLst>
        </pc:picChg>
        <pc:picChg chg="del">
          <ac:chgData name="Benjamin Robert" userId="bdf697ffd98a8826" providerId="LiveId" clId="{606CDD9B-9A2D-4C79-85CC-421D0917595E}" dt="2023-11-07T19:47:18.810" v="758" actId="478"/>
          <ac:picMkLst>
            <pc:docMk/>
            <pc:sldMk cId="4176397519" sldId="267"/>
            <ac:picMk id="14" creationId="{E3312C8E-875F-DE23-7CF0-A5C4670C6C74}"/>
          </ac:picMkLst>
        </pc:picChg>
        <pc:picChg chg="del">
          <ac:chgData name="Benjamin Robert" userId="bdf697ffd98a8826" providerId="LiveId" clId="{606CDD9B-9A2D-4C79-85CC-421D0917595E}" dt="2023-11-07T19:47:19.132" v="759" actId="478"/>
          <ac:picMkLst>
            <pc:docMk/>
            <pc:sldMk cId="4176397519" sldId="267"/>
            <ac:picMk id="15" creationId="{4252AB68-3E2F-DB48-EFF8-0F58E131ECB6}"/>
          </ac:picMkLst>
        </pc:pic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3309654618" sldId="26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309654618" sldId="268"/>
            <ac:spMk id="2" creationId="{21D891FD-1485-A009-12F5-CC30FCDDB232}"/>
          </ac:spMkLst>
        </pc:spChg>
        <pc:picChg chg="add mod">
          <ac:chgData name="Benjamin Robert" userId="bdf697ffd98a8826" providerId="LiveId" clId="{606CDD9B-9A2D-4C79-85CC-421D0917595E}" dt="2023-11-07T19:48:21.747" v="767" actId="1076"/>
          <ac:picMkLst>
            <pc:docMk/>
            <pc:sldMk cId="3309654618" sldId="268"/>
            <ac:picMk id="4" creationId="{B31CD32F-AEDE-F881-1656-638BBC6D194A}"/>
          </ac:picMkLst>
        </pc:picChg>
        <pc:picChg chg="add mod">
          <ac:chgData name="Benjamin Robert" userId="bdf697ffd98a8826" providerId="LiveId" clId="{606CDD9B-9A2D-4C79-85CC-421D0917595E}" dt="2023-11-07T19:48:20.191" v="766" actId="1076"/>
          <ac:picMkLst>
            <pc:docMk/>
            <pc:sldMk cId="3309654618" sldId="268"/>
            <ac:picMk id="5" creationId="{C09DD3A1-C852-4E8A-1FED-5470FB888D79}"/>
          </ac:picMkLst>
        </pc:picChg>
        <pc:picChg chg="add mod">
          <ac:chgData name="Benjamin Robert" userId="bdf697ffd98a8826" providerId="LiveId" clId="{606CDD9B-9A2D-4C79-85CC-421D0917595E}" dt="2023-11-07T19:49:34.095" v="779" actId="1035"/>
          <ac:picMkLst>
            <pc:docMk/>
            <pc:sldMk cId="3309654618" sldId="268"/>
            <ac:picMk id="9" creationId="{0F136CEC-C935-76FA-5987-505A16C5B5C9}"/>
          </ac:picMkLst>
        </pc:picChg>
        <pc:picChg chg="add del mod">
          <ac:chgData name="Benjamin Robert" userId="bdf697ffd98a8826" providerId="LiveId" clId="{606CDD9B-9A2D-4C79-85CC-421D0917595E}" dt="2023-11-07T19:49:16.499" v="775" actId="478"/>
          <ac:picMkLst>
            <pc:docMk/>
            <pc:sldMk cId="3309654618" sldId="268"/>
            <ac:picMk id="11" creationId="{FF935728-789B-F223-48F8-D2B7F38472B8}"/>
          </ac:picMkLst>
        </pc:picChg>
      </pc:sldChg>
      <pc:sldChg chg="addSp delSp modSp add mod">
        <pc:chgData name="Benjamin Robert" userId="bdf697ffd98a8826" providerId="LiveId" clId="{606CDD9B-9A2D-4C79-85CC-421D0917595E}" dt="2023-11-08T17:34:39.365" v="4669" actId="2085"/>
        <pc:sldMkLst>
          <pc:docMk/>
          <pc:sldMk cId="1367016546" sldId="269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367016546" sldId="269"/>
            <ac:spMk id="2" creationId="{0EAA4061-E73F-FD5C-6710-2CCDAB886375}"/>
          </ac:spMkLst>
        </pc:spChg>
        <pc:spChg chg="del">
          <ac:chgData name="Benjamin Robert" userId="bdf697ffd98a8826" providerId="LiveId" clId="{606CDD9B-9A2D-4C79-85CC-421D0917595E}" dt="2023-11-07T20:45:33.522" v="910" actId="478"/>
          <ac:spMkLst>
            <pc:docMk/>
            <pc:sldMk cId="1367016546" sldId="269"/>
            <ac:spMk id="3" creationId="{DB3B7E3B-A600-3434-32A1-0CE3707E23CC}"/>
          </ac:spMkLst>
        </pc:spChg>
        <pc:spChg chg="mod">
          <ac:chgData name="Benjamin Robert" userId="bdf697ffd98a8826" providerId="LiveId" clId="{606CDD9B-9A2D-4C79-85CC-421D0917595E}" dt="2023-11-07T20:51:29.277" v="1248" actId="20577"/>
          <ac:spMkLst>
            <pc:docMk/>
            <pc:sldMk cId="1367016546" sldId="269"/>
            <ac:spMk id="6" creationId="{D4AECEE8-FF39-EADD-189F-70B09FD34C1C}"/>
          </ac:spMkLst>
        </pc:spChg>
        <pc:spChg chg="add del mod">
          <ac:chgData name="Benjamin Robert" userId="bdf697ffd98a8826" providerId="LiveId" clId="{606CDD9B-9A2D-4C79-85CC-421D0917595E}" dt="2023-11-07T20:45:34.786" v="911" actId="478"/>
          <ac:spMkLst>
            <pc:docMk/>
            <pc:sldMk cId="1367016546" sldId="269"/>
            <ac:spMk id="7" creationId="{AFF8DB48-9837-76F1-B50A-6FA643261B68}"/>
          </ac:spMkLst>
        </pc:spChg>
        <pc:picChg chg="mod">
          <ac:chgData name="Benjamin Robert" userId="bdf697ffd98a8826" providerId="LiveId" clId="{606CDD9B-9A2D-4C79-85CC-421D0917595E}" dt="2023-11-08T17:34:39.365" v="4669" actId="2085"/>
          <ac:picMkLst>
            <pc:docMk/>
            <pc:sldMk cId="1367016546" sldId="269"/>
            <ac:picMk id="2050" creationId="{CDB165B8-7CB6-9B6E-A801-A11EEB5C8802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7:20.434" v="1705"/>
        <pc:sldMkLst>
          <pc:docMk/>
          <pc:sldMk cId="4085299714" sldId="270"/>
        </pc:sldMkLst>
        <pc:spChg chg="mod topLvl">
          <ac:chgData name="Benjamin Robert" userId="bdf697ffd98a8826" providerId="LiveId" clId="{606CDD9B-9A2D-4C79-85CC-421D0917595E}" dt="2023-11-07T21:03:31.112" v="1416" actId="165"/>
          <ac:spMkLst>
            <pc:docMk/>
            <pc:sldMk cId="4085299714" sldId="270"/>
            <ac:spMk id="4" creationId="{AF334D85-B582-24A1-A361-04AB87600F38}"/>
          </ac:spMkLst>
        </pc:spChg>
        <pc:spChg chg="mod topLvl">
          <ac:chgData name="Benjamin Robert" userId="bdf697ffd98a8826" providerId="LiveId" clId="{606CDD9B-9A2D-4C79-85CC-421D0917595E}" dt="2023-11-07T21:07:40.364" v="1577" actId="404"/>
          <ac:spMkLst>
            <pc:docMk/>
            <pc:sldMk cId="4085299714" sldId="270"/>
            <ac:spMk id="5" creationId="{F8662544-7396-594F-0A7D-2248EF0D64FA}"/>
          </ac:spMkLst>
        </pc:spChg>
        <pc:spChg chg="del mod">
          <ac:chgData name="Benjamin Robert" userId="bdf697ffd98a8826" providerId="LiveId" clId="{606CDD9B-9A2D-4C79-85CC-421D0917595E}" dt="2023-11-07T21:00:41.179" v="1344" actId="478"/>
          <ac:spMkLst>
            <pc:docMk/>
            <pc:sldMk cId="4085299714" sldId="270"/>
            <ac:spMk id="6" creationId="{A882BFBE-67BF-1E5B-DA76-CA47ECD4BC66}"/>
          </ac:spMkLst>
        </pc:spChg>
        <pc:spChg chg="del mod">
          <ac:chgData name="Benjamin Robert" userId="bdf697ffd98a8826" providerId="LiveId" clId="{606CDD9B-9A2D-4C79-85CC-421D0917595E}" dt="2023-11-07T21:00:35.921" v="1340" actId="478"/>
          <ac:spMkLst>
            <pc:docMk/>
            <pc:sldMk cId="4085299714" sldId="270"/>
            <ac:spMk id="7" creationId="{E358B682-5370-F868-C5F6-AAD6A65F6A7B}"/>
          </ac:spMkLst>
        </pc:spChg>
        <pc:spChg chg="add del mod">
          <ac:chgData name="Benjamin Robert" userId="bdf697ffd98a8826" providerId="LiveId" clId="{606CDD9B-9A2D-4C79-85CC-421D0917595E}" dt="2023-11-07T21:02:21.454" v="1355" actId="478"/>
          <ac:spMkLst>
            <pc:docMk/>
            <pc:sldMk cId="4085299714" sldId="270"/>
            <ac:spMk id="10" creationId="{7E32F49D-24FD-2FCD-DD83-61D96B4CD8F3}"/>
          </ac:spMkLst>
        </pc:spChg>
        <pc:spChg chg="add del mod">
          <ac:chgData name="Benjamin Robert" userId="bdf697ffd98a8826" providerId="LiveId" clId="{606CDD9B-9A2D-4C79-85CC-421D0917595E}" dt="2023-11-07T21:05:12.106" v="1490" actId="478"/>
          <ac:spMkLst>
            <pc:docMk/>
            <pc:sldMk cId="4085299714" sldId="270"/>
            <ac:spMk id="16" creationId="{1B272393-169C-803F-3769-058BFC3CA7D1}"/>
          </ac:spMkLst>
        </pc:spChg>
        <pc:spChg chg="mod">
          <ac:chgData name="Benjamin Robert" userId="bdf697ffd98a8826" providerId="LiveId" clId="{606CDD9B-9A2D-4C79-85CC-421D0917595E}" dt="2023-11-07T20:58:01.397" v="1290" actId="1076"/>
          <ac:spMkLst>
            <pc:docMk/>
            <pc:sldMk cId="4085299714" sldId="270"/>
            <ac:spMk id="19" creationId="{28AEF5A1-791E-64A9-3C7B-5F474844E604}"/>
          </ac:spMkLst>
        </pc:spChg>
        <pc:spChg chg="del mod">
          <ac:chgData name="Benjamin Robert" userId="bdf697ffd98a8826" providerId="LiveId" clId="{606CDD9B-9A2D-4C79-85CC-421D0917595E}" dt="2023-11-07T21:14:50.127" v="1687" actId="478"/>
          <ac:spMkLst>
            <pc:docMk/>
            <pc:sldMk cId="4085299714" sldId="270"/>
            <ac:spMk id="21" creationId="{6B774934-77CB-B3EB-9232-946443BE7DCD}"/>
          </ac:spMkLst>
        </pc:spChg>
        <pc:spChg chg="add mod">
          <ac:chgData name="Benjamin Robert" userId="bdf697ffd98a8826" providerId="LiveId" clId="{606CDD9B-9A2D-4C79-85CC-421D0917595E}" dt="2023-11-07T21:14:50.689" v="1688"/>
          <ac:spMkLst>
            <pc:docMk/>
            <pc:sldMk cId="4085299714" sldId="270"/>
            <ac:spMk id="24" creationId="{35B813BA-8F1F-22EA-B694-4C12D3F02EC6}"/>
          </ac:spMkLst>
        </pc:spChg>
        <pc:spChg chg="del mod">
          <ac:chgData name="Benjamin Robert" userId="bdf697ffd98a8826" providerId="LiveId" clId="{606CDD9B-9A2D-4C79-85CC-421D0917595E}" dt="2023-11-07T21:04:52.559" v="1484" actId="478"/>
          <ac:spMkLst>
            <pc:docMk/>
            <pc:sldMk cId="4085299714" sldId="270"/>
            <ac:spMk id="28" creationId="{5A823AEF-B605-03E2-956E-C6AB2A66E601}"/>
          </ac:spMkLst>
        </pc:spChg>
        <pc:spChg chg="del mod">
          <ac:chgData name="Benjamin Robert" userId="bdf697ffd98a8826" providerId="LiveId" clId="{606CDD9B-9A2D-4C79-85CC-421D0917595E}" dt="2023-11-07T21:04:51.865" v="1483" actId="478"/>
          <ac:spMkLst>
            <pc:docMk/>
            <pc:sldMk cId="4085299714" sldId="270"/>
            <ac:spMk id="30" creationId="{F8086772-ED7B-4F5E-F93B-F9148DCCFBF1}"/>
          </ac:spMkLst>
        </pc:spChg>
        <pc:spChg chg="del">
          <ac:chgData name="Benjamin Robert" userId="bdf697ffd98a8826" providerId="LiveId" clId="{606CDD9B-9A2D-4C79-85CC-421D0917595E}" dt="2023-11-07T20:57:20.812" v="1279" actId="478"/>
          <ac:spMkLst>
            <pc:docMk/>
            <pc:sldMk cId="4085299714" sldId="270"/>
            <ac:spMk id="31" creationId="{9CD23C2E-1260-F5FC-E1DB-8CDC651D9C9F}"/>
          </ac:spMkLst>
        </pc:spChg>
        <pc:grpChg chg="add del mod">
          <ac:chgData name="Benjamin Robert" userId="bdf697ffd98a8826" providerId="LiveId" clId="{606CDD9B-9A2D-4C79-85CC-421D0917595E}" dt="2023-11-07T21:03:31.112" v="1416" actId="165"/>
          <ac:grpSpMkLst>
            <pc:docMk/>
            <pc:sldMk cId="4085299714" sldId="270"/>
            <ac:grpSpMk id="18" creationId="{78522213-35A6-B982-889A-D66118A1B037}"/>
          </ac:grpSpMkLst>
        </pc:grpChg>
        <pc:picChg chg="add del mod">
          <ac:chgData name="Benjamin Robert" userId="bdf697ffd98a8826" providerId="LiveId" clId="{606CDD9B-9A2D-4C79-85CC-421D0917595E}" dt="2023-11-07T21:02:28.326" v="1358" actId="478"/>
          <ac:picMkLst>
            <pc:docMk/>
            <pc:sldMk cId="4085299714" sldId="270"/>
            <ac:picMk id="8" creationId="{59EFCF8B-9E2C-5CA6-A54B-30D956DC1097}"/>
          </ac:picMkLst>
        </pc:picChg>
        <pc:picChg chg="add del mod">
          <ac:chgData name="Benjamin Robert" userId="bdf697ffd98a8826" providerId="LiveId" clId="{606CDD9B-9A2D-4C79-85CC-421D0917595E}" dt="2023-11-07T21:02:36.110" v="1362" actId="478"/>
          <ac:picMkLst>
            <pc:docMk/>
            <pc:sldMk cId="4085299714" sldId="270"/>
            <ac:picMk id="13" creationId="{9525A342-52E7-80D7-A773-1E9A7045CEE3}"/>
          </ac:picMkLst>
        </pc:picChg>
        <pc:picChg chg="add del mod">
          <ac:chgData name="Benjamin Robert" userId="bdf697ffd98a8826" providerId="LiveId" clId="{606CDD9B-9A2D-4C79-85CC-421D0917595E}" dt="2023-11-07T21:05:09.923" v="1489" actId="478"/>
          <ac:picMkLst>
            <pc:docMk/>
            <pc:sldMk cId="4085299714" sldId="270"/>
            <ac:picMk id="14" creationId="{0BD690AC-8769-DB6F-46E9-1B1A6A2CBCA4}"/>
          </ac:picMkLst>
        </pc:picChg>
        <pc:picChg chg="add del mod">
          <ac:chgData name="Benjamin Robert" userId="bdf697ffd98a8826" providerId="LiveId" clId="{606CDD9B-9A2D-4C79-85CC-421D0917595E}" dt="2023-11-07T21:05:09.378" v="1488" actId="478"/>
          <ac:picMkLst>
            <pc:docMk/>
            <pc:sldMk cId="4085299714" sldId="270"/>
            <ac:picMk id="15" creationId="{D69D9FD6-80ED-1ACB-4640-7141C61E46ED}"/>
          </ac:picMkLst>
        </pc:picChg>
        <pc:picChg chg="mod">
          <ac:chgData name="Benjamin Robert" userId="bdf697ffd98a8826" providerId="LiveId" clId="{606CDD9B-9A2D-4C79-85CC-421D0917595E}" dt="2023-11-07T21:04:15.029" v="1475" actId="1076"/>
          <ac:picMkLst>
            <pc:docMk/>
            <pc:sldMk cId="4085299714" sldId="270"/>
            <ac:picMk id="17" creationId="{6D8B022C-7177-F0C9-9484-4B88B632A88B}"/>
          </ac:picMkLst>
        </pc:picChg>
        <pc:picChg chg="add del mod">
          <ac:chgData name="Benjamin Robert" userId="bdf697ffd98a8826" providerId="LiveId" clId="{606CDD9B-9A2D-4C79-85CC-421D0917595E}" dt="2023-11-07T21:05:13.410" v="1491" actId="478"/>
          <ac:picMkLst>
            <pc:docMk/>
            <pc:sldMk cId="4085299714" sldId="270"/>
            <ac:picMk id="22" creationId="{221ADC90-A42B-334B-2BD1-0508F27C14AE}"/>
          </ac:picMkLst>
        </pc:picChg>
        <pc:picChg chg="add del mod">
          <ac:chgData name="Benjamin Robert" userId="bdf697ffd98a8826" providerId="LiveId" clId="{606CDD9B-9A2D-4C79-85CC-421D0917595E}" dt="2023-11-07T21:05:14.014" v="1492" actId="478"/>
          <ac:picMkLst>
            <pc:docMk/>
            <pc:sldMk cId="4085299714" sldId="270"/>
            <ac:picMk id="23" creationId="{06189D59-9253-3232-284F-C15E51024792}"/>
          </ac:picMkLst>
        </pc:picChg>
        <pc:picChg chg="add mod">
          <ac:chgData name="Benjamin Robert" userId="bdf697ffd98a8826" providerId="LiveId" clId="{606CDD9B-9A2D-4C79-85CC-421D0917595E}" dt="2023-11-07T21:14:50.689" v="1688"/>
          <ac:picMkLst>
            <pc:docMk/>
            <pc:sldMk cId="4085299714" sldId="270"/>
            <ac:picMk id="25" creationId="{ECCB16DC-249A-05C7-24E8-0CE4A8A59B1B}"/>
          </ac:picMkLst>
        </pc:picChg>
        <pc:picChg chg="del mod">
          <ac:chgData name="Benjamin Robert" userId="bdf697ffd98a8826" providerId="LiveId" clId="{606CDD9B-9A2D-4C79-85CC-421D0917595E}" dt="2023-11-07T21:14:50.127" v="1687" actId="478"/>
          <ac:picMkLst>
            <pc:docMk/>
            <pc:sldMk cId="4085299714" sldId="270"/>
            <ac:picMk id="26" creationId="{F4123D93-8EF6-5AE4-8E3A-CE418D978403}"/>
          </ac:picMkLst>
        </pc:picChg>
        <pc:picChg chg="del mod">
          <ac:chgData name="Benjamin Robert" userId="bdf697ffd98a8826" providerId="LiveId" clId="{606CDD9B-9A2D-4C79-85CC-421D0917595E}" dt="2023-11-07T21:14:50.127" v="1687" actId="478"/>
          <ac:picMkLst>
            <pc:docMk/>
            <pc:sldMk cId="4085299714" sldId="270"/>
            <ac:picMk id="27" creationId="{FBF209B8-4A62-A1DA-7EE8-81B077F6ECF3}"/>
          </ac:picMkLst>
        </pc:picChg>
        <pc:picChg chg="add del mod">
          <ac:chgData name="Benjamin Robert" userId="bdf697ffd98a8826" providerId="LiveId" clId="{606CDD9B-9A2D-4C79-85CC-421D0917595E}" dt="2023-11-07T21:16:50.967" v="1703" actId="478"/>
          <ac:picMkLst>
            <pc:docMk/>
            <pc:sldMk cId="4085299714" sldId="270"/>
            <ac:picMk id="29" creationId="{085835B4-6104-CCA0-4503-E59E5CC601D0}"/>
          </ac:picMkLst>
        </pc:picChg>
        <pc:picChg chg="add mod">
          <ac:chgData name="Benjamin Robert" userId="bdf697ffd98a8826" providerId="LiveId" clId="{606CDD9B-9A2D-4C79-85CC-421D0917595E}" dt="2023-11-07T21:16:51.139" v="1704"/>
          <ac:picMkLst>
            <pc:docMk/>
            <pc:sldMk cId="4085299714" sldId="270"/>
            <ac:picMk id="32" creationId="{596690E0-66BC-00B8-A1DF-298B8885B982}"/>
          </ac:picMkLst>
        </pc:picChg>
        <pc:cxnChg chg="del mod">
          <ac:chgData name="Benjamin Robert" userId="bdf697ffd98a8826" providerId="LiveId" clId="{606CDD9B-9A2D-4C79-85CC-421D0917595E}" dt="2023-11-07T21:00:42.939" v="1345" actId="478"/>
          <ac:cxnSpMkLst>
            <pc:docMk/>
            <pc:sldMk cId="4085299714" sldId="270"/>
            <ac:cxnSpMk id="9" creationId="{761FFA65-EFB2-89E1-4D90-570DAA6363E7}"/>
          </ac:cxnSpMkLst>
        </pc:cxnChg>
        <pc:cxnChg chg="del mod">
          <ac:chgData name="Benjamin Robert" userId="bdf697ffd98a8826" providerId="LiveId" clId="{606CDD9B-9A2D-4C79-85CC-421D0917595E}" dt="2023-11-07T21:00:37.775" v="1341" actId="478"/>
          <ac:cxnSpMkLst>
            <pc:docMk/>
            <pc:sldMk cId="4085299714" sldId="270"/>
            <ac:cxnSpMk id="12" creationId="{D86C2D91-E9FC-A7F3-9F58-066566F9AE97}"/>
          </ac:cxnSpMkLst>
        </pc:cxnChg>
        <pc:cxnChg chg="add del mod">
          <ac:chgData name="Benjamin Robert" userId="bdf697ffd98a8826" providerId="LiveId" clId="{606CDD9B-9A2D-4C79-85CC-421D0917595E}" dt="2023-11-07T21:05:14.897" v="1493" actId="478"/>
          <ac:cxnSpMkLst>
            <pc:docMk/>
            <pc:sldMk cId="4085299714" sldId="270"/>
            <ac:cxnSpMk id="20" creationId="{819A47BC-731D-3B9C-6CF3-3B8D825F59DC}"/>
          </ac:cxnSpMkLst>
        </pc:cxnChg>
      </pc:sldChg>
      <pc:sldChg chg="delSp add del mod modTransition">
        <pc:chgData name="Benjamin Robert" userId="bdf697ffd98a8826" providerId="LiveId" clId="{606CDD9B-9A2D-4C79-85CC-421D0917595E}" dt="2023-11-07T21:18:57.143" v="1708" actId="47"/>
        <pc:sldMkLst>
          <pc:docMk/>
          <pc:sldMk cId="3253442871" sldId="271"/>
        </pc:sldMkLst>
        <pc:spChg chg="del">
          <ac:chgData name="Benjamin Robert" userId="bdf697ffd98a8826" providerId="LiveId" clId="{606CDD9B-9A2D-4C79-85CC-421D0917595E}" dt="2023-11-07T21:04:57.752" v="1485" actId="478"/>
          <ac:spMkLst>
            <pc:docMk/>
            <pc:sldMk cId="3253442871" sldId="271"/>
            <ac:spMk id="10" creationId="{7E32F49D-24FD-2FCD-DD83-61D96B4CD8F3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19" creationId="{28AEF5A1-791E-64A9-3C7B-5F474844E604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21" creationId="{6B774934-77CB-B3EB-9232-946443BE7DCD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28" creationId="{5A823AEF-B605-03E2-956E-C6AB2A66E601}"/>
          </ac:spMkLst>
        </pc:spChg>
        <pc:spChg chg="del">
          <ac:chgData name="Benjamin Robert" userId="bdf697ffd98a8826" providerId="LiveId" clId="{606CDD9B-9A2D-4C79-85CC-421D0917595E}" dt="2023-11-07T21:18:34.211" v="1706" actId="478"/>
          <ac:spMkLst>
            <pc:docMk/>
            <pc:sldMk cId="3253442871" sldId="271"/>
            <ac:spMk id="30" creationId="{F8086772-ED7B-4F5E-F93B-F9148DCCFBF1}"/>
          </ac:spMkLst>
        </pc:spChg>
        <pc:grpChg chg="del">
          <ac:chgData name="Benjamin Robert" userId="bdf697ffd98a8826" providerId="LiveId" clId="{606CDD9B-9A2D-4C79-85CC-421D0917595E}" dt="2023-11-07T21:18:34.211" v="1706" actId="478"/>
          <ac:grpSpMkLst>
            <pc:docMk/>
            <pc:sldMk cId="3253442871" sldId="271"/>
            <ac:grpSpMk id="18" creationId="{78522213-35A6-B982-889A-D66118A1B037}"/>
          </ac:grpSpMkLst>
        </pc:grpChg>
        <pc:picChg chg="del">
          <ac:chgData name="Benjamin Robert" userId="bdf697ffd98a8826" providerId="LiveId" clId="{606CDD9B-9A2D-4C79-85CC-421D0917595E}" dt="2023-11-07T21:04:57.752" v="1485" actId="478"/>
          <ac:picMkLst>
            <pc:docMk/>
            <pc:sldMk cId="3253442871" sldId="271"/>
            <ac:picMk id="8" creationId="{59EFCF8B-9E2C-5CA6-A54B-30D956DC1097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17" creationId="{6D8B022C-7177-F0C9-9484-4B88B632A88B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8:34.211" v="1706" actId="478"/>
          <ac:picMkLst>
            <pc:docMk/>
            <pc:sldMk cId="3253442871" sldId="271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6:48.417" v="1702"/>
        <pc:sldMkLst>
          <pc:docMk/>
          <pc:sldMk cId="682175586" sldId="272"/>
        </pc:sldMkLst>
        <pc:spChg chg="add mod">
          <ac:chgData name="Benjamin Robert" userId="bdf697ffd98a8826" providerId="LiveId" clId="{606CDD9B-9A2D-4C79-85CC-421D0917595E}" dt="2023-11-07T21:09:35.742" v="1604" actId="6549"/>
          <ac:spMkLst>
            <pc:docMk/>
            <pc:sldMk cId="682175586" sldId="272"/>
            <ac:spMk id="3" creationId="{43738024-424D-D866-7693-2A9727A996F2}"/>
          </ac:spMkLst>
        </pc:spChg>
        <pc:spChg chg="del mod">
          <ac:chgData name="Benjamin Robert" userId="bdf697ffd98a8826" providerId="LiveId" clId="{606CDD9B-9A2D-4C79-85CC-421D0917595E}" dt="2023-11-07T21:08:05.346" v="1580" actId="478"/>
          <ac:spMkLst>
            <pc:docMk/>
            <pc:sldMk cId="682175586" sldId="272"/>
            <ac:spMk id="5" creationId="{F8662544-7396-594F-0A7D-2248EF0D64FA}"/>
          </ac:spMkLst>
        </pc:spChg>
        <pc:spChg chg="add mod">
          <ac:chgData name="Benjamin Robert" userId="bdf697ffd98a8826" providerId="LiveId" clId="{606CDD9B-9A2D-4C79-85CC-421D0917595E}" dt="2023-11-07T21:08:05.467" v="1581"/>
          <ac:spMkLst>
            <pc:docMk/>
            <pc:sldMk cId="682175586" sldId="272"/>
            <ac:spMk id="6" creationId="{D3DECD20-451B-E747-22D6-48E945FF5C08}"/>
          </ac:spMkLst>
        </pc:spChg>
        <pc:spChg chg="add mod">
          <ac:chgData name="Benjamin Robert" userId="bdf697ffd98a8826" providerId="LiveId" clId="{606CDD9B-9A2D-4C79-85CC-421D0917595E}" dt="2023-11-07T21:14:47.107" v="1686"/>
          <ac:spMkLst>
            <pc:docMk/>
            <pc:sldMk cId="682175586" sldId="272"/>
            <ac:spMk id="7" creationId="{27D3A912-AE3E-193B-9F7B-C990C16076F2}"/>
          </ac:spMkLst>
        </pc:spChg>
        <pc:spChg chg="mod">
          <ac:chgData name="Benjamin Robert" userId="bdf697ffd98a8826" providerId="LiveId" clId="{606CDD9B-9A2D-4C79-85CC-421D0917595E}" dt="2023-11-07T21:07:22.738" v="1558" actId="207"/>
          <ac:spMkLst>
            <pc:docMk/>
            <pc:sldMk cId="682175586" sldId="272"/>
            <ac:spMk id="16" creationId="{1B272393-169C-803F-3769-058BFC3CA7D1}"/>
          </ac:spMkLst>
        </pc:spChg>
        <pc:spChg chg="del">
          <ac:chgData name="Benjamin Robert" userId="bdf697ffd98a8826" providerId="LiveId" clId="{606CDD9B-9A2D-4C79-85CC-421D0917595E}" dt="2023-11-07T21:14:46.994" v="1685" actId="478"/>
          <ac:spMkLst>
            <pc:docMk/>
            <pc:sldMk cId="682175586" sldId="272"/>
            <ac:spMk id="21" creationId="{6B774934-77CB-B3EB-9232-946443BE7DCD}"/>
          </ac:spMkLst>
        </pc:spChg>
        <pc:spChg chg="del">
          <ac:chgData name="Benjamin Robert" userId="bdf697ffd98a8826" providerId="LiveId" clId="{606CDD9B-9A2D-4C79-85CC-421D0917595E}" dt="2023-11-07T21:04:46.999" v="1482" actId="478"/>
          <ac:spMkLst>
            <pc:docMk/>
            <pc:sldMk cId="682175586" sldId="272"/>
            <ac:spMk id="28" creationId="{5A823AEF-B605-03E2-956E-C6AB2A66E601}"/>
          </ac:spMkLst>
        </pc:spChg>
        <pc:spChg chg="del">
          <ac:chgData name="Benjamin Robert" userId="bdf697ffd98a8826" providerId="LiveId" clId="{606CDD9B-9A2D-4C79-85CC-421D0917595E}" dt="2023-11-07T21:04:45.638" v="1481" actId="478"/>
          <ac:spMkLst>
            <pc:docMk/>
            <pc:sldMk cId="682175586" sldId="272"/>
            <ac:spMk id="30" creationId="{F8086772-ED7B-4F5E-F93B-F9148DCCFBF1}"/>
          </ac:spMkLst>
        </pc:spChg>
        <pc:picChg chg="add mod">
          <ac:chgData name="Benjamin Robert" userId="bdf697ffd98a8826" providerId="LiveId" clId="{606CDD9B-9A2D-4C79-85CC-421D0917595E}" dt="2023-11-07T21:14:47.107" v="1686"/>
          <ac:picMkLst>
            <pc:docMk/>
            <pc:sldMk cId="682175586" sldId="272"/>
            <ac:picMk id="8" creationId="{B5C0BC09-9CAF-60FD-DD14-CC27304BA54D}"/>
          </ac:picMkLst>
        </pc:picChg>
        <pc:picChg chg="add del mod">
          <ac:chgData name="Benjamin Robert" userId="bdf697ffd98a8826" providerId="LiveId" clId="{606CDD9B-9A2D-4C79-85CC-421D0917595E}" dt="2023-11-07T21:16:48.237" v="1701" actId="478"/>
          <ac:picMkLst>
            <pc:docMk/>
            <pc:sldMk cId="682175586" sldId="272"/>
            <ac:picMk id="9" creationId="{E9B98A92-2297-232A-8D4A-052B2B560E79}"/>
          </ac:picMkLst>
        </pc:picChg>
        <pc:picChg chg="add mod">
          <ac:chgData name="Benjamin Robert" userId="bdf697ffd98a8826" providerId="LiveId" clId="{606CDD9B-9A2D-4C79-85CC-421D0917595E}" dt="2023-11-07T21:16:48.417" v="1702"/>
          <ac:picMkLst>
            <pc:docMk/>
            <pc:sldMk cId="682175586" sldId="272"/>
            <ac:picMk id="10" creationId="{2A4AA352-E520-3522-82AD-EE790467F947}"/>
          </ac:picMkLst>
        </pc:picChg>
        <pc:picChg chg="del">
          <ac:chgData name="Benjamin Robert" userId="bdf697ffd98a8826" providerId="LiveId" clId="{606CDD9B-9A2D-4C79-85CC-421D0917595E}" dt="2023-11-07T21:05:19.279" v="1494" actId="478"/>
          <ac:picMkLst>
            <pc:docMk/>
            <pc:sldMk cId="682175586" sldId="272"/>
            <ac:picMk id="14" creationId="{0BD690AC-8769-DB6F-46E9-1B1A6A2CBCA4}"/>
          </ac:picMkLst>
        </pc:picChg>
        <pc:picChg chg="del">
          <ac:chgData name="Benjamin Robert" userId="bdf697ffd98a8826" providerId="LiveId" clId="{606CDD9B-9A2D-4C79-85CC-421D0917595E}" dt="2023-11-07T21:05:20.222" v="1495" actId="478"/>
          <ac:picMkLst>
            <pc:docMk/>
            <pc:sldMk cId="682175586" sldId="272"/>
            <ac:picMk id="15" creationId="{D69D9FD6-80ED-1ACB-4640-7141C61E46ED}"/>
          </ac:picMkLst>
        </pc:picChg>
        <pc:picChg chg="del">
          <ac:chgData name="Benjamin Robert" userId="bdf697ffd98a8826" providerId="LiveId" clId="{606CDD9B-9A2D-4C79-85CC-421D0917595E}" dt="2023-11-07T21:14:46.994" v="1685" actId="478"/>
          <ac:picMkLst>
            <pc:docMk/>
            <pc:sldMk cId="682175586" sldId="272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46.994" v="1685" actId="478"/>
          <ac:picMkLst>
            <pc:docMk/>
            <pc:sldMk cId="682175586" sldId="272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16:45.680" v="1700"/>
        <pc:sldMkLst>
          <pc:docMk/>
          <pc:sldMk cId="1851036196" sldId="273"/>
        </pc:sldMkLst>
        <pc:spChg chg="mod">
          <ac:chgData name="Benjamin Robert" userId="bdf697ffd98a8826" providerId="LiveId" clId="{606CDD9B-9A2D-4C79-85CC-421D0917595E}" dt="2023-11-07T21:09:24.709" v="1599" actId="20577"/>
          <ac:spMkLst>
            <pc:docMk/>
            <pc:sldMk cId="1851036196" sldId="273"/>
            <ac:spMk id="3" creationId="{43738024-424D-D866-7693-2A9727A996F2}"/>
          </ac:spMkLst>
        </pc:spChg>
        <pc:spChg chg="add mod">
          <ac:chgData name="Benjamin Robert" userId="bdf697ffd98a8826" providerId="LiveId" clId="{606CDD9B-9A2D-4C79-85CC-421D0917595E}" dt="2023-11-07T21:09:31.113" v="1601" actId="1076"/>
          <ac:spMkLst>
            <pc:docMk/>
            <pc:sldMk cId="1851036196" sldId="273"/>
            <ac:spMk id="7" creationId="{071A91B2-71AC-D531-934A-6C8C498F67BB}"/>
          </ac:spMkLst>
        </pc:spChg>
        <pc:spChg chg="add mod">
          <ac:chgData name="Benjamin Robert" userId="bdf697ffd98a8826" providerId="LiveId" clId="{606CDD9B-9A2D-4C79-85CC-421D0917595E}" dt="2023-11-07T21:11:36.277" v="1663" actId="1035"/>
          <ac:spMkLst>
            <pc:docMk/>
            <pc:sldMk cId="1851036196" sldId="273"/>
            <ac:spMk id="8" creationId="{05AF71DE-3E51-2A27-26F2-D543079C884F}"/>
          </ac:spMkLst>
        </pc:spChg>
        <pc:spChg chg="add mod">
          <ac:chgData name="Benjamin Robert" userId="bdf697ffd98a8826" providerId="LiveId" clId="{606CDD9B-9A2D-4C79-85CC-421D0917595E}" dt="2023-11-07T21:14:43.911" v="1684"/>
          <ac:spMkLst>
            <pc:docMk/>
            <pc:sldMk cId="1851036196" sldId="273"/>
            <ac:spMk id="11" creationId="{74FC2683-62F0-61F3-F1B0-33A152A9FFB3}"/>
          </ac:spMkLst>
        </pc:spChg>
        <pc:spChg chg="del">
          <ac:chgData name="Benjamin Robert" userId="bdf697ffd98a8826" providerId="LiveId" clId="{606CDD9B-9A2D-4C79-85CC-421D0917595E}" dt="2023-11-07T21:14:43.748" v="1683" actId="478"/>
          <ac:spMkLst>
            <pc:docMk/>
            <pc:sldMk cId="1851036196" sldId="273"/>
            <ac:spMk id="21" creationId="{6B774934-77CB-B3EB-9232-946443BE7DCD}"/>
          </ac:spMkLst>
        </pc:spChg>
        <pc:picChg chg="add mod">
          <ac:chgData name="Benjamin Robert" userId="bdf697ffd98a8826" providerId="LiveId" clId="{606CDD9B-9A2D-4C79-85CC-421D0917595E}" dt="2023-11-07T21:11:36.277" v="1663" actId="1035"/>
          <ac:picMkLst>
            <pc:docMk/>
            <pc:sldMk cId="1851036196" sldId="273"/>
            <ac:picMk id="9" creationId="{156C9EF8-DA6A-FD12-11DE-BBCBDD68AD2D}"/>
          </ac:picMkLst>
        </pc:picChg>
        <pc:picChg chg="add mod">
          <ac:chgData name="Benjamin Robert" userId="bdf697ffd98a8826" providerId="LiveId" clId="{606CDD9B-9A2D-4C79-85CC-421D0917595E}" dt="2023-11-07T21:11:36.277" v="1663" actId="1035"/>
          <ac:picMkLst>
            <pc:docMk/>
            <pc:sldMk cId="1851036196" sldId="273"/>
            <ac:picMk id="10" creationId="{43B79A60-4F83-A9EE-3418-11436579E590}"/>
          </ac:picMkLst>
        </pc:picChg>
        <pc:picChg chg="add mod">
          <ac:chgData name="Benjamin Robert" userId="bdf697ffd98a8826" providerId="LiveId" clId="{606CDD9B-9A2D-4C79-85CC-421D0917595E}" dt="2023-11-07T21:14:43.911" v="1684"/>
          <ac:picMkLst>
            <pc:docMk/>
            <pc:sldMk cId="1851036196" sldId="273"/>
            <ac:picMk id="12" creationId="{24193336-1F64-08F1-BFCB-627D6776FB05}"/>
          </ac:picMkLst>
        </pc:picChg>
        <pc:picChg chg="add del mod">
          <ac:chgData name="Benjamin Robert" userId="bdf697ffd98a8826" providerId="LiveId" clId="{606CDD9B-9A2D-4C79-85CC-421D0917595E}" dt="2023-11-07T21:16:45.284" v="1699" actId="478"/>
          <ac:picMkLst>
            <pc:docMk/>
            <pc:sldMk cId="1851036196" sldId="273"/>
            <ac:picMk id="13" creationId="{3412D26B-D816-83D9-C213-46D4D3C77DAC}"/>
          </ac:picMkLst>
        </pc:picChg>
        <pc:picChg chg="add mod">
          <ac:chgData name="Benjamin Robert" userId="bdf697ffd98a8826" providerId="LiveId" clId="{606CDD9B-9A2D-4C79-85CC-421D0917595E}" dt="2023-11-07T21:16:45.680" v="1700"/>
          <ac:picMkLst>
            <pc:docMk/>
            <pc:sldMk cId="1851036196" sldId="273"/>
            <ac:picMk id="14" creationId="{C9CC4DC9-23B8-9B69-A26F-E6E87621440B}"/>
          </ac:picMkLst>
        </pc:picChg>
        <pc:picChg chg="del">
          <ac:chgData name="Benjamin Robert" userId="bdf697ffd98a8826" providerId="LiveId" clId="{606CDD9B-9A2D-4C79-85CC-421D0917595E}" dt="2023-11-07T21:10:47.001" v="1646" actId="478"/>
          <ac:picMkLst>
            <pc:docMk/>
            <pc:sldMk cId="1851036196" sldId="273"/>
            <ac:picMk id="22" creationId="{221ADC90-A42B-334B-2BD1-0508F27C14AE}"/>
          </ac:picMkLst>
        </pc:picChg>
        <pc:picChg chg="del">
          <ac:chgData name="Benjamin Robert" userId="bdf697ffd98a8826" providerId="LiveId" clId="{606CDD9B-9A2D-4C79-85CC-421D0917595E}" dt="2023-11-07T21:10:47.941" v="1647" actId="478"/>
          <ac:picMkLst>
            <pc:docMk/>
            <pc:sldMk cId="1851036196" sldId="273"/>
            <ac:picMk id="23" creationId="{06189D59-9253-3232-284F-C15E51024792}"/>
          </ac:picMkLst>
        </pc:picChg>
        <pc:picChg chg="del">
          <ac:chgData name="Benjamin Robert" userId="bdf697ffd98a8826" providerId="LiveId" clId="{606CDD9B-9A2D-4C79-85CC-421D0917595E}" dt="2023-11-07T21:14:43.748" v="1683" actId="478"/>
          <ac:picMkLst>
            <pc:docMk/>
            <pc:sldMk cId="1851036196" sldId="273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43.748" v="1683" actId="478"/>
          <ac:picMkLst>
            <pc:docMk/>
            <pc:sldMk cId="1851036196" sldId="273"/>
            <ac:picMk id="27" creationId="{FBF209B8-4A62-A1DA-7EE8-81B077F6ECF3}"/>
          </ac:picMkLst>
        </pc:picChg>
        <pc:cxnChg chg="add mod">
          <ac:chgData name="Benjamin Robert" userId="bdf697ffd98a8826" providerId="LiveId" clId="{606CDD9B-9A2D-4C79-85CC-421D0917595E}" dt="2023-11-07T21:08:51.199" v="1586" actId="1076"/>
          <ac:cxnSpMkLst>
            <pc:docMk/>
            <pc:sldMk cId="1851036196" sldId="273"/>
            <ac:cxnSpMk id="5" creationId="{1C7D4841-BDDF-0B6A-07DC-4C120B6960C8}"/>
          </ac:cxnSpMkLst>
        </pc:cxnChg>
      </pc:sldChg>
      <pc:sldChg chg="add del">
        <pc:chgData name="Benjamin Robert" userId="bdf697ffd98a8826" providerId="LiveId" clId="{606CDD9B-9A2D-4C79-85CC-421D0917595E}" dt="2023-11-07T21:05:34.187" v="1497" actId="47"/>
        <pc:sldMkLst>
          <pc:docMk/>
          <pc:sldMk cId="2412040307" sldId="273"/>
        </pc:sldMkLst>
      </pc:sldChg>
      <pc:sldChg chg="new del">
        <pc:chgData name="Benjamin Robert" userId="bdf697ffd98a8826" providerId="LiveId" clId="{606CDD9B-9A2D-4C79-85CC-421D0917595E}" dt="2023-11-07T21:08:42.097" v="1583" actId="47"/>
        <pc:sldMkLst>
          <pc:docMk/>
          <pc:sldMk cId="4135153395" sldId="273"/>
        </pc:sldMkLst>
      </pc:sldChg>
      <pc:sldChg chg="addSp delSp modSp add del mod modTransition">
        <pc:chgData name="Benjamin Robert" userId="bdf697ffd98a8826" providerId="LiveId" clId="{606CDD9B-9A2D-4C79-85CC-421D0917595E}" dt="2023-11-07T21:16:16.271" v="1695" actId="47"/>
        <pc:sldMkLst>
          <pc:docMk/>
          <pc:sldMk cId="2610226880" sldId="274"/>
        </pc:sldMkLst>
        <pc:spChg chg="add del mod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11" creationId="{7B8BB0CB-8C1C-D5AA-6A95-96C5C17B07C2}"/>
          </ac:spMkLst>
        </pc:spChg>
        <pc:spChg chg="add del mod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12" creationId="{1C077680-93C3-6F8F-CF13-5B7C56CC72B8}"/>
          </ac:spMkLst>
        </pc:spChg>
        <pc:spChg chg="add mod">
          <ac:chgData name="Benjamin Robert" userId="bdf697ffd98a8826" providerId="LiveId" clId="{606CDD9B-9A2D-4C79-85CC-421D0917595E}" dt="2023-11-07T21:14:19.450" v="1678"/>
          <ac:spMkLst>
            <pc:docMk/>
            <pc:sldMk cId="2610226880" sldId="274"/>
            <ac:spMk id="13" creationId="{A7BD8B3C-CD00-496D-A9DE-D954D33E8029}"/>
          </ac:spMkLst>
        </pc:spChg>
        <pc:spChg chg="del">
          <ac:chgData name="Benjamin Robert" userId="bdf697ffd98a8826" providerId="LiveId" clId="{606CDD9B-9A2D-4C79-85CC-421D0917595E}" dt="2023-11-07T21:14:18.796" v="1677" actId="478"/>
          <ac:spMkLst>
            <pc:docMk/>
            <pc:sldMk cId="2610226880" sldId="274"/>
            <ac:spMk id="21" creationId="{6B774934-77CB-B3EB-9232-946443BE7DCD}"/>
          </ac:spMkLst>
        </pc:spChg>
        <pc:spChg chg="add del mod">
          <ac:chgData name="Benjamin Robert" userId="bdf697ffd98a8826" providerId="LiveId" clId="{606CDD9B-9A2D-4C79-85CC-421D0917595E}" dt="2023-11-07T21:16:06.545" v="1692" actId="478"/>
          <ac:spMkLst>
            <pc:docMk/>
            <pc:sldMk cId="2610226880" sldId="274"/>
            <ac:spMk id="23" creationId="{85579124-F3BB-FBE7-55B5-01135C22506A}"/>
          </ac:spMkLst>
        </pc:spChg>
        <pc:spChg chg="add del mod">
          <ac:chgData name="Benjamin Robert" userId="bdf697ffd98a8826" providerId="LiveId" clId="{606CDD9B-9A2D-4C79-85CC-421D0917595E}" dt="2023-11-07T21:16:07.869" v="1694" actId="478"/>
          <ac:spMkLst>
            <pc:docMk/>
            <pc:sldMk cId="2610226880" sldId="274"/>
            <ac:spMk id="24" creationId="{1449B811-619A-F545-8082-E8F97AE01EED}"/>
          </ac:spMkLst>
        </pc:spChg>
        <pc:picChg chg="add mod">
          <ac:chgData name="Benjamin Robert" userId="bdf697ffd98a8826" providerId="LiveId" clId="{606CDD9B-9A2D-4C79-85CC-421D0917595E}" dt="2023-11-07T21:14:19.450" v="1678"/>
          <ac:picMkLst>
            <pc:docMk/>
            <pc:sldMk cId="2610226880" sldId="274"/>
            <ac:picMk id="14" creationId="{4C08D480-D0FD-C00D-F337-3C53F3E945B0}"/>
          </ac:picMkLst>
        </pc:picChg>
        <pc:picChg chg="add del mod">
          <ac:chgData name="Benjamin Robert" userId="bdf697ffd98a8826" providerId="LiveId" clId="{606CDD9B-9A2D-4C79-85CC-421D0917595E}" dt="2023-11-07T21:14:27.188" v="1681" actId="478"/>
          <ac:picMkLst>
            <pc:docMk/>
            <pc:sldMk cId="2610226880" sldId="274"/>
            <ac:picMk id="15" creationId="{C5450EC5-0217-84F1-E0F7-95DB3E68136E}"/>
          </ac:picMkLst>
        </pc:picChg>
        <pc:picChg chg="add del mod">
          <ac:chgData name="Benjamin Robert" userId="bdf697ffd98a8826" providerId="LiveId" clId="{606CDD9B-9A2D-4C79-85CC-421D0917595E}" dt="2023-11-07T21:14:24.798" v="1679" actId="478"/>
          <ac:picMkLst>
            <pc:docMk/>
            <pc:sldMk cId="2610226880" sldId="274"/>
            <ac:picMk id="18" creationId="{88B6F9B0-7E03-FD84-6354-90DF90E32669}"/>
          </ac:picMkLst>
        </pc:picChg>
        <pc:picChg chg="add del mod">
          <ac:chgData name="Benjamin Robert" userId="bdf697ffd98a8826" providerId="LiveId" clId="{606CDD9B-9A2D-4C79-85CC-421D0917595E}" dt="2023-11-07T21:14:28.807" v="1682" actId="478"/>
          <ac:picMkLst>
            <pc:docMk/>
            <pc:sldMk cId="2610226880" sldId="274"/>
            <ac:picMk id="22" creationId="{A0F17E43-A927-32A6-8A7A-81847FBEB702}"/>
          </ac:picMkLst>
        </pc:picChg>
        <pc:picChg chg="del">
          <ac:chgData name="Benjamin Robert" userId="bdf697ffd98a8826" providerId="LiveId" clId="{606CDD9B-9A2D-4C79-85CC-421D0917595E}" dt="2023-11-07T21:14:18.796" v="1677" actId="478"/>
          <ac:picMkLst>
            <pc:docMk/>
            <pc:sldMk cId="2610226880" sldId="274"/>
            <ac:picMk id="26" creationId="{F4123D93-8EF6-5AE4-8E3A-CE418D978403}"/>
          </ac:picMkLst>
        </pc:picChg>
        <pc:picChg chg="del">
          <ac:chgData name="Benjamin Robert" userId="bdf697ffd98a8826" providerId="LiveId" clId="{606CDD9B-9A2D-4C79-85CC-421D0917595E}" dt="2023-11-07T21:14:18.796" v="1677" actId="478"/>
          <ac:picMkLst>
            <pc:docMk/>
            <pc:sldMk cId="2610226880" sldId="274"/>
            <ac:picMk id="27" creationId="{FBF209B8-4A62-A1DA-7EE8-81B077F6ECF3}"/>
          </ac:picMkLst>
        </pc:picChg>
      </pc:sldChg>
      <pc:sldChg chg="modSp add mod modTransition">
        <pc:chgData name="Benjamin Robert" userId="bdf697ffd98a8826" providerId="LiveId" clId="{606CDD9B-9A2D-4C79-85CC-421D0917595E}" dt="2023-11-07T21:16:40.206" v="1698" actId="1076"/>
        <pc:sldMkLst>
          <pc:docMk/>
          <pc:sldMk cId="2430480307" sldId="275"/>
        </pc:sldMkLst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11" creationId="{7B8BB0CB-8C1C-D5AA-6A95-96C5C17B07C2}"/>
          </ac:spMkLst>
        </pc:spChg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12" creationId="{1C077680-93C3-6F8F-CF13-5B7C56CC72B8}"/>
          </ac:spMkLst>
        </pc:spChg>
        <pc:spChg chg="mod">
          <ac:chgData name="Benjamin Robert" userId="bdf697ffd98a8826" providerId="LiveId" clId="{606CDD9B-9A2D-4C79-85CC-421D0917595E}" dt="2023-11-07T21:14:07.033" v="1676" actId="1076"/>
          <ac:spMkLst>
            <pc:docMk/>
            <pc:sldMk cId="2430480307" sldId="275"/>
            <ac:spMk id="21" creationId="{6B774934-77CB-B3EB-9232-946443BE7DCD}"/>
          </ac:spMkLst>
        </pc:spChg>
        <pc:picChg chg="mod">
          <ac:chgData name="Benjamin Robert" userId="bdf697ffd98a8826" providerId="LiveId" clId="{606CDD9B-9A2D-4C79-85CC-421D0917595E}" dt="2023-11-07T21:16:29.108" v="1697" actId="1076"/>
          <ac:picMkLst>
            <pc:docMk/>
            <pc:sldMk cId="2430480307" sldId="275"/>
            <ac:picMk id="9" creationId="{156C9EF8-DA6A-FD12-11DE-BBCBDD68AD2D}"/>
          </ac:picMkLst>
        </pc:picChg>
        <pc:picChg chg="mod">
          <ac:chgData name="Benjamin Robert" userId="bdf697ffd98a8826" providerId="LiveId" clId="{606CDD9B-9A2D-4C79-85CC-421D0917595E}" dt="2023-11-07T21:14:07.033" v="1676" actId="1076"/>
          <ac:picMkLst>
            <pc:docMk/>
            <pc:sldMk cId="2430480307" sldId="275"/>
            <ac:picMk id="10" creationId="{43B79A60-4F83-A9EE-3418-11436579E590}"/>
          </ac:picMkLst>
        </pc:picChg>
        <pc:picChg chg="mod">
          <ac:chgData name="Benjamin Robert" userId="bdf697ffd98a8826" providerId="LiveId" clId="{606CDD9B-9A2D-4C79-85CC-421D0917595E}" dt="2023-11-07T21:14:07.033" v="1676" actId="1076"/>
          <ac:picMkLst>
            <pc:docMk/>
            <pc:sldMk cId="2430480307" sldId="275"/>
            <ac:picMk id="26" creationId="{F4123D93-8EF6-5AE4-8E3A-CE418D978403}"/>
          </ac:picMkLst>
        </pc:picChg>
        <pc:picChg chg="mod">
          <ac:chgData name="Benjamin Robert" userId="bdf697ffd98a8826" providerId="LiveId" clId="{606CDD9B-9A2D-4C79-85CC-421D0917595E}" dt="2023-11-07T21:16:40.206" v="1698" actId="1076"/>
          <ac:picMkLst>
            <pc:docMk/>
            <pc:sldMk cId="2430480307" sldId="275"/>
            <ac:picMk id="27" creationId="{FBF209B8-4A62-A1DA-7EE8-81B077F6ECF3}"/>
          </ac:picMkLst>
        </pc:picChg>
      </pc:sldChg>
      <pc:sldChg chg="addSp delSp modSp add mod modTransition">
        <pc:chgData name="Benjamin Robert" userId="bdf697ffd98a8826" providerId="LiveId" clId="{606CDD9B-9A2D-4C79-85CC-421D0917595E}" dt="2023-11-07T21:27:39.586" v="1995"/>
        <pc:sldMkLst>
          <pc:docMk/>
          <pc:sldMk cId="2614231075" sldId="276"/>
        </pc:sldMkLst>
        <pc:spChg chg="del">
          <ac:chgData name="Benjamin Robert" userId="bdf697ffd98a8826" providerId="LiveId" clId="{606CDD9B-9A2D-4C79-85CC-421D0917595E}" dt="2023-11-07T21:19:00.786" v="1709" actId="478"/>
          <ac:spMkLst>
            <pc:docMk/>
            <pc:sldMk cId="2614231075" sldId="276"/>
            <ac:spMk id="2" creationId="{7CF0D219-B2DD-59F5-660F-104CD4EB30F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3" creationId="{43738024-424D-D866-7693-2A9727A996F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4" creationId="{AF334D85-B582-24A1-A361-04AB87600F38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6" creationId="{D3DECD20-451B-E747-22D6-48E945FF5C08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7" creationId="{071A91B2-71AC-D531-934A-6C8C498F67BB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8" creationId="{05AF71DE-3E51-2A27-26F2-D543079C884F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1" creationId="{7B8BB0CB-8C1C-D5AA-6A95-96C5C17B07C2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2" creationId="{1C077680-93C3-6F8F-CF13-5B7C56CC72B8}"/>
          </ac:spMkLst>
        </pc:spChg>
        <pc:spChg chg="add del mod">
          <ac:chgData name="Benjamin Robert" userId="bdf697ffd98a8826" providerId="LiveId" clId="{606CDD9B-9A2D-4C79-85CC-421D0917595E}" dt="2023-11-07T21:19:02.188" v="1710" actId="478"/>
          <ac:spMkLst>
            <pc:docMk/>
            <pc:sldMk cId="2614231075" sldId="276"/>
            <ac:spMk id="14" creationId="{E30EED1D-DB66-9FD0-63DE-40A15DA6051F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6" creationId="{1B272393-169C-803F-3769-058BFC3CA7D1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19" creationId="{28AEF5A1-791E-64A9-3C7B-5F474844E604}"/>
          </ac:spMkLst>
        </pc:spChg>
        <pc:spChg chg="mod">
          <ac:chgData name="Benjamin Robert" userId="bdf697ffd98a8826" providerId="LiveId" clId="{606CDD9B-9A2D-4C79-85CC-421D0917595E}" dt="2023-11-07T21:26:40.396" v="1994" actId="1076"/>
          <ac:spMkLst>
            <pc:docMk/>
            <pc:sldMk cId="2614231075" sldId="276"/>
            <ac:spMk id="21" creationId="{6B774934-77CB-B3EB-9232-946443BE7DCD}"/>
          </ac:spMkLst>
        </pc:spChg>
        <pc:spChg chg="add mod">
          <ac:chgData name="Benjamin Robert" userId="bdf697ffd98a8826" providerId="LiveId" clId="{606CDD9B-9A2D-4C79-85CC-421D0917595E}" dt="2023-11-07T21:26:30.059" v="1992" actId="1076"/>
          <ac:spMkLst>
            <pc:docMk/>
            <pc:sldMk cId="2614231075" sldId="276"/>
            <ac:spMk id="23" creationId="{C2150B97-9D28-5984-16CF-3F37F7C9AB3C}"/>
          </ac:spMkLst>
        </pc:spChg>
        <pc:grpChg chg="add mod">
          <ac:chgData name="Benjamin Robert" userId="bdf697ffd98a8826" providerId="LiveId" clId="{606CDD9B-9A2D-4C79-85CC-421D0917595E}" dt="2023-11-07T21:26:40.396" v="1994" actId="1076"/>
          <ac:grpSpMkLst>
            <pc:docMk/>
            <pc:sldMk cId="2614231075" sldId="276"/>
            <ac:grpSpMk id="22" creationId="{12F3C582-767A-340F-2ACB-ED42FAB0B55B}"/>
          </ac:grpSpMkLst>
        </pc:grp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9" creationId="{156C9EF8-DA6A-FD12-11DE-BBCBDD68AD2D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10" creationId="{43B79A60-4F83-A9EE-3418-11436579E590}"/>
          </ac:picMkLst>
        </pc:picChg>
        <pc:picChg chg="del mod">
          <ac:chgData name="Benjamin Robert" userId="bdf697ffd98a8826" providerId="LiveId" clId="{606CDD9B-9A2D-4C79-85CC-421D0917595E}" dt="2023-11-07T21:26:35.770" v="1993" actId="478"/>
          <ac:picMkLst>
            <pc:docMk/>
            <pc:sldMk cId="2614231075" sldId="276"/>
            <ac:picMk id="17" creationId="{6D8B022C-7177-F0C9-9484-4B88B632A88B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26" creationId="{F4123D93-8EF6-5AE4-8E3A-CE418D978403}"/>
          </ac:picMkLst>
        </pc:picChg>
        <pc:picChg chg="mod">
          <ac:chgData name="Benjamin Robert" userId="bdf697ffd98a8826" providerId="LiveId" clId="{606CDD9B-9A2D-4C79-85CC-421D0917595E}" dt="2023-11-07T21:26:40.396" v="1994" actId="1076"/>
          <ac:picMkLst>
            <pc:docMk/>
            <pc:sldMk cId="2614231075" sldId="276"/>
            <ac:picMk id="27" creationId="{FBF209B8-4A62-A1DA-7EE8-81B077F6ECF3}"/>
          </ac:picMkLst>
        </pc:picChg>
        <pc:cxnChg chg="mod">
          <ac:chgData name="Benjamin Robert" userId="bdf697ffd98a8826" providerId="LiveId" clId="{606CDD9B-9A2D-4C79-85CC-421D0917595E}" dt="2023-11-07T21:26:40.396" v="1994" actId="1076"/>
          <ac:cxnSpMkLst>
            <pc:docMk/>
            <pc:sldMk cId="2614231075" sldId="276"/>
            <ac:cxnSpMk id="5" creationId="{1C7D4841-BDDF-0B6A-07DC-4C120B6960C8}"/>
          </ac:cxnSpMkLst>
        </pc:cxnChg>
        <pc:cxnChg chg="mod">
          <ac:chgData name="Benjamin Robert" userId="bdf697ffd98a8826" providerId="LiveId" clId="{606CDD9B-9A2D-4C79-85CC-421D0917595E}" dt="2023-11-07T21:26:40.396" v="1994" actId="1076"/>
          <ac:cxnSpMkLst>
            <pc:docMk/>
            <pc:sldMk cId="2614231075" sldId="276"/>
            <ac:cxnSpMk id="20" creationId="{819A47BC-731D-3B9C-6CF3-3B8D825F59DC}"/>
          </ac:cxnSpMkLst>
        </pc:cxnChg>
      </pc:sldChg>
      <pc:sldChg chg="delSp modSp add mod modTransition">
        <pc:chgData name="Benjamin Robert" userId="bdf697ffd98a8826" providerId="LiveId" clId="{606CDD9B-9A2D-4C79-85CC-421D0917595E}" dt="2023-11-07T22:15:42.453" v="2371"/>
        <pc:sldMkLst>
          <pc:docMk/>
          <pc:sldMk cId="4134639321" sldId="27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134639321" sldId="277"/>
            <ac:spMk id="2" creationId="{612875D5-B44C-A5DC-90F7-96A4F2D90F23}"/>
          </ac:spMkLst>
        </pc:spChg>
        <pc:spChg chg="del">
          <ac:chgData name="Benjamin Robert" userId="bdf697ffd98a8826" providerId="LiveId" clId="{606CDD9B-9A2D-4C79-85CC-421D0917595E}" dt="2023-11-07T21:47:27.770" v="2006" actId="478"/>
          <ac:spMkLst>
            <pc:docMk/>
            <pc:sldMk cId="4134639321" sldId="277"/>
            <ac:spMk id="10" creationId="{D9A3E253-4FFF-C519-3CC5-94A034506966}"/>
          </ac:spMkLst>
        </pc:spChg>
        <pc:spChg chg="del">
          <ac:chgData name="Benjamin Robert" userId="bdf697ffd98a8826" providerId="LiveId" clId="{606CDD9B-9A2D-4C79-85CC-421D0917595E}" dt="2023-11-07T21:47:29.536" v="2007" actId="478"/>
          <ac:spMkLst>
            <pc:docMk/>
            <pc:sldMk cId="4134639321" sldId="277"/>
            <ac:spMk id="13" creationId="{7D5BD058-B701-C6CE-17E2-8C0F063B01E9}"/>
          </ac:spMkLst>
        </pc:spChg>
        <pc:cxnChg chg="mod">
          <ac:chgData name="Benjamin Robert" userId="bdf697ffd98a8826" providerId="LiveId" clId="{606CDD9B-9A2D-4C79-85CC-421D0917595E}" dt="2023-11-07T21:47:31.648" v="2008" actId="14100"/>
          <ac:cxnSpMkLst>
            <pc:docMk/>
            <pc:sldMk cId="4134639321" sldId="277"/>
            <ac:cxnSpMk id="7" creationId="{F413FE76-84EC-F7B2-4D63-F3AFF6677F9D}"/>
          </ac:cxnSpMkLst>
        </pc:cxnChg>
      </pc:sldChg>
      <pc:sldChg chg="modSp add mod modTransition">
        <pc:chgData name="Benjamin Robert" userId="bdf697ffd98a8826" providerId="LiveId" clId="{606CDD9B-9A2D-4C79-85CC-421D0917595E}" dt="2023-11-07T22:15:42.453" v="2371"/>
        <pc:sldMkLst>
          <pc:docMk/>
          <pc:sldMk cId="1637523650" sldId="27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637523650" sldId="278"/>
            <ac:spMk id="2" creationId="{612875D5-B44C-A5DC-90F7-96A4F2D90F23}"/>
          </ac:spMkLst>
        </pc:spChg>
      </pc:sldChg>
      <pc:sldChg chg="addSp delSp add del mod">
        <pc:chgData name="Benjamin Robert" userId="bdf697ffd98a8826" providerId="LiveId" clId="{606CDD9B-9A2D-4C79-85CC-421D0917595E}" dt="2023-11-07T21:54:42.927" v="2098" actId="47"/>
        <pc:sldMkLst>
          <pc:docMk/>
          <pc:sldMk cId="3328692098" sldId="279"/>
        </pc:sldMkLst>
        <pc:spChg chg="add">
          <ac:chgData name="Benjamin Robert" userId="bdf697ffd98a8826" providerId="LiveId" clId="{606CDD9B-9A2D-4C79-85CC-421D0917595E}" dt="2023-11-07T21:52:09.801" v="2022" actId="22"/>
          <ac:spMkLst>
            <pc:docMk/>
            <pc:sldMk cId="3328692098" sldId="279"/>
            <ac:spMk id="13" creationId="{84C00803-99E1-C55D-9B2A-16E6534A9386}"/>
          </ac:spMkLst>
        </pc:spChg>
        <pc:spChg chg="del">
          <ac:chgData name="Benjamin Robert" userId="bdf697ffd98a8826" providerId="LiveId" clId="{606CDD9B-9A2D-4C79-85CC-421D0917595E}" dt="2023-11-07T21:50:43.807" v="2020" actId="478"/>
          <ac:spMkLst>
            <pc:docMk/>
            <pc:sldMk cId="3328692098" sldId="279"/>
            <ac:spMk id="23" creationId="{C2150B97-9D28-5984-16CF-3F37F7C9AB3C}"/>
          </ac:spMkLst>
        </pc:spChg>
        <pc:grpChg chg="del">
          <ac:chgData name="Benjamin Robert" userId="bdf697ffd98a8826" providerId="LiveId" clId="{606CDD9B-9A2D-4C79-85CC-421D0917595E}" dt="2023-11-07T21:50:45.333" v="2021" actId="478"/>
          <ac:grpSpMkLst>
            <pc:docMk/>
            <pc:sldMk cId="3328692098" sldId="279"/>
            <ac:grpSpMk id="22" creationId="{12F3C582-767A-340F-2ACB-ED42FAB0B55B}"/>
          </ac:grpSpMkLst>
        </pc:grpChg>
      </pc:sldChg>
      <pc:sldChg chg="addSp delSp modSp new mod">
        <pc:chgData name="Benjamin Robert" userId="bdf697ffd98a8826" providerId="LiveId" clId="{606CDD9B-9A2D-4C79-85CC-421D0917595E}" dt="2023-11-07T22:15:42.453" v="2371"/>
        <pc:sldMkLst>
          <pc:docMk/>
          <pc:sldMk cId="44179626" sldId="280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44179626" sldId="280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2:31.501" v="2024" actId="478"/>
          <ac:spMkLst>
            <pc:docMk/>
            <pc:sldMk cId="44179626" sldId="280"/>
            <ac:spMk id="3" creationId="{D846264B-C331-9F46-EA32-A224B60ABDF6}"/>
          </ac:spMkLst>
        </pc:spChg>
        <pc:spChg chg="add mod">
          <ac:chgData name="Benjamin Robert" userId="bdf697ffd98a8826" providerId="LiveId" clId="{606CDD9B-9A2D-4C79-85CC-421D0917595E}" dt="2023-11-07T21:54:36.535" v="2097" actId="12"/>
          <ac:spMkLst>
            <pc:docMk/>
            <pc:sldMk cId="44179626" sldId="280"/>
            <ac:spMk id="4" creationId="{BBDE0A0B-8BD7-C07E-8275-0D9870C2029B}"/>
          </ac:spMkLst>
        </pc:spChg>
        <pc:spChg chg="add del mod">
          <ac:chgData name="Benjamin Robert" userId="bdf697ffd98a8826" providerId="LiveId" clId="{606CDD9B-9A2D-4C79-85CC-421D0917595E}" dt="2023-11-07T21:54:27.853" v="2092" actId="478"/>
          <ac:spMkLst>
            <pc:docMk/>
            <pc:sldMk cId="44179626" sldId="280"/>
            <ac:spMk id="5" creationId="{7B9654E4-941E-B0DD-A80A-CD993A918D3B}"/>
          </ac:spMkLst>
        </pc:spChg>
        <pc:spChg chg="add del mod">
          <ac:chgData name="Benjamin Robert" userId="bdf697ffd98a8826" providerId="LiveId" clId="{606CDD9B-9A2D-4C79-85CC-421D0917595E}" dt="2023-11-07T21:54:28.645" v="2093" actId="478"/>
          <ac:spMkLst>
            <pc:docMk/>
            <pc:sldMk cId="44179626" sldId="280"/>
            <ac:spMk id="6" creationId="{19D67686-1854-EDFA-A5CF-61F6B4E3964B}"/>
          </ac:spMkLst>
        </pc:spChg>
        <pc:spChg chg="add del mod">
          <ac:chgData name="Benjamin Robert" userId="bdf697ffd98a8826" providerId="LiveId" clId="{606CDD9B-9A2D-4C79-85CC-421D0917595E}" dt="2023-11-07T21:54:29.924" v="2094" actId="478"/>
          <ac:spMkLst>
            <pc:docMk/>
            <pc:sldMk cId="44179626" sldId="280"/>
            <ac:spMk id="7" creationId="{C679C538-E4A3-B84B-436B-F07540FEC8E9}"/>
          </ac:spMkLst>
        </pc:spChg>
        <pc:spChg chg="add del mod">
          <ac:chgData name="Benjamin Robert" userId="bdf697ffd98a8826" providerId="LiveId" clId="{606CDD9B-9A2D-4C79-85CC-421D0917595E}" dt="2023-11-07T21:54:30.461" v="2095" actId="478"/>
          <ac:spMkLst>
            <pc:docMk/>
            <pc:sldMk cId="44179626" sldId="280"/>
            <ac:spMk id="8" creationId="{69006146-B7DB-F4B3-EA4C-BE64DEFD08EC}"/>
          </ac:spMkLst>
        </pc:spChg>
        <pc:spChg chg="add del mod">
          <ac:chgData name="Benjamin Robert" userId="bdf697ffd98a8826" providerId="LiveId" clId="{606CDD9B-9A2D-4C79-85CC-421D0917595E}" dt="2023-11-07T21:53:52.572" v="2088" actId="478"/>
          <ac:spMkLst>
            <pc:docMk/>
            <pc:sldMk cId="44179626" sldId="280"/>
            <ac:spMk id="9" creationId="{EA97DA34-D892-0A6C-ADE7-C865AF1C9025}"/>
          </ac:spMkLst>
        </pc:spChg>
        <pc:spChg chg="add del mod">
          <ac:chgData name="Benjamin Robert" userId="bdf697ffd98a8826" providerId="LiveId" clId="{606CDD9B-9A2D-4C79-85CC-421D0917595E}" dt="2023-11-07T21:54:31.118" v="2096" actId="478"/>
          <ac:spMkLst>
            <pc:docMk/>
            <pc:sldMk cId="44179626" sldId="280"/>
            <ac:spMk id="10" creationId="{6B8A0B39-5C2C-6A11-DCE0-320CE21FABC2}"/>
          </ac:spMkLst>
        </pc:spChg>
      </pc:sldChg>
      <pc:sldChg chg="add del">
        <pc:chgData name="Benjamin Robert" userId="bdf697ffd98a8826" providerId="LiveId" clId="{606CDD9B-9A2D-4C79-85CC-421D0917595E}" dt="2023-11-07T21:53:12.977" v="2074" actId="47"/>
        <pc:sldMkLst>
          <pc:docMk/>
          <pc:sldMk cId="2750155985" sldId="281"/>
        </pc:sldMkLst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3554028605" sldId="28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554028605" sldId="281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1:55:45.749" v="2106" actId="400"/>
          <ac:spMkLst>
            <pc:docMk/>
            <pc:sldMk cId="3554028605" sldId="281"/>
            <ac:spMk id="4" creationId="{BBDE0A0B-8BD7-C07E-8275-0D9870C2029B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1567615400" sldId="282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567615400" sldId="282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6:10.907" v="2108" actId="478"/>
          <ac:spMkLst>
            <pc:docMk/>
            <pc:sldMk cId="1567615400" sldId="282"/>
            <ac:spMk id="4" creationId="{BBDE0A0B-8BD7-C07E-8275-0D9870C2029B}"/>
          </ac:spMkLst>
        </pc:spChg>
        <pc:spChg chg="add mod">
          <ac:chgData name="Benjamin Robert" userId="bdf697ffd98a8826" providerId="LiveId" clId="{606CDD9B-9A2D-4C79-85CC-421D0917595E}" dt="2023-11-07T21:56:27.655" v="2111" actId="1076"/>
          <ac:spMkLst>
            <pc:docMk/>
            <pc:sldMk cId="1567615400" sldId="282"/>
            <ac:spMk id="5" creationId="{8BF7A9D7-97DA-E3BD-BBD6-1F3A720532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1310656602" sldId="283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310656602" sldId="283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1:56:57.089" v="2115" actId="400"/>
          <ac:spMkLst>
            <pc:docMk/>
            <pc:sldMk cId="1310656602" sldId="283"/>
            <ac:spMk id="5" creationId="{8BF7A9D7-97DA-E3BD-BBD6-1F3A7205322E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3429787734" sldId="284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429787734" sldId="284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1:57:33.679" v="2119" actId="12"/>
          <ac:spMkLst>
            <pc:docMk/>
            <pc:sldMk cId="3429787734" sldId="284"/>
            <ac:spMk id="4" creationId="{A7A667CD-E7BF-FF45-35C9-85484A697F80}"/>
          </ac:spMkLst>
        </pc:spChg>
        <pc:spChg chg="del">
          <ac:chgData name="Benjamin Robert" userId="bdf697ffd98a8826" providerId="LiveId" clId="{606CDD9B-9A2D-4C79-85CC-421D0917595E}" dt="2023-11-07T21:57:20.185" v="2117" actId="478"/>
          <ac:spMkLst>
            <pc:docMk/>
            <pc:sldMk cId="3429787734" sldId="284"/>
            <ac:spMk id="5" creationId="{8BF7A9D7-97DA-E3BD-BBD6-1F3A7205322E}"/>
          </ac:spMkLst>
        </pc:spChg>
      </pc:sldChg>
      <pc:sldChg chg="addSp delSp modSp add del mod">
        <pc:chgData name="Benjamin Robert" userId="bdf697ffd98a8826" providerId="LiveId" clId="{606CDD9B-9A2D-4C79-85CC-421D0917595E}" dt="2023-11-07T22:15:42.453" v="2371"/>
        <pc:sldMkLst>
          <pc:docMk/>
          <pc:sldMk cId="1059915770" sldId="285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059915770" sldId="285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0:20.492" v="2144" actId="400"/>
          <ac:spMkLst>
            <pc:docMk/>
            <pc:sldMk cId="1059915770" sldId="285"/>
            <ac:spMk id="4" creationId="{A7A667CD-E7BF-FF45-35C9-85484A697F80}"/>
          </ac:spMkLst>
        </pc:spChg>
        <pc:spChg chg="add mod">
          <ac:chgData name="Benjamin Robert" userId="bdf697ffd98a8826" providerId="LiveId" clId="{606CDD9B-9A2D-4C79-85CC-421D0917595E}" dt="2023-11-07T21:58:30.136" v="2126" actId="1076"/>
          <ac:spMkLst>
            <pc:docMk/>
            <pc:sldMk cId="1059915770" sldId="285"/>
            <ac:spMk id="5" creationId="{546D3B90-DFA1-A9FC-2876-B2BAFBEECD2E}"/>
          </ac:spMkLst>
        </pc:spChg>
        <pc:spChg chg="add del">
          <ac:chgData name="Benjamin Robert" userId="bdf697ffd98a8826" providerId="LiveId" clId="{606CDD9B-9A2D-4C79-85CC-421D0917595E}" dt="2023-11-07T21:59:09.472" v="2133" actId="22"/>
          <ac:spMkLst>
            <pc:docMk/>
            <pc:sldMk cId="1059915770" sldId="285"/>
            <ac:spMk id="7" creationId="{BAEEBD62-25A9-586F-DBB2-15D02A595075}"/>
          </ac:spMkLst>
        </pc:spChg>
        <pc:spChg chg="add del">
          <ac:chgData name="Benjamin Robert" userId="bdf697ffd98a8826" providerId="LiveId" clId="{606CDD9B-9A2D-4C79-85CC-421D0917595E}" dt="2023-11-07T21:59:08.632" v="2132" actId="22"/>
          <ac:spMkLst>
            <pc:docMk/>
            <pc:sldMk cId="1059915770" sldId="285"/>
            <ac:spMk id="9" creationId="{7C2B0011-BD55-4CBF-3A00-0C33816B10EF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217961152" sldId="286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17961152" sldId="286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1:59:20.637" v="2136" actId="478"/>
          <ac:spMkLst>
            <pc:docMk/>
            <pc:sldMk cId="217961152" sldId="286"/>
            <ac:spMk id="4" creationId="{A7A667CD-E7BF-FF45-35C9-85484A697F80}"/>
          </ac:spMkLst>
        </pc:spChg>
        <pc:spChg chg="del">
          <ac:chgData name="Benjamin Robert" userId="bdf697ffd98a8826" providerId="LiveId" clId="{606CDD9B-9A2D-4C79-85CC-421D0917595E}" dt="2023-11-07T21:59:19.519" v="2135" actId="478"/>
          <ac:spMkLst>
            <pc:docMk/>
            <pc:sldMk cId="217961152" sldId="286"/>
            <ac:spMk id="5" creationId="{546D3B90-DFA1-A9FC-2876-B2BAFBEECD2E}"/>
          </ac:spMkLst>
        </pc:spChg>
        <pc:spChg chg="add mod">
          <ac:chgData name="Benjamin Robert" userId="bdf697ffd98a8826" providerId="LiveId" clId="{606CDD9B-9A2D-4C79-85CC-421D0917595E}" dt="2023-11-07T21:59:49.678" v="2141" actId="1076"/>
          <ac:spMkLst>
            <pc:docMk/>
            <pc:sldMk cId="217961152" sldId="286"/>
            <ac:spMk id="6" creationId="{8A7BCEF6-DF90-F0F2-A81A-3176796A29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312977419" sldId="287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12977419" sldId="287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0:25.660" v="2145" actId="400"/>
          <ac:spMkLst>
            <pc:docMk/>
            <pc:sldMk cId="312977419" sldId="287"/>
            <ac:spMk id="6" creationId="{8A7BCEF6-DF90-F0F2-A81A-3176796A292E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959204435" sldId="288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959204435" sldId="288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1:40.568" v="2149" actId="12"/>
          <ac:spMkLst>
            <pc:docMk/>
            <pc:sldMk cId="959204435" sldId="288"/>
            <ac:spMk id="4" creationId="{598794CD-F134-978A-982A-F62BA2E383E8}"/>
          </ac:spMkLst>
        </pc:spChg>
        <pc:spChg chg="del">
          <ac:chgData name="Benjamin Robert" userId="bdf697ffd98a8826" providerId="LiveId" clId="{606CDD9B-9A2D-4C79-85CC-421D0917595E}" dt="2023-11-07T22:01:24.864" v="2147" actId="478"/>
          <ac:spMkLst>
            <pc:docMk/>
            <pc:sldMk cId="959204435" sldId="288"/>
            <ac:spMk id="6" creationId="{8A7BCEF6-DF90-F0F2-A81A-3176796A292E}"/>
          </ac:spMkLst>
        </pc:spChg>
      </pc:sldChg>
      <pc:sldChg chg="modSp add mod">
        <pc:chgData name="Benjamin Robert" userId="bdf697ffd98a8826" providerId="LiveId" clId="{606CDD9B-9A2D-4C79-85CC-421D0917595E}" dt="2023-11-07T22:15:42.453" v="2371"/>
        <pc:sldMkLst>
          <pc:docMk/>
          <pc:sldMk cId="2733626490" sldId="289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2733626490" sldId="289"/>
            <ac:spMk id="2" creationId="{D56975EA-2079-C736-5F92-CF02A602BE90}"/>
          </ac:spMkLst>
        </pc:spChg>
        <pc:spChg chg="mod">
          <ac:chgData name="Benjamin Robert" userId="bdf697ffd98a8826" providerId="LiveId" clId="{606CDD9B-9A2D-4C79-85CC-421D0917595E}" dt="2023-11-07T22:02:51.699" v="2152" actId="400"/>
          <ac:spMkLst>
            <pc:docMk/>
            <pc:sldMk cId="2733626490" sldId="289"/>
            <ac:spMk id="4" creationId="{598794CD-F134-978A-982A-F62BA2E383E8}"/>
          </ac:spMkLst>
        </pc:spChg>
      </pc:sldChg>
      <pc:sldChg chg="addSp delSp modSp add mod">
        <pc:chgData name="Benjamin Robert" userId="bdf697ffd98a8826" providerId="LiveId" clId="{606CDD9B-9A2D-4C79-85CC-421D0917595E}" dt="2023-11-07T22:15:42.453" v="2371"/>
        <pc:sldMkLst>
          <pc:docMk/>
          <pc:sldMk cId="1182391076" sldId="290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182391076" sldId="290"/>
            <ac:spMk id="2" creationId="{D56975EA-2079-C736-5F92-CF02A602BE90}"/>
          </ac:spMkLst>
        </pc:spChg>
        <pc:spChg chg="del">
          <ac:chgData name="Benjamin Robert" userId="bdf697ffd98a8826" providerId="LiveId" clId="{606CDD9B-9A2D-4C79-85CC-421D0917595E}" dt="2023-11-07T22:03:39.783" v="2154" actId="478"/>
          <ac:spMkLst>
            <pc:docMk/>
            <pc:sldMk cId="1182391076" sldId="290"/>
            <ac:spMk id="4" creationId="{598794CD-F134-978A-982A-F62BA2E383E8}"/>
          </ac:spMkLst>
        </pc:spChg>
        <pc:spChg chg="add mod">
          <ac:chgData name="Benjamin Robert" userId="bdf697ffd98a8826" providerId="LiveId" clId="{606CDD9B-9A2D-4C79-85CC-421D0917595E}" dt="2023-11-07T22:04:05.777" v="2164" actId="12"/>
          <ac:spMkLst>
            <pc:docMk/>
            <pc:sldMk cId="1182391076" sldId="290"/>
            <ac:spMk id="5" creationId="{E8365F1C-14D0-C5D1-09C0-E203849ECF33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2960323" sldId="291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2960323" sldId="291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4:36.839" v="2167" actId="400"/>
          <ac:spMkLst>
            <pc:docMk/>
            <pc:sldMk cId="32960323" sldId="291"/>
            <ac:spMk id="3" creationId="{409A7357-D05F-09F5-834B-7614F3A37E7E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543290598" sldId="292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543290598" sldId="292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5:12.030" v="2171" actId="1076"/>
          <ac:spMkLst>
            <pc:docMk/>
            <pc:sldMk cId="3543290598" sldId="292"/>
            <ac:spMk id="4" creationId="{15C66BB0-E72B-0FBE-1A87-2A81A73EB4D7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1433176206" sldId="293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433176206" sldId="293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6:05.888" v="2175" actId="400"/>
          <ac:spMkLst>
            <pc:docMk/>
            <pc:sldMk cId="1433176206" sldId="293"/>
            <ac:spMk id="3" creationId="{898BC03B-9279-2882-2FF5-C53362B28275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1800072261" sldId="294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1800072261" sldId="294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7:47.746" v="2185" actId="255"/>
          <ac:spMkLst>
            <pc:docMk/>
            <pc:sldMk cId="1800072261" sldId="294"/>
            <ac:spMk id="4" creationId="{E2B7CA56-80A8-33AF-87B0-E1905FE52048}"/>
          </ac:spMkLst>
        </pc:spChg>
      </pc:sldChg>
      <pc:sldChg chg="addSp modSp add mod">
        <pc:chgData name="Benjamin Robert" userId="bdf697ffd98a8826" providerId="LiveId" clId="{606CDD9B-9A2D-4C79-85CC-421D0917595E}" dt="2023-11-07T22:15:42.453" v="2371"/>
        <pc:sldMkLst>
          <pc:docMk/>
          <pc:sldMk cId="3727260870" sldId="295"/>
        </pc:sldMkLst>
        <pc:spChg chg="mod">
          <ac:chgData name="Benjamin Robert" userId="bdf697ffd98a8826" providerId="LiveId" clId="{606CDD9B-9A2D-4C79-85CC-421D0917595E}" dt="2023-11-07T22:15:42.453" v="2371"/>
          <ac:spMkLst>
            <pc:docMk/>
            <pc:sldMk cId="3727260870" sldId="295"/>
            <ac:spMk id="2" creationId="{D56975EA-2079-C736-5F92-CF02A602BE90}"/>
          </ac:spMkLst>
        </pc:spChg>
        <pc:spChg chg="add mod">
          <ac:chgData name="Benjamin Robert" userId="bdf697ffd98a8826" providerId="LiveId" clId="{606CDD9B-9A2D-4C79-85CC-421D0917595E}" dt="2023-11-07T22:08:33.249" v="2188" actId="400"/>
          <ac:spMkLst>
            <pc:docMk/>
            <pc:sldMk cId="3727260870" sldId="295"/>
            <ac:spMk id="3" creationId="{ABE18F1F-4BA6-61D3-5F40-AD774C436CAC}"/>
          </ac:spMkLst>
        </pc:spChg>
      </pc:sldChg>
      <pc:sldChg chg="addSp delSp modSp new mod">
        <pc:chgData name="Benjamin Robert" userId="bdf697ffd98a8826" providerId="LiveId" clId="{606CDD9B-9A2D-4C79-85CC-421D0917595E}" dt="2023-11-08T07:28:06.166" v="2510"/>
        <pc:sldMkLst>
          <pc:docMk/>
          <pc:sldMk cId="1694162040" sldId="296"/>
        </pc:sldMkLst>
        <pc:spChg chg="mod">
          <ac:chgData name="Benjamin Robert" userId="bdf697ffd98a8826" providerId="LiveId" clId="{606CDD9B-9A2D-4C79-85CC-421D0917595E}" dt="2023-11-08T07:27:14.133" v="2469" actId="6549"/>
          <ac:spMkLst>
            <pc:docMk/>
            <pc:sldMk cId="1694162040" sldId="296"/>
            <ac:spMk id="2" creationId="{04465B75-E792-1169-CB5F-760F675293FB}"/>
          </ac:spMkLst>
        </pc:spChg>
        <pc:spChg chg="del">
          <ac:chgData name="Benjamin Robert" userId="bdf697ffd98a8826" providerId="LiveId" clId="{606CDD9B-9A2D-4C79-85CC-421D0917595E}" dt="2023-11-08T07:27:09.490" v="2467"/>
          <ac:spMkLst>
            <pc:docMk/>
            <pc:sldMk cId="1694162040" sldId="296"/>
            <ac:spMk id="3" creationId="{58BF6FAA-C3DB-13FE-0893-CFAF53BDCF9C}"/>
          </ac:spMkLst>
        </pc:spChg>
        <pc:spChg chg="add mod">
          <ac:chgData name="Benjamin Robert" userId="bdf697ffd98a8826" providerId="LiveId" clId="{606CDD9B-9A2D-4C79-85CC-421D0917595E}" dt="2023-11-08T07:27:56.236" v="2507" actId="1076"/>
          <ac:spMkLst>
            <pc:docMk/>
            <pc:sldMk cId="1694162040" sldId="296"/>
            <ac:spMk id="5" creationId="{ED1E59F1-DB31-9AA2-3835-55D60B620A4E}"/>
          </ac:spMkLst>
        </pc:spChg>
        <pc:picChg chg="add mod">
          <ac:chgData name="Benjamin Robert" userId="bdf697ffd98a8826" providerId="LiveId" clId="{606CDD9B-9A2D-4C79-85CC-421D0917595E}" dt="2023-11-08T07:27:17.404" v="2470" actId="1076"/>
          <ac:picMkLst>
            <pc:docMk/>
            <pc:sldMk cId="1694162040" sldId="296"/>
            <ac:picMk id="4" creationId="{52462B44-796C-3BAB-96E2-9E0D5169106B}"/>
          </ac:picMkLst>
        </pc:picChg>
        <pc:picChg chg="add del mod">
          <ac:chgData name="Benjamin Robert" userId="bdf697ffd98a8826" providerId="LiveId" clId="{606CDD9B-9A2D-4C79-85CC-421D0917595E}" dt="2023-11-08T07:28:06.166" v="2510"/>
          <ac:picMkLst>
            <pc:docMk/>
            <pc:sldMk cId="1694162040" sldId="296"/>
            <ac:picMk id="6" creationId="{C43E87C0-C1BB-7735-F6D9-055DC9A7B7ED}"/>
          </ac:picMkLst>
        </pc:picChg>
      </pc:sldChg>
      <pc:sldChg chg="add del">
        <pc:chgData name="Benjamin Robert" userId="bdf697ffd98a8826" providerId="LiveId" clId="{606CDD9B-9A2D-4C79-85CC-421D0917595E}" dt="2023-11-07T22:08:47.483" v="2189" actId="47"/>
        <pc:sldMkLst>
          <pc:docMk/>
          <pc:sldMk cId="4128946553" sldId="296"/>
        </pc:sldMkLst>
      </pc:sldChg>
      <pc:sldChg chg="add del">
        <pc:chgData name="Benjamin Robert" userId="bdf697ffd98a8826" providerId="LiveId" clId="{606CDD9B-9A2D-4C79-85CC-421D0917595E}" dt="2023-11-07T22:08:48.306" v="2190" actId="47"/>
        <pc:sldMkLst>
          <pc:docMk/>
          <pc:sldMk cId="2359735595" sldId="297"/>
        </pc:sldMkLst>
      </pc:sldChg>
      <pc:sldChg chg="addSp delSp modSp new mod">
        <pc:chgData name="Benjamin Robert" userId="bdf697ffd98a8826" providerId="LiveId" clId="{606CDD9B-9A2D-4C79-85CC-421D0917595E}" dt="2023-11-08T07:49:17.845" v="3009" actId="1076"/>
        <pc:sldMkLst>
          <pc:docMk/>
          <pc:sldMk cId="2516445701" sldId="297"/>
        </pc:sldMkLst>
        <pc:spChg chg="del">
          <ac:chgData name="Benjamin Robert" userId="bdf697ffd98a8826" providerId="LiveId" clId="{606CDD9B-9A2D-4C79-85CC-421D0917595E}" dt="2023-11-08T07:35:13.990" v="2771" actId="478"/>
          <ac:spMkLst>
            <pc:docMk/>
            <pc:sldMk cId="2516445701" sldId="297"/>
            <ac:spMk id="2" creationId="{C06EC748-2601-F699-BD33-797D82CB42C7}"/>
          </ac:spMkLst>
        </pc:spChg>
        <pc:spChg chg="del">
          <ac:chgData name="Benjamin Robert" userId="bdf697ffd98a8826" providerId="LiveId" clId="{606CDD9B-9A2D-4C79-85CC-421D0917595E}" dt="2023-11-08T07:35:13.990" v="2771" actId="478"/>
          <ac:spMkLst>
            <pc:docMk/>
            <pc:sldMk cId="2516445701" sldId="297"/>
            <ac:spMk id="3" creationId="{F35CD4CB-CAA8-6BCE-2CD9-E51EB40C1F81}"/>
          </ac:spMkLst>
        </pc:spChg>
        <pc:spChg chg="add mod">
          <ac:chgData name="Benjamin Robert" userId="bdf697ffd98a8826" providerId="LiveId" clId="{606CDD9B-9A2D-4C79-85CC-421D0917595E}" dt="2023-11-08T07:49:17.845" v="3009" actId="1076"/>
          <ac:spMkLst>
            <pc:docMk/>
            <pc:sldMk cId="2516445701" sldId="297"/>
            <ac:spMk id="5" creationId="{3C44CA0D-BFCC-7D03-F79B-A55AC96CDE57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7" creationId="{FA490B30-D1D2-F867-C0A5-4F75305F61A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8" creationId="{3F7E0656-F407-79F7-D2F3-3BBEFEDA894B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9" creationId="{E77CCA7C-7407-A972-4B7E-45322DE6A4C9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2" creationId="{6A4FEDC7-07F2-E5B2-6E14-C0DAFD5AD223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4" creationId="{078B1BE4-BBDA-12E2-1898-4448C0D3BF12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5" creationId="{C5A150E6-5EC2-0E2B-53DF-CB353AE3C29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7" creationId="{493FFAED-7D23-B3E4-FEC5-725CEAB3C695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18" creationId="{C188A6A9-442B-036B-4987-3BC3B9505946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21" creationId="{DED46F91-00B0-DA73-C390-EEF225F0C35B}"/>
          </ac:spMkLst>
        </pc:spChg>
        <pc:spChg chg="mod">
          <ac:chgData name="Benjamin Robert" userId="bdf697ffd98a8826" providerId="LiveId" clId="{606CDD9B-9A2D-4C79-85CC-421D0917595E}" dt="2023-11-08T07:48:51.892" v="2995" actId="1076"/>
          <ac:spMkLst>
            <pc:docMk/>
            <pc:sldMk cId="2516445701" sldId="297"/>
            <ac:spMk id="22" creationId="{A4713FD9-65D2-BDA2-2A9B-ABBDD5B6E380}"/>
          </ac:spMkLst>
        </pc:spChg>
        <pc:spChg chg="add mod">
          <ac:chgData name="Benjamin Robert" userId="bdf697ffd98a8826" providerId="LiveId" clId="{606CDD9B-9A2D-4C79-85CC-421D0917595E}" dt="2023-11-08T07:49:13.194" v="3008" actId="1076"/>
          <ac:spMkLst>
            <pc:docMk/>
            <pc:sldMk cId="2516445701" sldId="297"/>
            <ac:spMk id="23" creationId="{A949D6E0-1C3A-000C-6EC2-5B4A5D314611}"/>
          </ac:spMkLst>
        </pc:spChg>
        <pc:grpChg chg="add mod">
          <ac:chgData name="Benjamin Robert" userId="bdf697ffd98a8826" providerId="LiveId" clId="{606CDD9B-9A2D-4C79-85CC-421D0917595E}" dt="2023-11-08T07:48:51.892" v="2995" actId="1076"/>
          <ac:grpSpMkLst>
            <pc:docMk/>
            <pc:sldMk cId="2516445701" sldId="297"/>
            <ac:grpSpMk id="6" creationId="{3120372B-BA0F-93C8-A730-0463E1B2838F}"/>
          </ac:grpSpMkLst>
        </pc:grp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0" creationId="{CACF5194-FEBD-EE8B-84A6-06623C144BE4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1" creationId="{ACA633D9-65A6-EA87-844E-A6622AF5D59F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19" creationId="{BC65F9C1-0A42-0685-8942-BC1F372BAF22}"/>
          </ac:picMkLst>
        </pc:picChg>
        <pc:picChg chg="mod">
          <ac:chgData name="Benjamin Robert" userId="bdf697ffd98a8826" providerId="LiveId" clId="{606CDD9B-9A2D-4C79-85CC-421D0917595E}" dt="2023-11-08T07:48:51.892" v="2995" actId="1076"/>
          <ac:picMkLst>
            <pc:docMk/>
            <pc:sldMk cId="2516445701" sldId="297"/>
            <ac:picMk id="20" creationId="{AA094164-B51A-6A99-AD83-9CAD87699324}"/>
          </ac:picMkLst>
        </pc:picChg>
        <pc:cxnChg chg="mod">
          <ac:chgData name="Benjamin Robert" userId="bdf697ffd98a8826" providerId="LiveId" clId="{606CDD9B-9A2D-4C79-85CC-421D0917595E}" dt="2023-11-08T07:48:51.892" v="2995" actId="1076"/>
          <ac:cxnSpMkLst>
            <pc:docMk/>
            <pc:sldMk cId="2516445701" sldId="297"/>
            <ac:cxnSpMk id="13" creationId="{128B90D8-9BCC-B942-FC1C-B4BD8E959B3D}"/>
          </ac:cxnSpMkLst>
        </pc:cxnChg>
        <pc:cxnChg chg="mod">
          <ac:chgData name="Benjamin Robert" userId="bdf697ffd98a8826" providerId="LiveId" clId="{606CDD9B-9A2D-4C79-85CC-421D0917595E}" dt="2023-11-08T07:48:51.892" v="2995" actId="1076"/>
          <ac:cxnSpMkLst>
            <pc:docMk/>
            <pc:sldMk cId="2516445701" sldId="297"/>
            <ac:cxnSpMk id="16" creationId="{8B6CBF33-C0BE-EADC-52AB-7DD7386E3CC2}"/>
          </ac:cxnSpMkLst>
        </pc:cxnChg>
      </pc:sldChg>
      <pc:sldChg chg="addSp delSp modSp add mod">
        <pc:chgData name="Benjamin Robert" userId="bdf697ffd98a8826" providerId="LiveId" clId="{606CDD9B-9A2D-4C79-85CC-421D0917595E}" dt="2023-11-08T07:35:02.837" v="2770" actId="1076"/>
        <pc:sldMkLst>
          <pc:docMk/>
          <pc:sldMk cId="278425534" sldId="298"/>
        </pc:sldMkLst>
        <pc:spChg chg="mod">
          <ac:chgData name="Benjamin Robert" userId="bdf697ffd98a8826" providerId="LiveId" clId="{606CDD9B-9A2D-4C79-85CC-421D0917595E}" dt="2023-11-08T07:34:59.082" v="2769" actId="20577"/>
          <ac:spMkLst>
            <pc:docMk/>
            <pc:sldMk cId="278425534" sldId="298"/>
            <ac:spMk id="2" creationId="{04465B75-E792-1169-CB5F-760F675293FB}"/>
          </ac:spMkLst>
        </pc:spChg>
        <pc:spChg chg="add mod">
          <ac:chgData name="Benjamin Robert" userId="bdf697ffd98a8826" providerId="LiveId" clId="{606CDD9B-9A2D-4C79-85CC-421D0917595E}" dt="2023-11-08T07:33:27.418" v="2749" actId="20577"/>
          <ac:spMkLst>
            <pc:docMk/>
            <pc:sldMk cId="278425534" sldId="298"/>
            <ac:spMk id="3" creationId="{A8372E30-804F-DFF4-8A46-6184FDD59EFE}"/>
          </ac:spMkLst>
        </pc:spChg>
        <pc:spChg chg="del">
          <ac:chgData name="Benjamin Robert" userId="bdf697ffd98a8826" providerId="LiveId" clId="{606CDD9B-9A2D-4C79-85CC-421D0917595E}" dt="2023-11-08T07:28:17.875" v="2512" actId="478"/>
          <ac:spMkLst>
            <pc:docMk/>
            <pc:sldMk cId="278425534" sldId="298"/>
            <ac:spMk id="5" creationId="{ED1E59F1-DB31-9AA2-3835-55D60B620A4E}"/>
          </ac:spMkLst>
        </pc:spChg>
        <pc:picChg chg="mod">
          <ac:chgData name="Benjamin Robert" userId="bdf697ffd98a8826" providerId="LiveId" clId="{606CDD9B-9A2D-4C79-85CC-421D0917595E}" dt="2023-11-08T07:35:02.837" v="2770" actId="1076"/>
          <ac:picMkLst>
            <pc:docMk/>
            <pc:sldMk cId="278425534" sldId="298"/>
            <ac:picMk id="4" creationId="{52462B44-796C-3BAB-96E2-9E0D5169106B}"/>
          </ac:picMkLst>
        </pc:picChg>
        <pc:picChg chg="add mod">
          <ac:chgData name="Benjamin Robert" userId="bdf697ffd98a8826" providerId="LiveId" clId="{606CDD9B-9A2D-4C79-85CC-421D0917595E}" dt="2023-11-08T07:34:40.349" v="2752" actId="1076"/>
          <ac:picMkLst>
            <pc:docMk/>
            <pc:sldMk cId="278425534" sldId="298"/>
            <ac:picMk id="7" creationId="{B7227B41-E507-A9EC-F708-A31E2706E572}"/>
          </ac:picMkLst>
        </pc:picChg>
      </pc:sldChg>
      <pc:sldChg chg="add del">
        <pc:chgData name="Benjamin Robert" userId="bdf697ffd98a8826" providerId="LiveId" clId="{606CDD9B-9A2D-4C79-85CC-421D0917595E}" dt="2023-11-07T22:08:48.916" v="2191" actId="47"/>
        <pc:sldMkLst>
          <pc:docMk/>
          <pc:sldMk cId="3574489624" sldId="298"/>
        </pc:sldMkLst>
      </pc:sldChg>
      <pc:sldChg chg="addSp delSp modSp add mod">
        <pc:chgData name="Benjamin Robert" userId="bdf697ffd98a8826" providerId="LiveId" clId="{606CDD9B-9A2D-4C79-85CC-421D0917595E}" dt="2023-11-08T07:43:08.520" v="2798" actId="478"/>
        <pc:sldMkLst>
          <pc:docMk/>
          <pc:sldMk cId="2827785844" sldId="299"/>
        </pc:sldMkLst>
        <pc:spChg chg="del">
          <ac:chgData name="Benjamin Robert" userId="bdf697ffd98a8826" providerId="LiveId" clId="{606CDD9B-9A2D-4C79-85CC-421D0917595E}" dt="2023-11-08T07:38:29.099" v="2784" actId="478"/>
          <ac:spMkLst>
            <pc:docMk/>
            <pc:sldMk cId="2827785844" sldId="299"/>
            <ac:spMk id="3" creationId="{A8372E30-804F-DFF4-8A46-6184FDD59EFE}"/>
          </ac:spMkLst>
        </pc:spChg>
        <pc:picChg chg="add mod">
          <ac:chgData name="Benjamin Robert" userId="bdf697ffd98a8826" providerId="LiveId" clId="{606CDD9B-9A2D-4C79-85CC-421D0917595E}" dt="2023-11-08T07:42:56.711" v="2794" actId="1076"/>
          <ac:picMkLst>
            <pc:docMk/>
            <pc:sldMk cId="2827785844" sldId="299"/>
            <ac:picMk id="6" creationId="{C8F30539-FBAB-38E6-93D7-854FF6179612}"/>
          </ac:picMkLst>
        </pc:picChg>
        <pc:picChg chg="del">
          <ac:chgData name="Benjamin Robert" userId="bdf697ffd98a8826" providerId="LiveId" clId="{606CDD9B-9A2D-4C79-85CC-421D0917595E}" dt="2023-11-08T07:38:29.504" v="2785" actId="478"/>
          <ac:picMkLst>
            <pc:docMk/>
            <pc:sldMk cId="2827785844" sldId="299"/>
            <ac:picMk id="7" creationId="{B7227B41-E507-A9EC-F708-A31E2706E572}"/>
          </ac:picMkLst>
        </pc:picChg>
        <pc:picChg chg="add del mod">
          <ac:chgData name="Benjamin Robert" userId="bdf697ffd98a8826" providerId="LiveId" clId="{606CDD9B-9A2D-4C79-85CC-421D0917595E}" dt="2023-11-08T07:43:08.520" v="2798" actId="478"/>
          <ac:picMkLst>
            <pc:docMk/>
            <pc:sldMk cId="2827785844" sldId="299"/>
            <ac:picMk id="9" creationId="{0DCB7B9C-36D1-E0C3-4B27-6CB75976BC5F}"/>
          </ac:picMkLst>
        </pc:picChg>
        <pc:picChg chg="add del mod">
          <ac:chgData name="Benjamin Robert" userId="bdf697ffd98a8826" providerId="LiveId" clId="{606CDD9B-9A2D-4C79-85CC-421D0917595E}" dt="2023-11-08T07:43:01.386" v="2796"/>
          <ac:picMkLst>
            <pc:docMk/>
            <pc:sldMk cId="2827785844" sldId="299"/>
            <ac:picMk id="10" creationId="{0F589E82-9226-1BA6-9AEB-FE4242E577BB}"/>
          </ac:picMkLst>
        </pc:picChg>
      </pc:sldChg>
      <pc:sldChg chg="addSp delSp modSp add mod">
        <pc:chgData name="Benjamin Robert" userId="bdf697ffd98a8826" providerId="LiveId" clId="{606CDD9B-9A2D-4C79-85CC-421D0917595E}" dt="2023-11-08T07:36:29.359" v="2777" actId="1076"/>
        <pc:sldMkLst>
          <pc:docMk/>
          <pc:sldMk cId="1989543073" sldId="300"/>
        </pc:sldMkLst>
        <pc:spChg chg="del">
          <ac:chgData name="Benjamin Robert" userId="bdf697ffd98a8826" providerId="LiveId" clId="{606CDD9B-9A2D-4C79-85CC-421D0917595E}" dt="2023-11-08T07:36:22.968" v="2773" actId="478"/>
          <ac:spMkLst>
            <pc:docMk/>
            <pc:sldMk cId="1989543073" sldId="300"/>
            <ac:spMk id="3" creationId="{A8372E30-804F-DFF4-8A46-6184FDD59EFE}"/>
          </ac:spMkLst>
        </pc:spChg>
        <pc:picChg chg="add mod">
          <ac:chgData name="Benjamin Robert" userId="bdf697ffd98a8826" providerId="LiveId" clId="{606CDD9B-9A2D-4C79-85CC-421D0917595E}" dt="2023-11-08T07:36:29.359" v="2777" actId="1076"/>
          <ac:picMkLst>
            <pc:docMk/>
            <pc:sldMk cId="1989543073" sldId="300"/>
            <ac:picMk id="6" creationId="{E2EBBCAF-0984-AC53-CF98-B6B2783498C9}"/>
          </ac:picMkLst>
        </pc:picChg>
        <pc:picChg chg="del">
          <ac:chgData name="Benjamin Robert" userId="bdf697ffd98a8826" providerId="LiveId" clId="{606CDD9B-9A2D-4C79-85CC-421D0917595E}" dt="2023-11-08T07:36:23.609" v="2774" actId="478"/>
          <ac:picMkLst>
            <pc:docMk/>
            <pc:sldMk cId="1989543073" sldId="300"/>
            <ac:picMk id="7" creationId="{B7227B41-E507-A9EC-F708-A31E2706E572}"/>
          </ac:picMkLst>
        </pc:picChg>
      </pc:sldChg>
      <pc:sldChg chg="addSp delSp modSp add mod">
        <pc:chgData name="Benjamin Robert" userId="bdf697ffd98a8826" providerId="LiveId" clId="{606CDD9B-9A2D-4C79-85CC-421D0917595E}" dt="2023-11-08T07:37:26.498" v="2783" actId="1076"/>
        <pc:sldMkLst>
          <pc:docMk/>
          <pc:sldMk cId="248443024" sldId="301"/>
        </pc:sldMkLst>
        <pc:picChg chg="add mod">
          <ac:chgData name="Benjamin Robert" userId="bdf697ffd98a8826" providerId="LiveId" clId="{606CDD9B-9A2D-4C79-85CC-421D0917595E}" dt="2023-11-08T07:37:26.498" v="2783" actId="1076"/>
          <ac:picMkLst>
            <pc:docMk/>
            <pc:sldMk cId="248443024" sldId="301"/>
            <ac:picMk id="5" creationId="{7C71E686-97C1-6BCB-6D84-C4C0418A3126}"/>
          </ac:picMkLst>
        </pc:picChg>
        <pc:picChg chg="del">
          <ac:chgData name="Benjamin Robert" userId="bdf697ffd98a8826" providerId="LiveId" clId="{606CDD9B-9A2D-4C79-85CC-421D0917595E}" dt="2023-11-08T07:37:20.692" v="2779" actId="478"/>
          <ac:picMkLst>
            <pc:docMk/>
            <pc:sldMk cId="248443024" sldId="301"/>
            <ac:picMk id="6" creationId="{E2EBBCAF-0984-AC53-CF98-B6B2783498C9}"/>
          </ac:picMkLst>
        </pc:picChg>
      </pc:sldChg>
      <pc:sldChg chg="delSp modSp add mod">
        <pc:chgData name="Benjamin Robert" userId="bdf697ffd98a8826" providerId="LiveId" clId="{606CDD9B-9A2D-4C79-85CC-421D0917595E}" dt="2023-11-08T07:43:11.227" v="2800" actId="1076"/>
        <pc:sldMkLst>
          <pc:docMk/>
          <pc:sldMk cId="2662774853" sldId="302"/>
        </pc:sldMkLst>
        <pc:picChg chg="del">
          <ac:chgData name="Benjamin Robert" userId="bdf697ffd98a8826" providerId="LiveId" clId="{606CDD9B-9A2D-4C79-85CC-421D0917595E}" dt="2023-11-08T07:43:10.043" v="2799" actId="478"/>
          <ac:picMkLst>
            <pc:docMk/>
            <pc:sldMk cId="2662774853" sldId="302"/>
            <ac:picMk id="6" creationId="{C8F30539-FBAB-38E6-93D7-854FF6179612}"/>
          </ac:picMkLst>
        </pc:picChg>
        <pc:picChg chg="mod">
          <ac:chgData name="Benjamin Robert" userId="bdf697ffd98a8826" providerId="LiveId" clId="{606CDD9B-9A2D-4C79-85CC-421D0917595E}" dt="2023-11-08T07:43:11.227" v="2800" actId="1076"/>
          <ac:picMkLst>
            <pc:docMk/>
            <pc:sldMk cId="2662774853" sldId="302"/>
            <ac:picMk id="9" creationId="{0DCB7B9C-36D1-E0C3-4B27-6CB75976BC5F}"/>
          </ac:picMkLst>
        </pc:picChg>
      </pc:sldChg>
      <pc:sldChg chg="addSp delSp modSp add mod">
        <pc:chgData name="Benjamin Robert" userId="bdf697ffd98a8826" providerId="LiveId" clId="{606CDD9B-9A2D-4C79-85CC-421D0917595E}" dt="2023-11-08T07:47:17.879" v="2982" actId="20577"/>
        <pc:sldMkLst>
          <pc:docMk/>
          <pc:sldMk cId="1727989895" sldId="303"/>
        </pc:sldMkLst>
        <pc:spChg chg="add mod">
          <ac:chgData name="Benjamin Robert" userId="bdf697ffd98a8826" providerId="LiveId" clId="{606CDD9B-9A2D-4C79-85CC-421D0917595E}" dt="2023-11-08T07:47:17.879" v="2982" actId="20577"/>
          <ac:spMkLst>
            <pc:docMk/>
            <pc:sldMk cId="1727989895" sldId="303"/>
            <ac:spMk id="3" creationId="{59847E82-C8A3-8B8D-8AB0-7AB9A9BE9851}"/>
          </ac:spMkLst>
        </pc:spChg>
        <pc:picChg chg="del">
          <ac:chgData name="Benjamin Robert" userId="bdf697ffd98a8826" providerId="LiveId" clId="{606CDD9B-9A2D-4C79-85CC-421D0917595E}" dt="2023-11-08T07:43:35.109" v="2802" actId="478"/>
          <ac:picMkLst>
            <pc:docMk/>
            <pc:sldMk cId="1727989895" sldId="303"/>
            <ac:picMk id="9" creationId="{0DCB7B9C-36D1-E0C3-4B27-6CB75976BC5F}"/>
          </ac:picMkLst>
        </pc:pic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121358287" sldId="304"/>
        </pc:sldMkLst>
      </pc:sldChg>
      <pc:sldChg chg="addSp delSp modSp new del mod">
        <pc:chgData name="Benjamin Robert" userId="bdf697ffd98a8826" providerId="LiveId" clId="{606CDD9B-9A2D-4C79-85CC-421D0917595E}" dt="2023-11-08T08:22:18.179" v="3752" actId="2696"/>
        <pc:sldMkLst>
          <pc:docMk/>
          <pc:sldMk cId="3975624232" sldId="304"/>
        </pc:sldMkLst>
        <pc:spChg chg="mod">
          <ac:chgData name="Benjamin Robert" userId="bdf697ffd98a8826" providerId="LiveId" clId="{606CDD9B-9A2D-4C79-85CC-421D0917595E}" dt="2023-11-08T07:53:55.088" v="3033" actId="20577"/>
          <ac:spMkLst>
            <pc:docMk/>
            <pc:sldMk cId="3975624232" sldId="304"/>
            <ac:spMk id="2" creationId="{5F066709-8877-86B1-6B69-C650B46A6085}"/>
          </ac:spMkLst>
        </pc:spChg>
        <pc:spChg chg="del">
          <ac:chgData name="Benjamin Robert" userId="bdf697ffd98a8826" providerId="LiveId" clId="{606CDD9B-9A2D-4C79-85CC-421D0917595E}" dt="2023-11-08T07:54:38.245" v="3034" actId="478"/>
          <ac:spMkLst>
            <pc:docMk/>
            <pc:sldMk cId="3975624232" sldId="304"/>
            <ac:spMk id="3" creationId="{67FB7F49-583B-7BAB-A198-4AFE614F741C}"/>
          </ac:spMkLst>
        </pc:spChg>
        <pc:spChg chg="add mod">
          <ac:chgData name="Benjamin Robert" userId="bdf697ffd98a8826" providerId="LiveId" clId="{606CDD9B-9A2D-4C79-85CC-421D0917595E}" dt="2023-11-08T07:58:56.555" v="3255" actId="1076"/>
          <ac:spMkLst>
            <pc:docMk/>
            <pc:sldMk cId="3975624232" sldId="304"/>
            <ac:spMk id="4" creationId="{AE49DDD7-DD28-9CC8-5F27-8CEAD23BBD1F}"/>
          </ac:spMkLst>
        </pc:spChg>
        <pc:picChg chg="add mod">
          <ac:chgData name="Benjamin Robert" userId="bdf697ffd98a8826" providerId="LiveId" clId="{606CDD9B-9A2D-4C79-85CC-421D0917595E}" dt="2023-11-08T07:54:47.915" v="3040" actId="1076"/>
          <ac:picMkLst>
            <pc:docMk/>
            <pc:sldMk cId="3975624232" sldId="304"/>
            <ac:picMk id="1026" creationId="{27216836-3275-2647-66D5-B4B6F8E94BAC}"/>
          </ac:picMkLst>
        </pc:pic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2615716218" sldId="305"/>
        </pc:sldMkLst>
      </pc:sldChg>
      <pc:sldChg chg="addSp delSp modSp new del mod">
        <pc:chgData name="Benjamin Robert" userId="bdf697ffd98a8826" providerId="LiveId" clId="{606CDD9B-9A2D-4C79-85CC-421D0917595E}" dt="2023-11-08T08:22:18.179" v="3752" actId="2696"/>
        <pc:sldMkLst>
          <pc:docMk/>
          <pc:sldMk cId="2682664801" sldId="305"/>
        </pc:sldMkLst>
        <pc:spChg chg="mod">
          <ac:chgData name="Benjamin Robert" userId="bdf697ffd98a8826" providerId="LiveId" clId="{606CDD9B-9A2D-4C79-85CC-421D0917595E}" dt="2023-11-08T08:00:20.385" v="3275" actId="20577"/>
          <ac:spMkLst>
            <pc:docMk/>
            <pc:sldMk cId="2682664801" sldId="305"/>
            <ac:spMk id="2" creationId="{1A7542B3-115C-DCC9-7BD5-B7B64C9AE024}"/>
          </ac:spMkLst>
        </pc:spChg>
        <pc:spChg chg="del">
          <ac:chgData name="Benjamin Robert" userId="bdf697ffd98a8826" providerId="LiveId" clId="{606CDD9B-9A2D-4C79-85CC-421D0917595E}" dt="2023-11-08T08:00:27.680" v="3276" actId="478"/>
          <ac:spMkLst>
            <pc:docMk/>
            <pc:sldMk cId="2682664801" sldId="305"/>
            <ac:spMk id="3" creationId="{0C4471D0-275A-4E09-A08D-B24603CF0D31}"/>
          </ac:spMkLst>
        </pc:spChg>
        <pc:spChg chg="add mod">
          <ac:chgData name="Benjamin Robert" userId="bdf697ffd98a8826" providerId="LiveId" clId="{606CDD9B-9A2D-4C79-85CC-421D0917595E}" dt="2023-11-08T08:08:04.438" v="3639" actId="20577"/>
          <ac:spMkLst>
            <pc:docMk/>
            <pc:sldMk cId="2682664801" sldId="305"/>
            <ac:spMk id="4" creationId="{12D00488-109F-00CC-F29F-5E7D47B991D2}"/>
          </ac:spMkLst>
        </pc:spChg>
      </pc:sldChg>
      <pc:sldChg chg="addSp delSp modSp add del mod">
        <pc:chgData name="Benjamin Robert" userId="bdf697ffd98a8826" providerId="LiveId" clId="{606CDD9B-9A2D-4C79-85CC-421D0917595E}" dt="2023-11-08T08:22:18.179" v="3752" actId="2696"/>
        <pc:sldMkLst>
          <pc:docMk/>
          <pc:sldMk cId="3010551853" sldId="306"/>
        </pc:sldMkLst>
        <pc:spChg chg="mod">
          <ac:chgData name="Benjamin Robert" userId="bdf697ffd98a8826" providerId="LiveId" clId="{606CDD9B-9A2D-4C79-85CC-421D0917595E}" dt="2023-11-08T08:05:10.725" v="3578" actId="6549"/>
          <ac:spMkLst>
            <pc:docMk/>
            <pc:sldMk cId="3010551853" sldId="306"/>
            <ac:spMk id="2" creationId="{1A7542B3-115C-DCC9-7BD5-B7B64C9AE024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3" creationId="{49365BCE-7924-DE28-8B9B-A9B2A9F53C6B}"/>
          </ac:spMkLst>
        </pc:spChg>
        <pc:spChg chg="mod">
          <ac:chgData name="Benjamin Robert" userId="bdf697ffd98a8826" providerId="LiveId" clId="{606CDD9B-9A2D-4C79-85CC-421D0917595E}" dt="2023-11-08T08:09:24.739" v="3751" actId="20577"/>
          <ac:spMkLst>
            <pc:docMk/>
            <pc:sldMk cId="3010551853" sldId="306"/>
            <ac:spMk id="4" creationId="{12D00488-109F-00CC-F29F-5E7D47B991D2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6" creationId="{3D7486C6-7043-B45B-4BE4-7275BA897BFF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7" creationId="{5E573C1A-6CA1-0772-AE73-DC4D52F086DB}"/>
          </ac:spMkLst>
        </pc:spChg>
        <pc:spChg chg="add del mod">
          <ac:chgData name="Benjamin Robert" userId="bdf697ffd98a8826" providerId="LiveId" clId="{606CDD9B-9A2D-4C79-85CC-421D0917595E}" dt="2023-11-08T08:06:20.570" v="3601" actId="478"/>
          <ac:spMkLst>
            <pc:docMk/>
            <pc:sldMk cId="3010551853" sldId="306"/>
            <ac:spMk id="8" creationId="{D9359CE3-0E85-D6A1-317B-665E070452FB}"/>
          </ac:spMkLst>
        </pc:spChg>
        <pc:spChg chg="add mod">
          <ac:chgData name="Benjamin Robert" userId="bdf697ffd98a8826" providerId="LiveId" clId="{606CDD9B-9A2D-4C79-85CC-421D0917595E}" dt="2023-11-08T08:05:49.829" v="3581" actId="1076"/>
          <ac:spMkLst>
            <pc:docMk/>
            <pc:sldMk cId="3010551853" sldId="306"/>
            <ac:spMk id="9" creationId="{EE3AD891-566C-51AF-BA85-EDB026A77826}"/>
          </ac:spMkLst>
        </pc:spChg>
        <pc:spChg chg="add del mod">
          <ac:chgData name="Benjamin Robert" userId="bdf697ffd98a8826" providerId="LiveId" clId="{606CDD9B-9A2D-4C79-85CC-421D0917595E}" dt="2023-11-08T08:06:30.297" v="3604" actId="478"/>
          <ac:spMkLst>
            <pc:docMk/>
            <pc:sldMk cId="3010551853" sldId="306"/>
            <ac:spMk id="13" creationId="{86D13950-914A-53F9-D42E-7AEDED61DC9F}"/>
          </ac:spMkLst>
        </pc:spChg>
        <pc:spChg chg="add mod">
          <ac:chgData name="Benjamin Robert" userId="bdf697ffd98a8826" providerId="LiveId" clId="{606CDD9B-9A2D-4C79-85CC-421D0917595E}" dt="2023-11-08T08:06:02.298" v="3589" actId="1076"/>
          <ac:spMkLst>
            <pc:docMk/>
            <pc:sldMk cId="3010551853" sldId="306"/>
            <ac:spMk id="16" creationId="{9592DE47-DCFA-F2BF-DD66-E88257E12D91}"/>
          </ac:spMkLst>
        </pc:spChg>
        <pc:spChg chg="add mod">
          <ac:chgData name="Benjamin Robert" userId="bdf697ffd98a8826" providerId="LiveId" clId="{606CDD9B-9A2D-4C79-85CC-421D0917595E}" dt="2023-11-08T08:06:13.849" v="3600" actId="1076"/>
          <ac:spMkLst>
            <pc:docMk/>
            <pc:sldMk cId="3010551853" sldId="306"/>
            <ac:spMk id="17" creationId="{F7278D5B-8DC4-4771-CDDB-9138C3037F88}"/>
          </ac:spMkLst>
        </pc:spChg>
        <pc:spChg chg="add mod">
          <ac:chgData name="Benjamin Robert" userId="bdf697ffd98a8826" providerId="LiveId" clId="{606CDD9B-9A2D-4C79-85CC-421D0917595E}" dt="2023-11-08T08:06:24.042" v="3603" actId="1076"/>
          <ac:spMkLst>
            <pc:docMk/>
            <pc:sldMk cId="3010551853" sldId="306"/>
            <ac:spMk id="18" creationId="{51E915A1-79C1-7AC7-D490-2DCF90AF0D81}"/>
          </ac:spMkLst>
        </pc:spChg>
        <pc:spChg chg="add mod">
          <ac:chgData name="Benjamin Robert" userId="bdf697ffd98a8826" providerId="LiveId" clId="{606CDD9B-9A2D-4C79-85CC-421D0917595E}" dt="2023-11-08T08:06:38.417" v="3608" actId="1076"/>
          <ac:spMkLst>
            <pc:docMk/>
            <pc:sldMk cId="3010551853" sldId="306"/>
            <ac:spMk id="19" creationId="{3A1CF1DC-9F71-5D53-CEE9-6088FB987908}"/>
          </ac:spMkLst>
        </pc:spChg>
        <pc:spChg chg="add mod">
          <ac:chgData name="Benjamin Robert" userId="bdf697ffd98a8826" providerId="LiveId" clId="{606CDD9B-9A2D-4C79-85CC-421D0917595E}" dt="2023-11-08T08:07:21.620" v="3627" actId="1076"/>
          <ac:spMkLst>
            <pc:docMk/>
            <pc:sldMk cId="3010551853" sldId="306"/>
            <ac:spMk id="22" creationId="{52ED3C96-BAB4-5186-470A-C405873D77B3}"/>
          </ac:spMkLst>
        </pc:sp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5" creationId="{6E345DA3-47E4-F979-7231-3DB3A3518930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0" creationId="{2B20A9F3-F53A-755F-FA64-F8DFCDEFDCBD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1" creationId="{3D6D4228-B92E-477F-99FD-C8CAE404C57C}"/>
          </ac:cxnSpMkLst>
        </pc:cxnChg>
        <pc:cxnChg chg="add mod">
          <ac:chgData name="Benjamin Robert" userId="bdf697ffd98a8826" providerId="LiveId" clId="{606CDD9B-9A2D-4C79-85CC-421D0917595E}" dt="2023-11-08T08:05:49.829" v="3581" actId="1076"/>
          <ac:cxnSpMkLst>
            <pc:docMk/>
            <pc:sldMk cId="3010551853" sldId="306"/>
            <ac:cxnSpMk id="12" creationId="{41C1F5A1-D5F7-6DC9-5212-E78FA956BBEC}"/>
          </ac:cxnSpMkLst>
        </pc:cxnChg>
        <pc:cxnChg chg="add del mod">
          <ac:chgData name="Benjamin Robert" userId="bdf697ffd98a8826" providerId="LiveId" clId="{606CDD9B-9A2D-4C79-85CC-421D0917595E}" dt="2023-11-08T08:06:34.623" v="3606" actId="478"/>
          <ac:cxnSpMkLst>
            <pc:docMk/>
            <pc:sldMk cId="3010551853" sldId="306"/>
            <ac:cxnSpMk id="14" creationId="{927786D2-98E6-0E0A-F27F-EBAF36669498}"/>
          </ac:cxnSpMkLst>
        </pc:cxnChg>
        <pc:cxnChg chg="add del mod">
          <ac:chgData name="Benjamin Robert" userId="bdf697ffd98a8826" providerId="LiveId" clId="{606CDD9B-9A2D-4C79-85CC-421D0917595E}" dt="2023-11-08T08:06:33.093" v="3605" actId="478"/>
          <ac:cxnSpMkLst>
            <pc:docMk/>
            <pc:sldMk cId="3010551853" sldId="306"/>
            <ac:cxnSpMk id="15" creationId="{50ABC182-64BE-347F-A4AA-6C80BC43A45A}"/>
          </ac:cxnSpMkLst>
        </pc:cxnChg>
        <pc:cxnChg chg="add mod">
          <ac:chgData name="Benjamin Robert" userId="bdf697ffd98a8826" providerId="LiveId" clId="{606CDD9B-9A2D-4C79-85CC-421D0917595E}" dt="2023-11-08T08:06:38.417" v="3608" actId="1076"/>
          <ac:cxnSpMkLst>
            <pc:docMk/>
            <pc:sldMk cId="3010551853" sldId="306"/>
            <ac:cxnSpMk id="20" creationId="{92EF9C32-36DC-1898-FC54-64B97D046F07}"/>
          </ac:cxnSpMkLst>
        </pc:cxnChg>
        <pc:cxnChg chg="add mod">
          <ac:chgData name="Benjamin Robert" userId="bdf697ffd98a8826" providerId="LiveId" clId="{606CDD9B-9A2D-4C79-85CC-421D0917595E}" dt="2023-11-08T08:06:38.417" v="3608" actId="1076"/>
          <ac:cxnSpMkLst>
            <pc:docMk/>
            <pc:sldMk cId="3010551853" sldId="306"/>
            <ac:cxnSpMk id="21" creationId="{14CB224E-D6C0-E098-AB49-73CE5F0E1C7A}"/>
          </ac:cxnSpMkLst>
        </pc:cxnChg>
        <pc:cxnChg chg="add mod">
          <ac:chgData name="Benjamin Robert" userId="bdf697ffd98a8826" providerId="LiveId" clId="{606CDD9B-9A2D-4C79-85CC-421D0917595E}" dt="2023-11-08T08:07:18.775" v="3626" actId="208"/>
          <ac:cxnSpMkLst>
            <pc:docMk/>
            <pc:sldMk cId="3010551853" sldId="306"/>
            <ac:cxnSpMk id="24" creationId="{AA6B04A8-20E6-D9B2-16D3-C84205DA5BDE}"/>
          </ac:cxnSpMkLst>
        </pc:cxnChg>
      </pc:sldChg>
      <pc:sldChg chg="add">
        <pc:chgData name="Benjamin Robert" userId="bdf697ffd98a8826" providerId="LiveId" clId="{606CDD9B-9A2D-4C79-85CC-421D0917595E}" dt="2023-11-08T08:22:21.642" v="3753"/>
        <pc:sldMkLst>
          <pc:docMk/>
          <pc:sldMk cId="3411888990" sldId="306"/>
        </pc:sldMkLst>
      </pc:sldChg>
      <pc:sldChg chg="addSp delSp modSp new mod">
        <pc:chgData name="Benjamin Robert" userId="bdf697ffd98a8826" providerId="LiveId" clId="{606CDD9B-9A2D-4C79-85CC-421D0917595E}" dt="2023-11-08T08:33:44.872" v="4120" actId="1076"/>
        <pc:sldMkLst>
          <pc:docMk/>
          <pc:sldMk cId="3077427466" sldId="307"/>
        </pc:sldMkLst>
        <pc:spChg chg="mod">
          <ac:chgData name="Benjamin Robert" userId="bdf697ffd98a8826" providerId="LiveId" clId="{606CDD9B-9A2D-4C79-85CC-421D0917595E}" dt="2023-11-08T08:25:32.833" v="3848" actId="20577"/>
          <ac:spMkLst>
            <pc:docMk/>
            <pc:sldMk cId="3077427466" sldId="307"/>
            <ac:spMk id="2" creationId="{61CD32C7-87C4-DAE8-FC1F-FB0B932233C0}"/>
          </ac:spMkLst>
        </pc:spChg>
        <pc:spChg chg="del">
          <ac:chgData name="Benjamin Robert" userId="bdf697ffd98a8826" providerId="LiveId" clId="{606CDD9B-9A2D-4C79-85CC-421D0917595E}" dt="2023-11-08T08:27:05.732" v="3849"/>
          <ac:spMkLst>
            <pc:docMk/>
            <pc:sldMk cId="3077427466" sldId="307"/>
            <ac:spMk id="3" creationId="{A3B027DB-77A0-26AB-A684-13C56A21EC2F}"/>
          </ac:spMkLst>
        </pc:spChg>
        <pc:spChg chg="add mod">
          <ac:chgData name="Benjamin Robert" userId="bdf697ffd98a8826" providerId="LiveId" clId="{606CDD9B-9A2D-4C79-85CC-421D0917595E}" dt="2023-11-08T08:31:49.744" v="4079" actId="6549"/>
          <ac:spMkLst>
            <pc:docMk/>
            <pc:sldMk cId="3077427466" sldId="307"/>
            <ac:spMk id="4" creationId="{576BDB51-4989-4EA7-8694-1E8FFB14F390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6" creationId="{D266964C-776C-B669-7F6C-5D3A62DCF581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7" creationId="{DEAF409C-9C42-A287-8AB8-C7F3BBFFC9AA}"/>
          </ac:spMkLst>
        </pc:spChg>
        <pc:spChg chg="mod or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8" creationId="{EBADDDEF-ADBD-5FA1-D12F-6C73EB79A25E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1" creationId="{B62EE6E0-C52E-6A40-E161-2F9E06744C26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3" creationId="{110BF380-9A85-512D-AAE1-B330521417F0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4" creationId="{C6F68001-3148-D438-D677-6A15CBE6D13E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6" creationId="{89BD7802-DC36-BFCB-5854-49615900F863}"/>
          </ac:spMkLst>
        </pc:spChg>
        <pc:spChg chg="del mod topLvl">
          <ac:chgData name="Benjamin Robert" userId="bdf697ffd98a8826" providerId="LiveId" clId="{606CDD9B-9A2D-4C79-85CC-421D0917595E}" dt="2023-11-08T08:32:09.831" v="4082" actId="478"/>
          <ac:spMkLst>
            <pc:docMk/>
            <pc:sldMk cId="3077427466" sldId="307"/>
            <ac:spMk id="17" creationId="{67169456-7886-E9AC-C95C-B22955AF98AE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0" creationId="{52955DF1-CCFF-D24C-3AB1-8C0CE23115F9}"/>
          </ac:spMkLst>
        </pc:spChg>
        <pc:spChg chg="mod topLvl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1" creationId="{1AB75AF9-1717-C37C-6131-4C4FCA4C52D7}"/>
          </ac:spMkLst>
        </pc:spChg>
        <pc:spChg chg="add mod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2" creationId="{4969B4A4-E089-EF64-1D82-9E9D0C4F16DD}"/>
          </ac:spMkLst>
        </pc:spChg>
        <pc:spChg chg="add mod">
          <ac:chgData name="Benjamin Robert" userId="bdf697ffd98a8826" providerId="LiveId" clId="{606CDD9B-9A2D-4C79-85CC-421D0917595E}" dt="2023-11-08T08:33:44.872" v="4120" actId="1076"/>
          <ac:spMkLst>
            <pc:docMk/>
            <pc:sldMk cId="3077427466" sldId="307"/>
            <ac:spMk id="23" creationId="{EA44EF2A-EE98-B5C1-B2C9-3901141D8BE2}"/>
          </ac:spMkLst>
        </pc:spChg>
        <pc:grpChg chg="add del mod">
          <ac:chgData name="Benjamin Robert" userId="bdf697ffd98a8826" providerId="LiveId" clId="{606CDD9B-9A2D-4C79-85CC-421D0917595E}" dt="2023-11-08T08:32:03.064" v="4081" actId="165"/>
          <ac:grpSpMkLst>
            <pc:docMk/>
            <pc:sldMk cId="3077427466" sldId="307"/>
            <ac:grpSpMk id="5" creationId="{87D7A1F8-322B-9F07-3667-7B42EFECAFEB}"/>
          </ac:grpSpMkLst>
        </pc:grpChg>
        <pc:picChg chg="mod topLvl">
          <ac:chgData name="Benjamin Robert" userId="bdf697ffd98a8826" providerId="LiveId" clId="{606CDD9B-9A2D-4C79-85CC-421D0917595E}" dt="2023-11-08T08:33:44.872" v="4120" actId="1076"/>
          <ac:picMkLst>
            <pc:docMk/>
            <pc:sldMk cId="3077427466" sldId="307"/>
            <ac:picMk id="9" creationId="{D0A7D505-68DA-4EC0-9356-9FC1D0D96C3B}"/>
          </ac:picMkLst>
        </pc:picChg>
        <pc:picChg chg="mod topLvl">
          <ac:chgData name="Benjamin Robert" userId="bdf697ffd98a8826" providerId="LiveId" clId="{606CDD9B-9A2D-4C79-85CC-421D0917595E}" dt="2023-11-08T08:33:44.872" v="4120" actId="1076"/>
          <ac:picMkLst>
            <pc:docMk/>
            <pc:sldMk cId="3077427466" sldId="307"/>
            <ac:picMk id="10" creationId="{9C4D831F-3B8C-702A-267A-318F37A55DA7}"/>
          </ac:picMkLst>
        </pc:picChg>
        <pc:picChg chg="del mod topLvl">
          <ac:chgData name="Benjamin Robert" userId="bdf697ffd98a8826" providerId="LiveId" clId="{606CDD9B-9A2D-4C79-85CC-421D0917595E}" dt="2023-11-08T08:32:56.912" v="4105" actId="478"/>
          <ac:picMkLst>
            <pc:docMk/>
            <pc:sldMk cId="3077427466" sldId="307"/>
            <ac:picMk id="18" creationId="{27E8BAD8-DF92-014E-6B7C-A5DAF10FCA26}"/>
          </ac:picMkLst>
        </pc:picChg>
        <pc:picChg chg="del mod topLvl">
          <ac:chgData name="Benjamin Robert" userId="bdf697ffd98a8826" providerId="LiveId" clId="{606CDD9B-9A2D-4C79-85CC-421D0917595E}" dt="2023-11-08T08:32:56.386" v="4104" actId="478"/>
          <ac:picMkLst>
            <pc:docMk/>
            <pc:sldMk cId="3077427466" sldId="307"/>
            <ac:picMk id="19" creationId="{99402C89-D702-1ADA-A095-925ADA6DAE94}"/>
          </ac:picMkLst>
        </pc:picChg>
        <pc:cxnChg chg="del mod topLvl">
          <ac:chgData name="Benjamin Robert" userId="bdf697ffd98a8826" providerId="LiveId" clId="{606CDD9B-9A2D-4C79-85CC-421D0917595E}" dt="2023-11-08T08:32:09.831" v="4082" actId="478"/>
          <ac:cxnSpMkLst>
            <pc:docMk/>
            <pc:sldMk cId="3077427466" sldId="307"/>
            <ac:cxnSpMk id="12" creationId="{90DDAF5E-796C-65B3-949A-C246CB66CB36}"/>
          </ac:cxnSpMkLst>
        </pc:cxnChg>
        <pc:cxnChg chg="del mod topLvl">
          <ac:chgData name="Benjamin Robert" userId="bdf697ffd98a8826" providerId="LiveId" clId="{606CDD9B-9A2D-4C79-85CC-421D0917595E}" dt="2023-11-08T08:32:09.831" v="4082" actId="478"/>
          <ac:cxnSpMkLst>
            <pc:docMk/>
            <pc:sldMk cId="3077427466" sldId="307"/>
            <ac:cxnSpMk id="15" creationId="{67FDFECD-29CC-49E5-0393-C6AF1DE72C3F}"/>
          </ac:cxnSpMkLst>
        </pc:cxnChg>
      </pc:sldChg>
      <pc:sldChg chg="addSp delSp modSp add mod">
        <pc:chgData name="Benjamin Robert" userId="bdf697ffd98a8826" providerId="LiveId" clId="{606CDD9B-9A2D-4C79-85CC-421D0917595E}" dt="2023-11-08T16:46:28.957" v="4251" actId="1076"/>
        <pc:sldMkLst>
          <pc:docMk/>
          <pc:sldMk cId="4274768929" sldId="308"/>
        </pc:sldMkLst>
        <pc:spChg chg="del mod">
          <ac:chgData name="Benjamin Robert" userId="bdf697ffd98a8826" providerId="LiveId" clId="{606CDD9B-9A2D-4C79-85CC-421D0917595E}" dt="2023-11-08T16:42:48.942" v="4198" actId="478"/>
          <ac:spMkLst>
            <pc:docMk/>
            <pc:sldMk cId="4274768929" sldId="308"/>
            <ac:spMk id="2" creationId="{61CD32C7-87C4-DAE8-FC1F-FB0B932233C0}"/>
          </ac:spMkLst>
        </pc:spChg>
        <pc:spChg chg="del">
          <ac:chgData name="Benjamin Robert" userId="bdf697ffd98a8826" providerId="LiveId" clId="{606CDD9B-9A2D-4C79-85CC-421D0917595E}" dt="2023-11-08T16:42:23.349" v="4192" actId="478"/>
          <ac:spMkLst>
            <pc:docMk/>
            <pc:sldMk cId="4274768929" sldId="308"/>
            <ac:spMk id="4" creationId="{576BDB51-4989-4EA7-8694-1E8FFB14F390}"/>
          </ac:spMkLst>
        </pc:spChg>
        <pc:spChg chg="add del mod">
          <ac:chgData name="Benjamin Robert" userId="bdf697ffd98a8826" providerId="LiveId" clId="{606CDD9B-9A2D-4C79-85CC-421D0917595E}" dt="2023-11-08T16:42:26.091" v="4193" actId="478"/>
          <ac:spMkLst>
            <pc:docMk/>
            <pc:sldMk cId="4274768929" sldId="308"/>
            <ac:spMk id="5" creationId="{569975D3-1C10-67C6-2B85-086ECE0286D2}"/>
          </ac:spMkLst>
        </pc:spChg>
        <pc:spChg chg="add mod">
          <ac:chgData name="Benjamin Robert" userId="bdf697ffd98a8826" providerId="LiveId" clId="{606CDD9B-9A2D-4C79-85CC-421D0917595E}" dt="2023-11-08T16:43:11.996" v="4206" actId="14100"/>
          <ac:spMkLst>
            <pc:docMk/>
            <pc:sldMk cId="4274768929" sldId="308"/>
            <ac:spMk id="12" creationId="{7EF196B1-CC9F-4037-29B8-1C877C560130}"/>
          </ac:spMkLst>
        </pc:spChg>
        <pc:spChg chg="add del mod">
          <ac:chgData name="Benjamin Robert" userId="bdf697ffd98a8826" providerId="LiveId" clId="{606CDD9B-9A2D-4C79-85CC-421D0917595E}" dt="2023-11-08T16:42:51.078" v="4199" actId="478"/>
          <ac:spMkLst>
            <pc:docMk/>
            <pc:sldMk cId="4274768929" sldId="308"/>
            <ac:spMk id="14" creationId="{7EE26E67-AE3E-2EC6-E4B4-C0C905357F2B}"/>
          </ac:spMkLst>
        </pc:spChg>
        <pc:spChg chg="add mod">
          <ac:chgData name="Benjamin Robert" userId="bdf697ffd98a8826" providerId="LiveId" clId="{606CDD9B-9A2D-4C79-85CC-421D0917595E}" dt="2023-11-08T16:42:51.220" v="4200"/>
          <ac:spMkLst>
            <pc:docMk/>
            <pc:sldMk cId="4274768929" sldId="308"/>
            <ac:spMk id="15" creationId="{2EF18A2A-DB9B-956D-4C8B-4FE0F43623C2}"/>
          </ac:spMkLst>
        </pc:spChg>
        <pc:spChg chg="add mod">
          <ac:chgData name="Benjamin Robert" userId="bdf697ffd98a8826" providerId="LiveId" clId="{606CDD9B-9A2D-4C79-85CC-421D0917595E}" dt="2023-11-08T16:46:05.150" v="4246" actId="20577"/>
          <ac:spMkLst>
            <pc:docMk/>
            <pc:sldMk cId="4274768929" sldId="308"/>
            <ac:spMk id="16" creationId="{3639D746-B7F0-E935-A3F6-F41C64E423C1}"/>
          </ac:spMkLst>
        </pc:spChg>
        <pc:spChg chg="add mod">
          <ac:chgData name="Benjamin Robert" userId="bdf697ffd98a8826" providerId="LiveId" clId="{606CDD9B-9A2D-4C79-85CC-421D0917595E}" dt="2023-11-08T16:46:01.550" v="4244" actId="207"/>
          <ac:spMkLst>
            <pc:docMk/>
            <pc:sldMk cId="4274768929" sldId="308"/>
            <ac:spMk id="17" creationId="{5F87EF70-FBA2-B134-6BFA-3A33F8371B38}"/>
          </ac:spMkLst>
        </pc:spChg>
        <pc:spChg chg="del">
          <ac:chgData name="Benjamin Robert" userId="bdf697ffd98a8826" providerId="LiveId" clId="{606CDD9B-9A2D-4C79-85CC-421D0917595E}" dt="2023-11-08T16:45:23.114" v="4238" actId="478"/>
          <ac:spMkLst>
            <pc:docMk/>
            <pc:sldMk cId="4274768929" sldId="308"/>
            <ac:spMk id="20" creationId="{52955DF1-CCFF-D24C-3AB1-8C0CE23115F9}"/>
          </ac:spMkLst>
        </pc:spChg>
        <pc:spChg chg="del">
          <ac:chgData name="Benjamin Robert" userId="bdf697ffd98a8826" providerId="LiveId" clId="{606CDD9B-9A2D-4C79-85CC-421D0917595E}" dt="2023-11-08T16:45:06.704" v="4219" actId="478"/>
          <ac:spMkLst>
            <pc:docMk/>
            <pc:sldMk cId="4274768929" sldId="308"/>
            <ac:spMk id="21" creationId="{1AB75AF9-1717-C37C-6131-4C4FCA4C52D7}"/>
          </ac:spMkLst>
        </pc:spChg>
        <pc:spChg chg="mod">
          <ac:chgData name="Benjamin Robert" userId="bdf697ffd98a8826" providerId="LiveId" clId="{606CDD9B-9A2D-4C79-85CC-421D0917595E}" dt="2023-11-08T16:46:15.574" v="4249" actId="17032"/>
          <ac:spMkLst>
            <pc:docMk/>
            <pc:sldMk cId="4274768929" sldId="308"/>
            <ac:spMk id="22" creationId="{4969B4A4-E089-EF64-1D82-9E9D0C4F16DD}"/>
          </ac:spMkLst>
        </pc:spChg>
        <pc:spChg chg="mod">
          <ac:chgData name="Benjamin Robert" userId="bdf697ffd98a8826" providerId="LiveId" clId="{606CDD9B-9A2D-4C79-85CC-421D0917595E}" dt="2023-11-08T16:46:28.957" v="4251" actId="1076"/>
          <ac:spMkLst>
            <pc:docMk/>
            <pc:sldMk cId="4274768929" sldId="308"/>
            <ac:spMk id="23" creationId="{EA44EF2A-EE98-B5C1-B2C9-3901141D8BE2}"/>
          </ac:spMkLst>
        </pc:spChg>
      </pc:sldChg>
      <pc:sldChg chg="addSp delSp modSp add mod">
        <pc:chgData name="Benjamin Robert" userId="bdf697ffd98a8826" providerId="LiveId" clId="{606CDD9B-9A2D-4C79-85CC-421D0917595E}" dt="2023-11-08T16:32:45.776" v="4154" actId="20577"/>
        <pc:sldMkLst>
          <pc:docMk/>
          <pc:sldMk cId="3499746856" sldId="309"/>
        </pc:sldMkLst>
        <pc:spChg chg="del">
          <ac:chgData name="Benjamin Robert" userId="bdf697ffd98a8826" providerId="LiveId" clId="{606CDD9B-9A2D-4C79-85CC-421D0917595E}" dt="2023-11-08T16:21:09.870" v="4133" actId="478"/>
          <ac:spMkLst>
            <pc:docMk/>
            <pc:sldMk cId="3499746856" sldId="309"/>
            <ac:spMk id="2" creationId="{1A7542B3-115C-DCC9-7BD5-B7B64C9AE024}"/>
          </ac:spMkLst>
        </pc:spChg>
        <pc:spChg chg="mod">
          <ac:chgData name="Benjamin Robert" userId="bdf697ffd98a8826" providerId="LiveId" clId="{606CDD9B-9A2D-4C79-85CC-421D0917595E}" dt="2023-11-08T16:32:45.776" v="4154" actId="20577"/>
          <ac:spMkLst>
            <pc:docMk/>
            <pc:sldMk cId="3499746856" sldId="309"/>
            <ac:spMk id="4" creationId="{12D00488-109F-00CC-F29F-5E7D47B991D2}"/>
          </ac:spMkLst>
        </pc:spChg>
        <pc:spChg chg="add del mod">
          <ac:chgData name="Benjamin Robert" userId="bdf697ffd98a8826" providerId="LiveId" clId="{606CDD9B-9A2D-4C79-85CC-421D0917595E}" dt="2023-11-08T16:21:13.613" v="4136" actId="478"/>
          <ac:spMkLst>
            <pc:docMk/>
            <pc:sldMk cId="3499746856" sldId="309"/>
            <ac:spMk id="5" creationId="{146A5D60-1CAE-89F6-F395-7D464ECB6D80}"/>
          </ac:spMkLst>
        </pc:spChg>
        <pc:spChg chg="add del mod">
          <ac:chgData name="Benjamin Robert" userId="bdf697ffd98a8826" providerId="LiveId" clId="{606CDD9B-9A2D-4C79-85CC-421D0917595E}" dt="2023-11-08T16:21:11.842" v="4135"/>
          <ac:spMkLst>
            <pc:docMk/>
            <pc:sldMk cId="3499746856" sldId="309"/>
            <ac:spMk id="6" creationId="{AD81028D-9409-D2A3-B787-514AC8127D99}"/>
          </ac:spMkLst>
        </pc:spChg>
        <pc:spChg chg="add mod">
          <ac:chgData name="Benjamin Robert" userId="bdf697ffd98a8826" providerId="LiveId" clId="{606CDD9B-9A2D-4C79-85CC-421D0917595E}" dt="2023-11-08T16:21:13.703" v="4137"/>
          <ac:spMkLst>
            <pc:docMk/>
            <pc:sldMk cId="3499746856" sldId="309"/>
            <ac:spMk id="7" creationId="{C6C82393-949F-93A8-625A-5187A1CDD05A}"/>
          </ac:spMkLst>
        </pc:spChg>
      </pc:sldChg>
      <pc:sldChg chg="addSp delSp modSp add mod">
        <pc:chgData name="Benjamin Robert" userId="bdf697ffd98a8826" providerId="LiveId" clId="{606CDD9B-9A2D-4C79-85CC-421D0917595E}" dt="2023-11-08T16:39:26.947" v="4186" actId="22"/>
        <pc:sldMkLst>
          <pc:docMk/>
          <pc:sldMk cId="966098507" sldId="310"/>
        </pc:sldMkLst>
        <pc:spChg chg="del">
          <ac:chgData name="Benjamin Robert" userId="bdf697ffd98a8826" providerId="LiveId" clId="{606CDD9B-9A2D-4C79-85CC-421D0917595E}" dt="2023-11-08T16:32:51.140" v="4155" actId="478"/>
          <ac:spMkLst>
            <pc:docMk/>
            <pc:sldMk cId="966098507" sldId="310"/>
            <ac:spMk id="4" creationId="{12D00488-109F-00CC-F29F-5E7D47B991D2}"/>
          </ac:spMkLst>
        </pc:spChg>
        <pc:spChg chg="add mod">
          <ac:chgData name="Benjamin Robert" userId="bdf697ffd98a8826" providerId="LiveId" clId="{606CDD9B-9A2D-4C79-85CC-421D0917595E}" dt="2023-11-08T16:35:52.354" v="4184" actId="113"/>
          <ac:spMkLst>
            <pc:docMk/>
            <pc:sldMk cId="966098507" sldId="310"/>
            <ac:spMk id="5" creationId="{FAB7B7F2-766B-9CEF-385F-F5518DAA70D0}"/>
          </ac:spMkLst>
        </pc:spChg>
        <pc:picChg chg="add mod">
          <ac:chgData name="Benjamin Robert" userId="bdf697ffd98a8826" providerId="LiveId" clId="{606CDD9B-9A2D-4C79-85CC-421D0917595E}" dt="2023-11-08T16:35:25.084" v="4161" actId="1076"/>
          <ac:picMkLst>
            <pc:docMk/>
            <pc:sldMk cId="966098507" sldId="310"/>
            <ac:picMk id="3" creationId="{0599E9DC-FE20-3834-A015-3537ED5FA45F}"/>
          </ac:picMkLst>
        </pc:picChg>
        <pc:picChg chg="add del">
          <ac:chgData name="Benjamin Robert" userId="bdf697ffd98a8826" providerId="LiveId" clId="{606CDD9B-9A2D-4C79-85CC-421D0917595E}" dt="2023-11-08T16:39:26.947" v="4186" actId="22"/>
          <ac:picMkLst>
            <pc:docMk/>
            <pc:sldMk cId="966098507" sldId="310"/>
            <ac:picMk id="8" creationId="{ED48E598-56B5-A3FD-393D-6764809EE940}"/>
          </ac:picMkLst>
        </pc:picChg>
      </pc:sldChg>
      <pc:sldChg chg="addSp delSp modSp add mod">
        <pc:chgData name="Benjamin Robert" userId="bdf697ffd98a8826" providerId="LiveId" clId="{606CDD9B-9A2D-4C79-85CC-421D0917595E}" dt="2023-11-08T16:41:48.537" v="4191" actId="1076"/>
        <pc:sldMkLst>
          <pc:docMk/>
          <pc:sldMk cId="3522419719" sldId="311"/>
        </pc:sldMkLst>
        <pc:picChg chg="del">
          <ac:chgData name="Benjamin Robert" userId="bdf697ffd98a8826" providerId="LiveId" clId="{606CDD9B-9A2D-4C79-85CC-421D0917595E}" dt="2023-11-08T16:41:44.584" v="4188" actId="478"/>
          <ac:picMkLst>
            <pc:docMk/>
            <pc:sldMk cId="3522419719" sldId="311"/>
            <ac:picMk id="3" creationId="{0599E9DC-FE20-3834-A015-3537ED5FA45F}"/>
          </ac:picMkLst>
        </pc:picChg>
        <pc:picChg chg="add mod">
          <ac:chgData name="Benjamin Robert" userId="bdf697ffd98a8826" providerId="LiveId" clId="{606CDD9B-9A2D-4C79-85CC-421D0917595E}" dt="2023-11-08T16:41:48.537" v="4191" actId="1076"/>
          <ac:picMkLst>
            <pc:docMk/>
            <pc:sldMk cId="3522419719" sldId="311"/>
            <ac:picMk id="4" creationId="{029F3F89-4766-D550-4FE5-3F7B4AEFF47D}"/>
          </ac:picMkLst>
        </pc:picChg>
      </pc:sldChg>
      <pc:sldChg chg="delSp new mod">
        <pc:chgData name="Benjamin Robert" userId="bdf697ffd98a8826" providerId="LiveId" clId="{606CDD9B-9A2D-4C79-85CC-421D0917595E}" dt="2023-11-08T16:48:06.294" v="4253" actId="478"/>
        <pc:sldMkLst>
          <pc:docMk/>
          <pc:sldMk cId="102530017" sldId="312"/>
        </pc:sldMkLst>
        <pc:spChg chg="del">
          <ac:chgData name="Benjamin Robert" userId="bdf697ffd98a8826" providerId="LiveId" clId="{606CDD9B-9A2D-4C79-85CC-421D0917595E}" dt="2023-11-08T16:48:06.294" v="4253" actId="478"/>
          <ac:spMkLst>
            <pc:docMk/>
            <pc:sldMk cId="102530017" sldId="312"/>
            <ac:spMk id="2" creationId="{C14709A4-506D-3F60-F017-3E407E638CF9}"/>
          </ac:spMkLst>
        </pc:spChg>
        <pc:spChg chg="del">
          <ac:chgData name="Benjamin Robert" userId="bdf697ffd98a8826" providerId="LiveId" clId="{606CDD9B-9A2D-4C79-85CC-421D0917595E}" dt="2023-11-08T16:48:06.294" v="4253" actId="478"/>
          <ac:spMkLst>
            <pc:docMk/>
            <pc:sldMk cId="102530017" sldId="312"/>
            <ac:spMk id="3" creationId="{B12280DD-5E8F-4766-4122-85A77AA604E8}"/>
          </ac:spMkLst>
        </pc:spChg>
      </pc:sldChg>
      <pc:sldChg chg="addSp delSp modSp add mod">
        <pc:chgData name="Benjamin Robert" userId="bdf697ffd98a8826" providerId="LiveId" clId="{606CDD9B-9A2D-4C79-85CC-421D0917595E}" dt="2023-11-08T16:48:59.095" v="4262" actId="14100"/>
        <pc:sldMkLst>
          <pc:docMk/>
          <pc:sldMk cId="3076549120" sldId="313"/>
        </pc:sldMkLst>
        <pc:spChg chg="del">
          <ac:chgData name="Benjamin Robert" userId="bdf697ffd98a8826" providerId="LiveId" clId="{606CDD9B-9A2D-4C79-85CC-421D0917595E}" dt="2023-11-08T16:48:13.221" v="4255" actId="478"/>
          <ac:spMkLst>
            <pc:docMk/>
            <pc:sldMk cId="3076549120" sldId="313"/>
            <ac:spMk id="3" creationId="{ABE18F1F-4BA6-61D3-5F40-AD774C436CAC}"/>
          </ac:spMkLst>
        </pc:spChg>
        <pc:spChg chg="add mod">
          <ac:chgData name="Benjamin Robert" userId="bdf697ffd98a8826" providerId="LiveId" clId="{606CDD9B-9A2D-4C79-85CC-421D0917595E}" dt="2023-11-08T16:48:59.095" v="4262" actId="14100"/>
          <ac:spMkLst>
            <pc:docMk/>
            <pc:sldMk cId="3076549120" sldId="313"/>
            <ac:spMk id="5" creationId="{F81CAECB-F38D-4993-5C2B-409B032D6171}"/>
          </ac:spMkLst>
        </pc:spChg>
      </pc:sldChg>
      <pc:sldChg chg="modSp add mod">
        <pc:chgData name="Benjamin Robert" userId="bdf697ffd98a8826" providerId="LiveId" clId="{606CDD9B-9A2D-4C79-85CC-421D0917595E}" dt="2023-11-08T16:48:52.992" v="4260" actId="400"/>
        <pc:sldMkLst>
          <pc:docMk/>
          <pc:sldMk cId="1476768358" sldId="314"/>
        </pc:sldMkLst>
        <pc:spChg chg="mod">
          <ac:chgData name="Benjamin Robert" userId="bdf697ffd98a8826" providerId="LiveId" clId="{606CDD9B-9A2D-4C79-85CC-421D0917595E}" dt="2023-11-08T16:48:52.992" v="4260" actId="400"/>
          <ac:spMkLst>
            <pc:docMk/>
            <pc:sldMk cId="1476768358" sldId="314"/>
            <ac:spMk id="5" creationId="{F81CAECB-F38D-4993-5C2B-409B032D6171}"/>
          </ac:spMkLst>
        </pc:spChg>
      </pc:sldChg>
      <pc:sldChg chg="addSp delSp modSp add mod">
        <pc:chgData name="Benjamin Robert" userId="bdf697ffd98a8826" providerId="LiveId" clId="{606CDD9B-9A2D-4C79-85CC-421D0917595E}" dt="2023-11-08T16:52:45.146" v="4320" actId="12"/>
        <pc:sldMkLst>
          <pc:docMk/>
          <pc:sldMk cId="410452301" sldId="315"/>
        </pc:sldMkLst>
        <pc:spChg chg="add del mod">
          <ac:chgData name="Benjamin Robert" userId="bdf697ffd98a8826" providerId="LiveId" clId="{606CDD9B-9A2D-4C79-85CC-421D0917595E}" dt="2023-11-08T16:50:24.797" v="4297"/>
          <ac:spMkLst>
            <pc:docMk/>
            <pc:sldMk cId="410452301" sldId="315"/>
            <ac:spMk id="3" creationId="{865A6160-F432-BF7F-4AC6-61266206215F}"/>
          </ac:spMkLst>
        </pc:spChg>
        <pc:spChg chg="add del">
          <ac:chgData name="Benjamin Robert" userId="bdf697ffd98a8826" providerId="LiveId" clId="{606CDD9B-9A2D-4C79-85CC-421D0917595E}" dt="2023-11-08T16:50:34.508" v="4301"/>
          <ac:spMkLst>
            <pc:docMk/>
            <pc:sldMk cId="410452301" sldId="315"/>
            <ac:spMk id="4" creationId="{E4B6D111-7AE4-D9A3-60F1-F173A55674D3}"/>
          </ac:spMkLst>
        </pc:spChg>
        <pc:spChg chg="del">
          <ac:chgData name="Benjamin Robert" userId="bdf697ffd98a8826" providerId="LiveId" clId="{606CDD9B-9A2D-4C79-85CC-421D0917595E}" dt="2023-11-08T16:49:26.002" v="4270" actId="478"/>
          <ac:spMkLst>
            <pc:docMk/>
            <pc:sldMk cId="410452301" sldId="315"/>
            <ac:spMk id="5" creationId="{F81CAECB-F38D-4993-5C2B-409B032D6171}"/>
          </ac:spMkLst>
        </pc:spChg>
        <pc:spChg chg="add mod">
          <ac:chgData name="Benjamin Robert" userId="bdf697ffd98a8826" providerId="LiveId" clId="{606CDD9B-9A2D-4C79-85CC-421D0917595E}" dt="2023-11-08T16:52:45.146" v="4320" actId="12"/>
          <ac:spMkLst>
            <pc:docMk/>
            <pc:sldMk cId="410452301" sldId="315"/>
            <ac:spMk id="7" creationId="{5CD34477-4E20-8564-A83A-3B50443D1A70}"/>
          </ac:spMkLst>
        </pc:spChg>
      </pc:sldChg>
      <pc:sldChg chg="addSp modSp add mod">
        <pc:chgData name="Benjamin Robert" userId="bdf697ffd98a8826" providerId="LiveId" clId="{606CDD9B-9A2D-4C79-85CC-421D0917595E}" dt="2023-11-08T16:53:08.438" v="4324" actId="400"/>
        <pc:sldMkLst>
          <pc:docMk/>
          <pc:sldMk cId="15121075" sldId="316"/>
        </pc:sldMkLst>
        <pc:spChg chg="add mod">
          <ac:chgData name="Benjamin Robert" userId="bdf697ffd98a8826" providerId="LiveId" clId="{606CDD9B-9A2D-4C79-85CC-421D0917595E}" dt="2023-11-08T16:53:08.438" v="4324" actId="400"/>
          <ac:spMkLst>
            <pc:docMk/>
            <pc:sldMk cId="15121075" sldId="316"/>
            <ac:spMk id="3" creationId="{4E1BD372-EDEC-4830-9F41-749FCF024D8F}"/>
          </ac:spMkLst>
        </pc:spChg>
      </pc:sldChg>
      <pc:sldChg chg="add del">
        <pc:chgData name="Benjamin Robert" userId="bdf697ffd98a8826" providerId="LiveId" clId="{606CDD9B-9A2D-4C79-85CC-421D0917595E}" dt="2023-11-08T16:49:21.664" v="4269"/>
        <pc:sldMkLst>
          <pc:docMk/>
          <pc:sldMk cId="498831765" sldId="316"/>
        </pc:sldMkLst>
      </pc:sldChg>
      <pc:sldChg chg="add del">
        <pc:chgData name="Benjamin Robert" userId="bdf697ffd98a8826" providerId="LiveId" clId="{606CDD9B-9A2D-4C79-85CC-421D0917595E}" dt="2023-11-08T16:49:34.137" v="4274"/>
        <pc:sldMkLst>
          <pc:docMk/>
          <pc:sldMk cId="1172490249" sldId="316"/>
        </pc:sldMkLst>
      </pc:sldChg>
      <pc:sldChg chg="addSp modSp add mod">
        <pc:chgData name="Benjamin Robert" userId="bdf697ffd98a8826" providerId="LiveId" clId="{606CDD9B-9A2D-4C79-85CC-421D0917595E}" dt="2023-11-08T16:55:16.037" v="4339" actId="207"/>
        <pc:sldMkLst>
          <pc:docMk/>
          <pc:sldMk cId="655634133" sldId="317"/>
        </pc:sldMkLst>
        <pc:spChg chg="add mod">
          <ac:chgData name="Benjamin Robert" userId="bdf697ffd98a8826" providerId="LiveId" clId="{606CDD9B-9A2D-4C79-85CC-421D0917595E}" dt="2023-11-08T16:55:16.037" v="4339" actId="207"/>
          <ac:spMkLst>
            <pc:docMk/>
            <pc:sldMk cId="655634133" sldId="317"/>
            <ac:spMk id="4" creationId="{117B887F-4F97-DE38-64D0-2FC9D0D3CA16}"/>
          </ac:spMkLst>
        </pc:spChg>
      </pc:sldChg>
      <pc:sldChg chg="add del">
        <pc:chgData name="Benjamin Robert" userId="bdf697ffd98a8826" providerId="LiveId" clId="{606CDD9B-9A2D-4C79-85CC-421D0917595E}" dt="2023-11-08T16:49:33.787" v="4273"/>
        <pc:sldMkLst>
          <pc:docMk/>
          <pc:sldMk cId="1626958534" sldId="317"/>
        </pc:sldMkLst>
      </pc:sldChg>
      <pc:sldChg chg="add del">
        <pc:chgData name="Benjamin Robert" userId="bdf697ffd98a8826" providerId="LiveId" clId="{606CDD9B-9A2D-4C79-85CC-421D0917595E}" dt="2023-11-08T16:49:21.528" v="4268"/>
        <pc:sldMkLst>
          <pc:docMk/>
          <pc:sldMk cId="4257549673" sldId="317"/>
        </pc:sldMkLst>
      </pc:sldChg>
      <pc:sldChg chg="addSp delSp modSp add mod">
        <pc:chgData name="Benjamin Robert" userId="bdf697ffd98a8826" providerId="LiveId" clId="{606CDD9B-9A2D-4C79-85CC-421D0917595E}" dt="2023-11-08T16:55:47.749" v="4344" actId="12"/>
        <pc:sldMkLst>
          <pc:docMk/>
          <pc:sldMk cId="2089735605" sldId="318"/>
        </pc:sldMkLst>
        <pc:spChg chg="add del mod">
          <ac:chgData name="Benjamin Robert" userId="bdf697ffd98a8826" providerId="LiveId" clId="{606CDD9B-9A2D-4C79-85CC-421D0917595E}" dt="2023-11-08T16:55:25.511" v="4340" actId="478"/>
          <ac:spMkLst>
            <pc:docMk/>
            <pc:sldMk cId="2089735605" sldId="318"/>
            <ac:spMk id="3" creationId="{2E51A24B-CAC8-F4D7-80FC-3A3484BA09B5}"/>
          </ac:spMkLst>
        </pc:spChg>
        <pc:spChg chg="add mod">
          <ac:chgData name="Benjamin Robert" userId="bdf697ffd98a8826" providerId="LiveId" clId="{606CDD9B-9A2D-4C79-85CC-421D0917595E}" dt="2023-11-08T16:55:47.749" v="4344" actId="12"/>
          <ac:spMkLst>
            <pc:docMk/>
            <pc:sldMk cId="2089735605" sldId="318"/>
            <ac:spMk id="4" creationId="{E39C0BF5-6A1F-B40F-445F-3B826A7CE329}"/>
          </ac:spMkLst>
        </pc:spChg>
      </pc:sldChg>
      <pc:sldChg chg="add del">
        <pc:chgData name="Benjamin Robert" userId="bdf697ffd98a8826" providerId="LiveId" clId="{606CDD9B-9A2D-4C79-85CC-421D0917595E}" dt="2023-11-08T16:49:21.215" v="4267"/>
        <pc:sldMkLst>
          <pc:docMk/>
          <pc:sldMk cId="3490385075" sldId="318"/>
        </pc:sldMkLst>
      </pc:sldChg>
      <pc:sldChg chg="addSp delSp modSp add mod">
        <pc:chgData name="Benjamin Robert" userId="bdf697ffd98a8826" providerId="LiveId" clId="{606CDD9B-9A2D-4C79-85CC-421D0917595E}" dt="2023-11-08T16:58:11.441" v="4476" actId="552"/>
        <pc:sldMkLst>
          <pc:docMk/>
          <pc:sldMk cId="4080522885" sldId="319"/>
        </pc:sldMkLst>
        <pc:spChg chg="add del">
          <ac:chgData name="Benjamin Robert" userId="bdf697ffd98a8826" providerId="LiveId" clId="{606CDD9B-9A2D-4C79-85CC-421D0917595E}" dt="2023-11-08T16:56:10.729" v="4346"/>
          <ac:spMkLst>
            <pc:docMk/>
            <pc:sldMk cId="4080522885" sldId="319"/>
            <ac:spMk id="3" creationId="{59C872A4-43F3-22AC-17A7-319FA916DF95}"/>
          </ac:spMkLst>
        </pc:spChg>
        <pc:spChg chg="add mod">
          <ac:chgData name="Benjamin Robert" userId="bdf697ffd98a8826" providerId="LiveId" clId="{606CDD9B-9A2D-4C79-85CC-421D0917595E}" dt="2023-11-08T16:56:57.066" v="4357" actId="12"/>
          <ac:spMkLst>
            <pc:docMk/>
            <pc:sldMk cId="4080522885" sldId="319"/>
            <ac:spMk id="5" creationId="{7539C31E-9D97-0164-2CFA-AF82E454872A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6" creationId="{E0C6067A-8D5C-D3B5-1C1D-E468736D8F20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7" creationId="{488BB1EA-DA62-42FC-ECDA-A2A2F39F352A}"/>
          </ac:spMkLst>
        </pc:spChg>
        <pc:spChg chg="add mod">
          <ac:chgData name="Benjamin Robert" userId="bdf697ffd98a8826" providerId="LiveId" clId="{606CDD9B-9A2D-4C79-85CC-421D0917595E}" dt="2023-11-08T16:58:11.441" v="4476" actId="552"/>
          <ac:spMkLst>
            <pc:docMk/>
            <pc:sldMk cId="4080522885" sldId="319"/>
            <ac:spMk id="8" creationId="{CCB435DF-144F-1E10-FA8C-26C6E6A50F78}"/>
          </ac:spMkLst>
        </pc:spChg>
      </pc:sldChg>
      <pc:sldChg chg="addSp delSp modSp add mod">
        <pc:chgData name="Benjamin Robert" userId="bdf697ffd98a8826" providerId="LiveId" clId="{606CDD9B-9A2D-4C79-85CC-421D0917595E}" dt="2023-11-08T16:59:20.644" v="4485" actId="1076"/>
        <pc:sldMkLst>
          <pc:docMk/>
          <pc:sldMk cId="1302240741" sldId="320"/>
        </pc:sldMkLst>
        <pc:spChg chg="add del mod">
          <ac:chgData name="Benjamin Robert" userId="bdf697ffd98a8826" providerId="LiveId" clId="{606CDD9B-9A2D-4C79-85CC-421D0917595E}" dt="2023-11-08T16:58:24.688" v="4478"/>
          <ac:spMkLst>
            <pc:docMk/>
            <pc:sldMk cId="1302240741" sldId="320"/>
            <ac:spMk id="3" creationId="{029A6F2F-0FA7-5CD6-65DE-E1D9DB1B36F8}"/>
          </ac:spMkLst>
        </pc:spChg>
        <pc:spChg chg="add mod">
          <ac:chgData name="Benjamin Robert" userId="bdf697ffd98a8826" providerId="LiveId" clId="{606CDD9B-9A2D-4C79-85CC-421D0917595E}" dt="2023-11-08T16:58:40.752" v="4481" actId="400"/>
          <ac:spMkLst>
            <pc:docMk/>
            <pc:sldMk cId="1302240741" sldId="320"/>
            <ac:spMk id="4" creationId="{9165076B-2AD0-68B7-0EBF-57165B9D728A}"/>
          </ac:spMkLst>
        </pc:spChg>
        <pc:spChg chg="add mod">
          <ac:chgData name="Benjamin Robert" userId="bdf697ffd98a8826" providerId="LiveId" clId="{606CDD9B-9A2D-4C79-85CC-421D0917595E}" dt="2023-11-08T16:58:29.185" v="4479"/>
          <ac:spMkLst>
            <pc:docMk/>
            <pc:sldMk cId="1302240741" sldId="320"/>
            <ac:spMk id="5" creationId="{5BBB43E6-17A1-2D03-79F1-3306FF16AF91}"/>
          </ac:spMkLst>
        </pc:spChg>
        <pc:spChg chg="add del mod">
          <ac:chgData name="Benjamin Robert" userId="bdf697ffd98a8826" providerId="LiveId" clId="{606CDD9B-9A2D-4C79-85CC-421D0917595E}" dt="2023-11-08T16:58:47.908" v="4482" actId="478"/>
          <ac:spMkLst>
            <pc:docMk/>
            <pc:sldMk cId="1302240741" sldId="320"/>
            <ac:spMk id="6" creationId="{9D406957-DA52-DD4F-4152-65DE529BAEA1}"/>
          </ac:spMkLst>
        </pc:spChg>
        <pc:spChg chg="add mod">
          <ac:chgData name="Benjamin Robert" userId="bdf697ffd98a8826" providerId="LiveId" clId="{606CDD9B-9A2D-4C79-85CC-421D0917595E}" dt="2023-11-08T16:58:29.185" v="4479"/>
          <ac:spMkLst>
            <pc:docMk/>
            <pc:sldMk cId="1302240741" sldId="320"/>
            <ac:spMk id="7" creationId="{65EA8DC3-F87B-EDFC-498B-3DC82B973E1C}"/>
          </ac:spMkLst>
        </pc:spChg>
        <pc:picChg chg="add mod">
          <ac:chgData name="Benjamin Robert" userId="bdf697ffd98a8826" providerId="LiveId" clId="{606CDD9B-9A2D-4C79-85CC-421D0917595E}" dt="2023-11-08T16:59:20.644" v="4485" actId="1076"/>
          <ac:picMkLst>
            <pc:docMk/>
            <pc:sldMk cId="1302240741" sldId="320"/>
            <ac:picMk id="9" creationId="{A3FAB44A-AED3-2C5D-F631-86625B167D6B}"/>
          </ac:picMkLst>
        </pc:picChg>
      </pc:sldChg>
      <pc:sldChg chg="addSp delSp modSp add mod">
        <pc:chgData name="Benjamin Robert" userId="bdf697ffd98a8826" providerId="LiveId" clId="{606CDD9B-9A2D-4C79-85CC-421D0917595E}" dt="2023-11-08T17:17:59.809" v="4668" actId="20577"/>
        <pc:sldMkLst>
          <pc:docMk/>
          <pc:sldMk cId="3364691786" sldId="321"/>
        </pc:sldMkLst>
        <pc:spChg chg="add del">
          <ac:chgData name="Benjamin Robert" userId="bdf697ffd98a8826" providerId="LiveId" clId="{606CDD9B-9A2D-4C79-85CC-421D0917595E}" dt="2023-11-08T16:59:43.726" v="4487"/>
          <ac:spMkLst>
            <pc:docMk/>
            <pc:sldMk cId="3364691786" sldId="321"/>
            <ac:spMk id="3" creationId="{B159DC68-77F8-455D-3553-789D24C65C00}"/>
          </ac:spMkLst>
        </pc:spChg>
        <pc:spChg chg="add mod">
          <ac:chgData name="Benjamin Robert" userId="bdf697ffd98a8826" providerId="LiveId" clId="{606CDD9B-9A2D-4C79-85CC-421D0917595E}" dt="2023-11-08T17:17:59.809" v="4668" actId="20577"/>
          <ac:spMkLst>
            <pc:docMk/>
            <pc:sldMk cId="3364691786" sldId="321"/>
            <ac:spMk id="5" creationId="{A35E004F-A784-20CD-0FC6-62181A64B7D8}"/>
          </ac:spMkLst>
        </pc:spChg>
        <pc:spChg chg="add mod">
          <ac:chgData name="Benjamin Robert" userId="bdf697ffd98a8826" providerId="LiveId" clId="{606CDD9B-9A2D-4C79-85CC-421D0917595E}" dt="2023-11-08T17:03:30.071" v="4549" actId="1076"/>
          <ac:spMkLst>
            <pc:docMk/>
            <pc:sldMk cId="3364691786" sldId="321"/>
            <ac:spMk id="6" creationId="{5FDA81BD-6D10-A346-B6E7-A0976975F1B0}"/>
          </ac:spMkLst>
        </pc:spChg>
        <pc:spChg chg="add mod">
          <ac:chgData name="Benjamin Robert" userId="bdf697ffd98a8826" providerId="LiveId" clId="{606CDD9B-9A2D-4C79-85CC-421D0917595E}" dt="2023-11-08T17:03:13.918" v="4546" actId="1076"/>
          <ac:spMkLst>
            <pc:docMk/>
            <pc:sldMk cId="3364691786" sldId="321"/>
            <ac:spMk id="7" creationId="{B7E52D29-ECA4-48B0-A8B9-FEC7F2D9FCED}"/>
          </ac:spMkLst>
        </pc:spChg>
        <pc:spChg chg="add mod">
          <ac:chgData name="Benjamin Robert" userId="bdf697ffd98a8826" providerId="LiveId" clId="{606CDD9B-9A2D-4C79-85CC-421D0917595E}" dt="2023-11-08T17:03:23.858" v="4548" actId="1076"/>
          <ac:spMkLst>
            <pc:docMk/>
            <pc:sldMk cId="3364691786" sldId="321"/>
            <ac:spMk id="8" creationId="{769BF516-2E54-A060-CAC5-94EFB2A51244}"/>
          </ac:spMkLst>
        </pc:spChg>
        <pc:spChg chg="add mod">
          <ac:chgData name="Benjamin Robert" userId="bdf697ffd98a8826" providerId="LiveId" clId="{606CDD9B-9A2D-4C79-85CC-421D0917595E}" dt="2023-11-08T17:03:23.858" v="4548" actId="1076"/>
          <ac:spMkLst>
            <pc:docMk/>
            <pc:sldMk cId="3364691786" sldId="321"/>
            <ac:spMk id="9" creationId="{9030A493-0FAB-76FB-3BAB-002BDF6283FF}"/>
          </ac:spMkLst>
        </pc:spChg>
      </pc:sldChg>
      <pc:sldChg chg="addSp delSp modSp add mod">
        <pc:chgData name="Benjamin Robert" userId="bdf697ffd98a8826" providerId="LiveId" clId="{606CDD9B-9A2D-4C79-85CC-421D0917595E}" dt="2023-11-08T17:06:15.111" v="4564" actId="400"/>
        <pc:sldMkLst>
          <pc:docMk/>
          <pc:sldMk cId="1130772838" sldId="322"/>
        </pc:sldMkLst>
        <pc:spChg chg="add mod">
          <ac:chgData name="Benjamin Robert" userId="bdf697ffd98a8826" providerId="LiveId" clId="{606CDD9B-9A2D-4C79-85CC-421D0917595E}" dt="2023-11-08T17:06:15.111" v="4564" actId="400"/>
          <ac:spMkLst>
            <pc:docMk/>
            <pc:sldMk cId="1130772838" sldId="322"/>
            <ac:spMk id="3" creationId="{4CE67F81-B494-3C26-8CF4-7F8EEE1CE9A1}"/>
          </ac:spMkLst>
        </pc:spChg>
        <pc:spChg chg="add del mod">
          <ac:chgData name="Benjamin Robert" userId="bdf697ffd98a8826" providerId="LiveId" clId="{606CDD9B-9A2D-4C79-85CC-421D0917595E}" dt="2023-11-08T17:05:30.126" v="4553" actId="478"/>
          <ac:spMkLst>
            <pc:docMk/>
            <pc:sldMk cId="1130772838" sldId="322"/>
            <ac:spMk id="4" creationId="{A05FF2EB-2F19-2157-8053-96B92C8AFFF3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5" creationId="{F69C4C48-8184-F226-1B65-9CEF7C8738E1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6" creationId="{F6AE6573-CA90-721A-984C-00DA489CD6B2}"/>
          </ac:spMkLst>
        </pc:spChg>
        <pc:spChg chg="add mod">
          <ac:chgData name="Benjamin Robert" userId="bdf697ffd98a8826" providerId="LiveId" clId="{606CDD9B-9A2D-4C79-85CC-421D0917595E}" dt="2023-11-08T17:03:46.824" v="4550"/>
          <ac:spMkLst>
            <pc:docMk/>
            <pc:sldMk cId="1130772838" sldId="322"/>
            <ac:spMk id="7" creationId="{C900C57E-0E73-5670-51C2-688BF4965DED}"/>
          </ac:spMkLst>
        </pc:spChg>
        <pc:picChg chg="add mod">
          <ac:chgData name="Benjamin Robert" userId="bdf697ffd98a8826" providerId="LiveId" clId="{606CDD9B-9A2D-4C79-85CC-421D0917595E}" dt="2023-11-08T17:05:32.068" v="4554" actId="1076"/>
          <ac:picMkLst>
            <pc:docMk/>
            <pc:sldMk cId="1130772838" sldId="322"/>
            <ac:picMk id="8" creationId="{FBA4A771-169F-BF78-FC9C-C4A02B028A4D}"/>
          </ac:picMkLst>
        </pc:picChg>
      </pc:sldChg>
      <pc:sldChg chg="addSp delSp modSp add mod">
        <pc:chgData name="Benjamin Robert" userId="bdf697ffd98a8826" providerId="LiveId" clId="{606CDD9B-9A2D-4C79-85CC-421D0917595E}" dt="2023-11-08T17:07:17.850" v="4583" actId="1076"/>
        <pc:sldMkLst>
          <pc:docMk/>
          <pc:sldMk cId="558224691" sldId="323"/>
        </pc:sldMkLst>
        <pc:spChg chg="add del">
          <ac:chgData name="Benjamin Robert" userId="bdf697ffd98a8826" providerId="LiveId" clId="{606CDD9B-9A2D-4C79-85CC-421D0917595E}" dt="2023-11-08T17:06:47.929" v="4572"/>
          <ac:spMkLst>
            <pc:docMk/>
            <pc:sldMk cId="558224691" sldId="323"/>
            <ac:spMk id="3" creationId="{FD9685F0-8C3D-F2D2-D4EA-EC3F375BA14B}"/>
          </ac:spMkLst>
        </pc:spChg>
        <pc:spChg chg="add mod">
          <ac:chgData name="Benjamin Robert" userId="bdf697ffd98a8826" providerId="LiveId" clId="{606CDD9B-9A2D-4C79-85CC-421D0917595E}" dt="2023-11-08T17:07:17.850" v="4583" actId="1076"/>
          <ac:spMkLst>
            <pc:docMk/>
            <pc:sldMk cId="558224691" sldId="323"/>
            <ac:spMk id="5" creationId="{D63D313F-33F5-03CD-23FE-596CB716FD90}"/>
          </ac:spMkLst>
        </pc:spChg>
      </pc:sldChg>
      <pc:sldChg chg="addSp modSp add mod">
        <pc:chgData name="Benjamin Robert" userId="bdf697ffd98a8826" providerId="LiveId" clId="{606CDD9B-9A2D-4C79-85CC-421D0917595E}" dt="2023-11-08T17:07:50.296" v="4588" actId="400"/>
        <pc:sldMkLst>
          <pc:docMk/>
          <pc:sldMk cId="615366645" sldId="324"/>
        </pc:sldMkLst>
        <pc:spChg chg="add mod">
          <ac:chgData name="Benjamin Robert" userId="bdf697ffd98a8826" providerId="LiveId" clId="{606CDD9B-9A2D-4C79-85CC-421D0917595E}" dt="2023-11-08T17:07:50.296" v="4588" actId="400"/>
          <ac:spMkLst>
            <pc:docMk/>
            <pc:sldMk cId="615366645" sldId="324"/>
            <ac:spMk id="3" creationId="{AE88C5F2-21BC-8C51-91B8-96616D212A54}"/>
          </ac:spMkLst>
        </pc:spChg>
      </pc:sldChg>
      <pc:sldChg chg="addSp delSp modSp add mod">
        <pc:chgData name="Benjamin Robert" userId="bdf697ffd98a8826" providerId="LiveId" clId="{606CDD9B-9A2D-4C79-85CC-421D0917595E}" dt="2023-11-08T17:08:54.481" v="4626" actId="1038"/>
        <pc:sldMkLst>
          <pc:docMk/>
          <pc:sldMk cId="260925361" sldId="325"/>
        </pc:sldMkLst>
        <pc:spChg chg="add del">
          <ac:chgData name="Benjamin Robert" userId="bdf697ffd98a8826" providerId="LiveId" clId="{606CDD9B-9A2D-4C79-85CC-421D0917595E}" dt="2023-11-08T17:08:05.259" v="4590"/>
          <ac:spMkLst>
            <pc:docMk/>
            <pc:sldMk cId="260925361" sldId="325"/>
            <ac:spMk id="3" creationId="{C1D3CCB6-335E-3ECA-256E-4EB7253EB40F}"/>
          </ac:spMkLst>
        </pc:spChg>
        <pc:spChg chg="add mod">
          <ac:chgData name="Benjamin Robert" userId="bdf697ffd98a8826" providerId="LiveId" clId="{606CDD9B-9A2D-4C79-85CC-421D0917595E}" dt="2023-11-08T17:08:48.507" v="4603" actId="15"/>
          <ac:spMkLst>
            <pc:docMk/>
            <pc:sldMk cId="260925361" sldId="325"/>
            <ac:spMk id="5" creationId="{7FD7EC98-19D9-8AE6-4F59-E7410C449799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6" creationId="{2BAEBBA6-0863-1FA2-BD80-7D58ABAF4E3A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7" creationId="{75DA8CE5-74EF-68AB-869A-DD6685079944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8" creationId="{8A98CC6E-ED9B-D706-66B4-F6B2AFD57500}"/>
          </ac:spMkLst>
        </pc:spChg>
        <pc:spChg chg="add mod">
          <ac:chgData name="Benjamin Robert" userId="bdf697ffd98a8826" providerId="LiveId" clId="{606CDD9B-9A2D-4C79-85CC-421D0917595E}" dt="2023-11-08T17:08:54.481" v="4626" actId="1038"/>
          <ac:spMkLst>
            <pc:docMk/>
            <pc:sldMk cId="260925361" sldId="325"/>
            <ac:spMk id="9" creationId="{E21EACDB-8A84-1522-3D0F-44734DAE809D}"/>
          </ac:spMkLst>
        </pc:spChg>
      </pc:sldChg>
      <pc:sldChg chg="addSp delSp modSp add mod">
        <pc:chgData name="Benjamin Robert" userId="bdf697ffd98a8826" providerId="LiveId" clId="{606CDD9B-9A2D-4C79-85CC-421D0917595E}" dt="2023-11-08T17:09:32.082" v="4632" actId="400"/>
        <pc:sldMkLst>
          <pc:docMk/>
          <pc:sldMk cId="2431365379" sldId="326"/>
        </pc:sldMkLst>
        <pc:spChg chg="add mod">
          <ac:chgData name="Benjamin Robert" userId="bdf697ffd98a8826" providerId="LiveId" clId="{606CDD9B-9A2D-4C79-85CC-421D0917595E}" dt="2023-11-08T17:09:32.082" v="4632" actId="400"/>
          <ac:spMkLst>
            <pc:docMk/>
            <pc:sldMk cId="2431365379" sldId="326"/>
            <ac:spMk id="3" creationId="{1A3383F9-63C6-93F9-9546-408619DEA9AE}"/>
          </ac:spMkLst>
        </pc:spChg>
        <pc:spChg chg="add del mod">
          <ac:chgData name="Benjamin Robert" userId="bdf697ffd98a8826" providerId="LiveId" clId="{606CDD9B-9A2D-4C79-85CC-421D0917595E}" dt="2023-11-08T17:09:20.130" v="4629" actId="478"/>
          <ac:spMkLst>
            <pc:docMk/>
            <pc:sldMk cId="2431365379" sldId="326"/>
            <ac:spMk id="4" creationId="{10B5742E-4971-6BAC-FB78-D5D68D38902C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5" creationId="{EC488A8F-6A3E-C44F-5048-1FD1203AF8C6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6" creationId="{667A57C9-9CED-C798-4A05-7C2638378CCC}"/>
          </ac:spMkLst>
        </pc:spChg>
        <pc:spChg chg="add mod">
          <ac:chgData name="Benjamin Robert" userId="bdf697ffd98a8826" providerId="LiveId" clId="{606CDD9B-9A2D-4C79-85CC-421D0917595E}" dt="2023-11-08T17:09:09.816" v="4627"/>
          <ac:spMkLst>
            <pc:docMk/>
            <pc:sldMk cId="2431365379" sldId="326"/>
            <ac:spMk id="7" creationId="{21293D9A-80F8-8DA6-2258-B248C214A68C}"/>
          </ac:spMkLst>
        </pc:spChg>
        <pc:picChg chg="add mod">
          <ac:chgData name="Benjamin Robert" userId="bdf697ffd98a8826" providerId="LiveId" clId="{606CDD9B-9A2D-4C79-85CC-421D0917595E}" dt="2023-11-08T17:09:24.586" v="4631" actId="1076"/>
          <ac:picMkLst>
            <pc:docMk/>
            <pc:sldMk cId="2431365379" sldId="326"/>
            <ac:picMk id="8" creationId="{635FF970-50C1-1656-B999-C59D92F45884}"/>
          </ac:picMkLst>
        </pc:picChg>
      </pc:sldChg>
      <pc:sldChg chg="addSp delSp modSp add mod">
        <pc:chgData name="Benjamin Robert" userId="bdf697ffd98a8826" providerId="LiveId" clId="{606CDD9B-9A2D-4C79-85CC-421D0917595E}" dt="2023-11-08T17:10:48.227" v="4649" actId="552"/>
        <pc:sldMkLst>
          <pc:docMk/>
          <pc:sldMk cId="2261574063" sldId="327"/>
        </pc:sldMkLst>
        <pc:spChg chg="add del">
          <ac:chgData name="Benjamin Robert" userId="bdf697ffd98a8826" providerId="LiveId" clId="{606CDD9B-9A2D-4C79-85CC-421D0917595E}" dt="2023-11-08T17:10:00.069" v="4636"/>
          <ac:spMkLst>
            <pc:docMk/>
            <pc:sldMk cId="2261574063" sldId="327"/>
            <ac:spMk id="3" creationId="{EF9BFC18-F137-0C27-B9EA-5FAF0BBD84E4}"/>
          </ac:spMkLst>
        </pc:spChg>
        <pc:spChg chg="add mod">
          <ac:chgData name="Benjamin Robert" userId="bdf697ffd98a8826" providerId="LiveId" clId="{606CDD9B-9A2D-4C79-85CC-421D0917595E}" dt="2023-11-08T17:10:15.364" v="4642" actId="15"/>
          <ac:spMkLst>
            <pc:docMk/>
            <pc:sldMk cId="2261574063" sldId="327"/>
            <ac:spMk id="5" creationId="{26A8691E-6171-523E-D0DF-FD860B27E272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6" creationId="{4F3E3B88-BEC4-2045-516B-5C9474A325AF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7" creationId="{496DF40A-A469-BB4F-02BC-211F944EB75C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8" creationId="{E31C03B1-D034-155A-BDC3-EC4CAEB032F0}"/>
          </ac:spMkLst>
        </pc:spChg>
        <pc:spChg chg="add mod">
          <ac:chgData name="Benjamin Robert" userId="bdf697ffd98a8826" providerId="LiveId" clId="{606CDD9B-9A2D-4C79-85CC-421D0917595E}" dt="2023-11-08T17:10:48.227" v="4649" actId="552"/>
          <ac:spMkLst>
            <pc:docMk/>
            <pc:sldMk cId="2261574063" sldId="327"/>
            <ac:spMk id="9" creationId="{3D8EEFD0-4623-2E22-06AF-9D4DD1797C39}"/>
          </ac:spMkLst>
        </pc:spChg>
      </pc:sldChg>
      <pc:sldChg chg="addSp delSp modSp add mod">
        <pc:chgData name="Benjamin Robert" userId="bdf697ffd98a8826" providerId="LiveId" clId="{606CDD9B-9A2D-4C79-85CC-421D0917595E}" dt="2023-11-08T17:11:23.290" v="4654" actId="400"/>
        <pc:sldMkLst>
          <pc:docMk/>
          <pc:sldMk cId="1696003831" sldId="328"/>
        </pc:sldMkLst>
        <pc:spChg chg="add mod">
          <ac:chgData name="Benjamin Robert" userId="bdf697ffd98a8826" providerId="LiveId" clId="{606CDD9B-9A2D-4C79-85CC-421D0917595E}" dt="2023-11-08T17:11:23.290" v="4654" actId="400"/>
          <ac:spMkLst>
            <pc:docMk/>
            <pc:sldMk cId="1696003831" sldId="328"/>
            <ac:spMk id="3" creationId="{DF6657B2-8E56-8763-2395-11905794BB57}"/>
          </ac:spMkLst>
        </pc:spChg>
        <pc:spChg chg="add del mod">
          <ac:chgData name="Benjamin Robert" userId="bdf697ffd98a8826" providerId="LiveId" clId="{606CDD9B-9A2D-4C79-85CC-421D0917595E}" dt="2023-11-08T17:11:15.702" v="4652" actId="478"/>
          <ac:spMkLst>
            <pc:docMk/>
            <pc:sldMk cId="1696003831" sldId="328"/>
            <ac:spMk id="4" creationId="{BB0AF5C8-7757-475B-3DB4-29C16A4548C4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5" creationId="{F42C0C52-5341-C895-CAEC-2741D16A78F8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6" creationId="{18A6CF3F-8598-A582-FCED-3C44FE270D06}"/>
          </ac:spMkLst>
        </pc:spChg>
        <pc:spChg chg="add mod">
          <ac:chgData name="Benjamin Robert" userId="bdf697ffd98a8826" providerId="LiveId" clId="{606CDD9B-9A2D-4C79-85CC-421D0917595E}" dt="2023-11-08T17:11:02.990" v="4650"/>
          <ac:spMkLst>
            <pc:docMk/>
            <pc:sldMk cId="1696003831" sldId="328"/>
            <ac:spMk id="7" creationId="{F5D2AF51-FB79-3DA2-5B18-5BDD200B45B0}"/>
          </ac:spMkLst>
        </pc:spChg>
        <pc:picChg chg="add mod">
          <ac:chgData name="Benjamin Robert" userId="bdf697ffd98a8826" providerId="LiveId" clId="{606CDD9B-9A2D-4C79-85CC-421D0917595E}" dt="2023-11-08T17:11:19.367" v="4653" actId="1076"/>
          <ac:picMkLst>
            <pc:docMk/>
            <pc:sldMk cId="1696003831" sldId="328"/>
            <ac:picMk id="8" creationId="{DDF842BA-157C-A322-6800-347AC86858BB}"/>
          </ac:picMkLst>
        </pc:picChg>
      </pc:sldChg>
      <pc:sldChg chg="addSp delSp modSp add mod">
        <pc:chgData name="Benjamin Robert" userId="bdf697ffd98a8826" providerId="LiveId" clId="{606CDD9B-9A2D-4C79-85CC-421D0917595E}" dt="2023-11-08T17:11:34.268" v="4656" actId="478"/>
        <pc:sldMkLst>
          <pc:docMk/>
          <pc:sldMk cId="2475790112" sldId="329"/>
        </pc:sldMkLst>
        <pc:spChg chg="del">
          <ac:chgData name="Benjamin Robert" userId="bdf697ffd98a8826" providerId="LiveId" clId="{606CDD9B-9A2D-4C79-85CC-421D0917595E}" dt="2023-11-08T17:11:32.255" v="4655" actId="478"/>
          <ac:spMkLst>
            <pc:docMk/>
            <pc:sldMk cId="2475790112" sldId="329"/>
            <ac:spMk id="2" creationId="{D56975EA-2079-C736-5F92-CF02A602BE90}"/>
          </ac:spMkLst>
        </pc:spChg>
        <pc:spChg chg="add del mod">
          <ac:chgData name="Benjamin Robert" userId="bdf697ffd98a8826" providerId="LiveId" clId="{606CDD9B-9A2D-4C79-85CC-421D0917595E}" dt="2023-11-08T17:11:34.268" v="4656" actId="478"/>
          <ac:spMkLst>
            <pc:docMk/>
            <pc:sldMk cId="2475790112" sldId="329"/>
            <ac:spMk id="4" creationId="{228D3DB6-3A76-32ED-6BA6-52CE4979EF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3E35D-391A-E051-594E-DCABDBBC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500843-FF4A-63CD-A8F8-8A857A0F1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9ACB4-E3FD-0F5C-5F90-CD9A7B1B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196B8-3F2A-C740-1EC9-B5089036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7CFE3-EB06-50B8-3B42-B6FF009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30712-4C4B-031A-4930-B1DB158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756BA4-B455-6CC7-B2A2-18FE3ECF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CB126-E3A1-E0B0-7AD2-6832F672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F1EBC-D197-07A5-6AF3-9517687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0A3E9-8A52-C023-2C00-41661CA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32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BF7AAA-8093-998C-9637-2B59D2BB6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7BBDE-821C-0F57-B70A-70977E3D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06294-F3F1-58B4-128D-52FBFE5B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9B51D2-6190-6946-CF7C-48C73DC8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47A5F-6868-E1F1-C96A-E13268ED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1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65115-FB49-5790-25B3-1AC49D1B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CE3FD-8A0A-FFB4-D306-0B6B5CC1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B24AD-4926-684D-3783-DF897BD1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BF9B2-D485-2496-6A6D-073E389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7F5F6-CDD6-D9C1-7CB0-D9210AE4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2A6B5-7B13-A8F4-2797-7D7944D8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1875A7-8546-DC2F-06BB-9CEDAD5D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A737F-10CE-4D00-DF91-8EBD836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59A12-3B95-BDB8-FBAC-11A4F52F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FAD34-8415-E3A0-A730-C520FCA7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3B68-20F1-3850-B537-4D3E295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E0333-1AFC-1EFA-DB78-E4EED751E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12A77D-8F3F-6167-8341-D40EB434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1A0BF1-0EAE-BE1F-E23F-C99DD422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35EAE-9D47-468C-6B6A-8183ACCB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147A3-A914-F05E-6D0E-887DE92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1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2C3E8-AED5-9C57-59C5-5037AB74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FB40E-4DF1-7805-126E-FB6044CAF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B52824-34D2-6262-A87F-9063A320B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05F957-0D9D-1614-9175-E5B57493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3E8216-F2E2-0822-E29D-1FD900223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C8C6E3-E7F8-FD3E-A9E2-E456CA05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DE7509-96AC-FC58-E123-CA6807A0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5E6691-4D06-C4EC-5F5D-67E37D41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4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A3C94-0A86-5C39-AC76-BC6347D4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D3EEAC-E143-D93D-EBCA-9276F64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AE82B3-D4E6-3EA7-CC91-F46DB205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3A588-20AB-48A4-63F3-7A242FDA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5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41459A-4779-2B42-7F12-95B78A6F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443840-314E-6A31-69E0-639A9AD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9936B-46A8-815B-6BEF-2166CB2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5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A885B-8B9A-4EDA-C630-BBD6097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B0B36-6AB3-E061-4C9F-8FEF74AA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86A403-5A0C-032E-86FE-3EF6883F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9C1F0-5FC3-D63C-26A8-7D3E436D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34EE8-79E6-A79E-EA75-80A8511E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E7BD7-6963-140A-8A46-4C2702C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64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A3298-6D16-9DA3-446B-87B3C7D0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B70EEF-0D9E-1A25-AC90-2B869242A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04DFF0-F443-9AAA-E0B6-6E58A7A9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7A621-2BD8-B03A-83BF-EC4972F2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601B8-E7E9-6EC1-7952-6DC5DFF2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A8328A-1887-E974-8819-65BB266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B61AFD-9078-88B4-D038-1E5B5F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680F9C-1B9E-EB7C-A334-0BF20775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9F0B4-ACD5-F3E0-6357-EA66E4F1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D1CE-B36B-4FF6-9705-E147FB9A8993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10F1C-8B9A-E0CA-0D0D-BF2645B23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327A0-C78A-3BA6-532D-43FD959D9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4296-1234-434B-928E-4F2213CD89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4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microsoft.com/office/2007/relationships/hdphoto" Target="../media/hdphoto1.wdp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041D4-4DEE-2510-77DF-0E0E82B0D0C8}"/>
              </a:ext>
            </a:extLst>
          </p:cNvPr>
          <p:cNvSpPr txBox="1"/>
          <p:nvPr/>
        </p:nvSpPr>
        <p:spPr>
          <a:xfrm>
            <a:off x="1" y="194228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Gérer un projet avec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145A7-A59B-E86E-6989-799766D074E5}"/>
              </a:ext>
            </a:extLst>
          </p:cNvPr>
          <p:cNvSpPr txBox="1"/>
          <p:nvPr/>
        </p:nvSpPr>
        <p:spPr>
          <a:xfrm>
            <a:off x="9679576" y="6248400"/>
            <a:ext cx="2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Benjamin Robert</a:t>
            </a:r>
          </a:p>
        </p:txBody>
      </p:sp>
      <p:pic>
        <p:nvPicPr>
          <p:cNvPr id="1026" name="Picture 2" descr="Git full logo transparent PNG - StickPNG">
            <a:extLst>
              <a:ext uri="{FF2B5EF4-FFF2-40B4-BE49-F238E27FC236}">
                <a16:creationId xmlns:a16="http://schemas.microsoft.com/office/drawing/2014/main" id="{5E726847-0964-01AB-480A-ADD5129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59" y="2956968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E10D8C79-A83B-051D-2252-2524E6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45" y="2845153"/>
            <a:ext cx="2601004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EC97A9-C9C2-E981-DD31-BC49159387F3}"/>
              </a:ext>
            </a:extLst>
          </p:cNvPr>
          <p:cNvSpPr txBox="1"/>
          <p:nvPr/>
        </p:nvSpPr>
        <p:spPr>
          <a:xfrm>
            <a:off x="-435428" y="6400688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07/11/2024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33089-E4FF-688F-6F44-C42FF5126A2D}"/>
              </a:ext>
            </a:extLst>
          </p:cNvPr>
          <p:cNvSpPr txBox="1"/>
          <p:nvPr/>
        </p:nvSpPr>
        <p:spPr>
          <a:xfrm>
            <a:off x="4714875" y="314243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9926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Dossier ouvert">
            <a:extLst>
              <a:ext uri="{FF2B5EF4-FFF2-40B4-BE49-F238E27FC236}">
                <a16:creationId xmlns:a16="http://schemas.microsoft.com/office/drawing/2014/main" id="{DFF53526-8375-0B8B-F376-DF25D4F185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35240" y="3705498"/>
            <a:ext cx="809897" cy="809897"/>
          </a:xfrm>
          <a:prstGeom prst="rect">
            <a:avLst/>
          </a:prstGeom>
        </p:spPr>
      </p:pic>
      <p:pic>
        <p:nvPicPr>
          <p:cNvPr id="5" name="Graphique 4" descr="Dossier ouvert">
            <a:extLst>
              <a:ext uri="{FF2B5EF4-FFF2-40B4-BE49-F238E27FC236}">
                <a16:creationId xmlns:a16="http://schemas.microsoft.com/office/drawing/2014/main" id="{ADE322A6-8470-3564-8B97-492B908BE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7640" y="3857898"/>
            <a:ext cx="809897" cy="8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Possibilité de sécuriser son projet (privé)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Verrouiller">
            <a:extLst>
              <a:ext uri="{FF2B5EF4-FFF2-40B4-BE49-F238E27FC236}">
                <a16:creationId xmlns:a16="http://schemas.microsoft.com/office/drawing/2014/main" id="{145DBDCB-166D-8B11-65AE-FB8C6B9D44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76308" y="17525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Sauvegarde des historique de modifications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Possibilité de sécuriser son projet (privé)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Partage des versions avec tous les collaborateurs (public)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 descr="Ordinateur">
            <a:extLst>
              <a:ext uri="{FF2B5EF4-FFF2-40B4-BE49-F238E27FC236}">
                <a16:creationId xmlns:a16="http://schemas.microsoft.com/office/drawing/2014/main" id="{E3312C8E-875F-DE23-7CF0-A5C4670C6C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3371" y="5066211"/>
            <a:ext cx="1345474" cy="1345474"/>
          </a:xfrm>
          <a:prstGeom prst="rect">
            <a:avLst/>
          </a:prstGeom>
        </p:spPr>
      </p:pic>
      <p:pic>
        <p:nvPicPr>
          <p:cNvPr id="15" name="Graphique 14" descr="Ordinateur">
            <a:extLst>
              <a:ext uri="{FF2B5EF4-FFF2-40B4-BE49-F238E27FC236}">
                <a16:creationId xmlns:a16="http://schemas.microsoft.com/office/drawing/2014/main" id="{4252AB68-3E2F-DB48-EFF8-0F58E131E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72354" y="5044439"/>
            <a:ext cx="1345474" cy="1345474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D930915C-AAA4-6D98-CF25-5BF75D5A94D0}"/>
              </a:ext>
            </a:extLst>
          </p:cNvPr>
          <p:cNvSpPr/>
          <p:nvPr/>
        </p:nvSpPr>
        <p:spPr>
          <a:xfrm>
            <a:off x="9366068" y="2874025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49F7F581-9E76-9EA6-7CA0-920D9A01E6EA}"/>
              </a:ext>
            </a:extLst>
          </p:cNvPr>
          <p:cNvSpPr/>
          <p:nvPr/>
        </p:nvSpPr>
        <p:spPr>
          <a:xfrm rot="20166037">
            <a:off x="10519954" y="2805652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Dossier ouvert">
            <a:extLst>
              <a:ext uri="{FF2B5EF4-FFF2-40B4-BE49-F238E27FC236}">
                <a16:creationId xmlns:a16="http://schemas.microsoft.com/office/drawing/2014/main" id="{B31CD32F-AEDE-F881-1656-638BBC6D1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0463" y="4167053"/>
            <a:ext cx="809897" cy="809897"/>
          </a:xfrm>
          <a:prstGeom prst="rect">
            <a:avLst/>
          </a:prstGeom>
        </p:spPr>
      </p:pic>
      <p:pic>
        <p:nvPicPr>
          <p:cNvPr id="5" name="Graphique 4" descr="Dossier ouvert">
            <a:extLst>
              <a:ext uri="{FF2B5EF4-FFF2-40B4-BE49-F238E27FC236}">
                <a16:creationId xmlns:a16="http://schemas.microsoft.com/office/drawing/2014/main" id="{C09DD3A1-C852-4E8A-1FED-5470FB888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53354" y="3857898"/>
            <a:ext cx="809897" cy="809897"/>
          </a:xfrm>
          <a:prstGeom prst="rect">
            <a:avLst/>
          </a:prstGeom>
        </p:spPr>
      </p:pic>
      <p:pic>
        <p:nvPicPr>
          <p:cNvPr id="9" name="Graphique 8" descr="Déverrouiller">
            <a:extLst>
              <a:ext uri="{FF2B5EF4-FFF2-40B4-BE49-F238E27FC236}">
                <a16:creationId xmlns:a16="http://schemas.microsoft.com/office/drawing/2014/main" id="{0F136CEC-C935-76FA-5987-505A16C5B5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67600" y="1717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full logo transparent PNG - StickPNG">
            <a:extLst>
              <a:ext uri="{FF2B5EF4-FFF2-40B4-BE49-F238E27FC236}">
                <a16:creationId xmlns:a16="http://schemas.microsoft.com/office/drawing/2014/main" id="{F6B6E432-FDC9-D7E3-39E3-D92997D9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03" y="206421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Git Bash | Download a Terminal for Windows">
            <a:extLst>
              <a:ext uri="{FF2B5EF4-FFF2-40B4-BE49-F238E27FC236}">
                <a16:creationId xmlns:a16="http://schemas.microsoft.com/office/drawing/2014/main" id="{CDB165B8-7CB6-9B6E-A801-A11EEB5C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0" y="228192"/>
            <a:ext cx="2305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AA4061-E73F-FD5C-6710-2CCDAB88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GIT, le contrôle de version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AECEE8-FF39-EADD-189F-70B09FD34C1C}"/>
              </a:ext>
            </a:extLst>
          </p:cNvPr>
          <p:cNvSpPr txBox="1"/>
          <p:nvPr/>
        </p:nvSpPr>
        <p:spPr>
          <a:xfrm>
            <a:off x="609600" y="1785982"/>
            <a:ext cx="10737668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//Création de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user.name «Nom Prénom»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identifiant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FFFFFF"/>
                </a:solidFill>
                <a:latin typeface="Courier New" panose="02070309020205020404" pitchFamily="49" charset="0"/>
              </a:rPr>
              <a:t>nompr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énom@monadresse.com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email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–-global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core.editor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vim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outils d’édition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config –-global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merge.tool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vimdiff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//Configuration outils de merge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init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//Initialisation du dépôt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Initialized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empty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 repository in c:/users/JohnDoe/Documents/PremierProjet/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6701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8662544-7396-594F-0A7D-2248EF0D64FA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14" name="Graphique 13" descr="Document">
            <a:extLst>
              <a:ext uri="{FF2B5EF4-FFF2-40B4-BE49-F238E27FC236}">
                <a16:creationId xmlns:a16="http://schemas.microsoft.com/office/drawing/2014/main" id="{0BD690AC-8769-DB6F-46E9-1B1A6A2CB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4917" y="2560319"/>
            <a:ext cx="624841" cy="624841"/>
          </a:xfrm>
          <a:prstGeom prst="rect">
            <a:avLst/>
          </a:prstGeom>
        </p:spPr>
      </p:pic>
      <p:pic>
        <p:nvPicPr>
          <p:cNvPr id="15" name="Graphique 14" descr="Document">
            <a:extLst>
              <a:ext uri="{FF2B5EF4-FFF2-40B4-BE49-F238E27FC236}">
                <a16:creationId xmlns:a16="http://schemas.microsoft.com/office/drawing/2014/main" id="{D69D9FD6-80ED-1ACB-4640-7141C61E4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6950" y="2564666"/>
            <a:ext cx="624841" cy="62484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5B813BA-8F1F-22EA-B694-4C12D3F02EC6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25" name="Graphique 24" descr="Nuage">
            <a:extLst>
              <a:ext uri="{FF2B5EF4-FFF2-40B4-BE49-F238E27FC236}">
                <a16:creationId xmlns:a16="http://schemas.microsoft.com/office/drawing/2014/main" id="{ECCB16DC-249A-05C7-24E8-0CE4A8A59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32" name="Picture 4" descr="GitHub Logo, symbol, meaning, history, PNG, brand">
            <a:extLst>
              <a:ext uri="{FF2B5EF4-FFF2-40B4-BE49-F238E27FC236}">
                <a16:creationId xmlns:a16="http://schemas.microsoft.com/office/drawing/2014/main" id="{596690E0-66BC-00B8-A1DF-298B8885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9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que 21" descr="Document">
            <a:extLst>
              <a:ext uri="{FF2B5EF4-FFF2-40B4-BE49-F238E27FC236}">
                <a16:creationId xmlns:a16="http://schemas.microsoft.com/office/drawing/2014/main" id="{221ADC90-A42B-334B-2BD1-0508F27C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980" y="3696787"/>
            <a:ext cx="624841" cy="624841"/>
          </a:xfrm>
          <a:prstGeom prst="rect">
            <a:avLst/>
          </a:prstGeom>
        </p:spPr>
      </p:pic>
      <p:pic>
        <p:nvPicPr>
          <p:cNvPr id="23" name="Graphique 22" descr="Document">
            <a:extLst>
              <a:ext uri="{FF2B5EF4-FFF2-40B4-BE49-F238E27FC236}">
                <a16:creationId xmlns:a16="http://schemas.microsoft.com/office/drawing/2014/main" id="{06189D59-9253-3232-284F-C15E51024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0013" y="3701134"/>
            <a:ext cx="624841" cy="6248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D3A912-AE3E-193B-9F7B-C990C16076F2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8" name="Graphique 7" descr="Nuage">
            <a:extLst>
              <a:ext uri="{FF2B5EF4-FFF2-40B4-BE49-F238E27FC236}">
                <a16:creationId xmlns:a16="http://schemas.microsoft.com/office/drawing/2014/main" id="{B5C0BC09-9CAF-60FD-DD14-CC27304BA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2A4AA352-E520-3522-82AD-EE790467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C7D4841-BDDF-0B6A-07DC-4C120B6960C8}"/>
              </a:ext>
            </a:extLst>
          </p:cNvPr>
          <p:cNvCxnSpPr/>
          <p:nvPr/>
        </p:nvCxnSpPr>
        <p:spPr>
          <a:xfrm rot="10800000" flipV="1">
            <a:off x="1643560" y="4206745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71A91B2-71AC-D531-934A-6C8C498F67BB}"/>
              </a:ext>
            </a:extLst>
          </p:cNvPr>
          <p:cNvSpPr txBox="1"/>
          <p:nvPr/>
        </p:nvSpPr>
        <p:spPr>
          <a:xfrm>
            <a:off x="971005" y="459377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5AF71DE-3E51-2A27-26F2-D543079C884F}"/>
              </a:ext>
            </a:extLst>
          </p:cNvPr>
          <p:cNvSpPr/>
          <p:nvPr/>
        </p:nvSpPr>
        <p:spPr>
          <a:xfrm>
            <a:off x="1703959" y="4870471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156C9EF8-DA6A-FD12-11DE-BBCBDD68A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1374" y="4972587"/>
            <a:ext cx="624841" cy="624841"/>
          </a:xfrm>
          <a:prstGeom prst="rect">
            <a:avLst/>
          </a:prstGeom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43B79A60-4F83-A9EE-3418-11436579E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3407" y="4976934"/>
            <a:ext cx="624841" cy="6248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4FC2683-62F0-61F3-F1B0-33A152A9FFB3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24193336-1F64-08F1-BFCB-627D6776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14" name="Picture 4" descr="GitHub Logo, symbol, meaning, history, PNG, brand">
            <a:extLst>
              <a:ext uri="{FF2B5EF4-FFF2-40B4-BE49-F238E27FC236}">
                <a16:creationId xmlns:a16="http://schemas.microsoft.com/office/drawing/2014/main" id="{C9CC4DC9-23B8-9B69-A26F-E6E87621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3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D219-B2DD-59F5-660F-104CD4EB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Comment GIT et GIT Hub fonctionnent ensemble 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334D85-B582-24A1-A361-04AB87600F38}"/>
              </a:ext>
            </a:extLst>
          </p:cNvPr>
          <p:cNvSpPr/>
          <p:nvPr/>
        </p:nvSpPr>
        <p:spPr>
          <a:xfrm>
            <a:off x="387529" y="2055223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7" name="Picture 2" descr="Git full logo transparent PNG - StickPNG">
            <a:extLst>
              <a:ext uri="{FF2B5EF4-FFF2-40B4-BE49-F238E27FC236}">
                <a16:creationId xmlns:a16="http://schemas.microsoft.com/office/drawing/2014/main" id="{6D8B022C-7177-F0C9-9484-4B88B632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930537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8AEF5A1-791E-64A9-3C7B-5F474844E604}"/>
              </a:ext>
            </a:extLst>
          </p:cNvPr>
          <p:cNvSpPr txBox="1"/>
          <p:nvPr/>
        </p:nvSpPr>
        <p:spPr>
          <a:xfrm>
            <a:off x="640079" y="1611087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774934-77CB-B3EB-9232-946443BE7DCD}"/>
              </a:ext>
            </a:extLst>
          </p:cNvPr>
          <p:cNvSpPr txBox="1"/>
          <p:nvPr/>
        </p:nvSpPr>
        <p:spPr>
          <a:xfrm>
            <a:off x="9962604" y="4123510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26" name="Graphique 25" descr="Nuage">
            <a:extLst>
              <a:ext uri="{FF2B5EF4-FFF2-40B4-BE49-F238E27FC236}">
                <a16:creationId xmlns:a16="http://schemas.microsoft.com/office/drawing/2014/main" id="{F4123D93-8EF6-5AE4-8E3A-CE418D978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283" y="3990705"/>
            <a:ext cx="2270759" cy="2270759"/>
          </a:xfrm>
          <a:prstGeom prst="rect">
            <a:avLst/>
          </a:prstGeom>
        </p:spPr>
      </p:pic>
      <p:pic>
        <p:nvPicPr>
          <p:cNvPr id="27" name="Picture 4" descr="GitHub Logo, symbol, meaning, history, PNG, brand">
            <a:extLst>
              <a:ext uri="{FF2B5EF4-FFF2-40B4-BE49-F238E27FC236}">
                <a16:creationId xmlns:a16="http://schemas.microsoft.com/office/drawing/2014/main" id="{FBF209B8-4A62-A1DA-7EE8-81B077F6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5592045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B272393-169C-803F-3769-058BFC3CA7D1}"/>
              </a:ext>
            </a:extLst>
          </p:cNvPr>
          <p:cNvSpPr/>
          <p:nvPr/>
        </p:nvSpPr>
        <p:spPr>
          <a:xfrm>
            <a:off x="1726292" y="3592972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819A47BC-731D-3B9C-6CF3-3B8D825F59DC}"/>
              </a:ext>
            </a:extLst>
          </p:cNvPr>
          <p:cNvCxnSpPr/>
          <p:nvPr/>
        </p:nvCxnSpPr>
        <p:spPr>
          <a:xfrm rot="10800000" flipV="1">
            <a:off x="1700166" y="2878688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3738024-424D-D866-7693-2A9727A996F2}"/>
              </a:ext>
            </a:extLst>
          </p:cNvPr>
          <p:cNvSpPr txBox="1"/>
          <p:nvPr/>
        </p:nvSpPr>
        <p:spPr>
          <a:xfrm>
            <a:off x="1097280" y="32657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3DECD20-451B-E747-22D6-48E945FF5C08}"/>
              </a:ext>
            </a:extLst>
          </p:cNvPr>
          <p:cNvSpPr/>
          <p:nvPr/>
        </p:nvSpPr>
        <p:spPr>
          <a:xfrm>
            <a:off x="1724298" y="2454802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C7D4841-BDDF-0B6A-07DC-4C120B6960C8}"/>
              </a:ext>
            </a:extLst>
          </p:cNvPr>
          <p:cNvCxnSpPr/>
          <p:nvPr/>
        </p:nvCxnSpPr>
        <p:spPr>
          <a:xfrm rot="10800000" flipV="1">
            <a:off x="1643560" y="4206745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71A91B2-71AC-D531-934A-6C8C498F67BB}"/>
              </a:ext>
            </a:extLst>
          </p:cNvPr>
          <p:cNvSpPr txBox="1"/>
          <p:nvPr/>
        </p:nvSpPr>
        <p:spPr>
          <a:xfrm>
            <a:off x="971005" y="459377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5AF71DE-3E51-2A27-26F2-D543079C884F}"/>
              </a:ext>
            </a:extLst>
          </p:cNvPr>
          <p:cNvSpPr/>
          <p:nvPr/>
        </p:nvSpPr>
        <p:spPr>
          <a:xfrm>
            <a:off x="1703959" y="4870471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156C9EF8-DA6A-FD12-11DE-BBCBDD68A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2563" y="4990006"/>
            <a:ext cx="624841" cy="624841"/>
          </a:xfrm>
          <a:prstGeom prst="rect">
            <a:avLst/>
          </a:prstGeom>
        </p:spPr>
      </p:pic>
      <p:pic>
        <p:nvPicPr>
          <p:cNvPr id="10" name="Graphique 9" descr="Document">
            <a:extLst>
              <a:ext uri="{FF2B5EF4-FFF2-40B4-BE49-F238E27FC236}">
                <a16:creationId xmlns:a16="http://schemas.microsoft.com/office/drawing/2014/main" id="{43B79A60-4F83-A9EE-3418-11436579E5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596" y="4994353"/>
            <a:ext cx="624841" cy="624841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B8BB0CB-8C1C-D5AA-6A95-96C5C17B07C2}"/>
              </a:ext>
            </a:extLst>
          </p:cNvPr>
          <p:cNvSpPr/>
          <p:nvPr/>
        </p:nvSpPr>
        <p:spPr>
          <a:xfrm rot="16200000">
            <a:off x="7563392" y="3400694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077680-93C3-6F8F-CF13-5B7C56CC72B8}"/>
              </a:ext>
            </a:extLst>
          </p:cNvPr>
          <p:cNvSpPr txBox="1"/>
          <p:nvPr/>
        </p:nvSpPr>
        <p:spPr>
          <a:xfrm>
            <a:off x="7175862" y="478971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43048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2F3C582-767A-340F-2ACB-ED42FAB0B55B}"/>
              </a:ext>
            </a:extLst>
          </p:cNvPr>
          <p:cNvGrpSpPr/>
          <p:nvPr/>
        </p:nvGrpSpPr>
        <p:grpSpPr>
          <a:xfrm>
            <a:off x="2563230" y="3675017"/>
            <a:ext cx="6737523" cy="2676365"/>
            <a:chOff x="387529" y="1611087"/>
            <a:chExt cx="11571513" cy="468683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AF334D85-B582-24A1-A361-04AB87600F38}"/>
                </a:ext>
              </a:extLst>
            </p:cNvPr>
            <p:cNvSpPr/>
            <p:nvPr/>
          </p:nvSpPr>
          <p:spPr>
            <a:xfrm>
              <a:off x="387529" y="2055223"/>
              <a:ext cx="5177247" cy="40233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8AEF5A1-791E-64A9-3C7B-5F474844E604}"/>
                </a:ext>
              </a:extLst>
            </p:cNvPr>
            <p:cNvSpPr txBox="1"/>
            <p:nvPr/>
          </p:nvSpPr>
          <p:spPr>
            <a:xfrm>
              <a:off x="640079" y="1611087"/>
              <a:ext cx="1537339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B774934-77CB-B3EB-9232-946443BE7DCD}"/>
                </a:ext>
              </a:extLst>
            </p:cNvPr>
            <p:cNvSpPr txBox="1"/>
            <p:nvPr/>
          </p:nvSpPr>
          <p:spPr>
            <a:xfrm>
              <a:off x="9962604" y="4123509"/>
              <a:ext cx="1773225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</a:rPr>
                <a:t>Dépôt distant</a:t>
              </a:r>
            </a:p>
          </p:txBody>
        </p:sp>
        <p:pic>
          <p:nvPicPr>
            <p:cNvPr id="26" name="Graphique 25" descr="Nuage">
              <a:extLst>
                <a:ext uri="{FF2B5EF4-FFF2-40B4-BE49-F238E27FC236}">
                  <a16:creationId xmlns:a16="http://schemas.microsoft.com/office/drawing/2014/main" id="{F4123D93-8EF6-5AE4-8E3A-CE418D978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8283" y="3990705"/>
              <a:ext cx="2270759" cy="2270759"/>
            </a:xfrm>
            <a:prstGeom prst="rect">
              <a:avLst/>
            </a:prstGeom>
          </p:spPr>
        </p:pic>
        <p:pic>
          <p:nvPicPr>
            <p:cNvPr id="27" name="Picture 4" descr="GitHub Logo, symbol, meaning, history, PNG, brand">
              <a:extLst>
                <a:ext uri="{FF2B5EF4-FFF2-40B4-BE49-F238E27FC236}">
                  <a16:creationId xmlns:a16="http://schemas.microsoft.com/office/drawing/2014/main" id="{FBF209B8-4A62-A1DA-7EE8-81B077F6E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97" b="88525" l="2765" r="97235">
                          <a14:foregroundMark x1="2765" y1="47541" x2="2765" y2="47541"/>
                          <a14:foregroundMark x1="38710" y1="39344" x2="38710" y2="39344"/>
                          <a14:foregroundMark x1="47926" y1="54918" x2="47926" y2="54918"/>
                          <a14:foregroundMark x1="48387" y1="37705" x2="48387" y2="37705"/>
                          <a14:foregroundMark x1="54839" y1="56557" x2="54839" y2="56557"/>
                          <a14:foregroundMark x1="62673" y1="48361" x2="62673" y2="48361"/>
                          <a14:foregroundMark x1="77419" y1="60656" x2="77419" y2="60656"/>
                          <a14:foregroundMark x1="90323" y1="54098" x2="90323" y2="54098"/>
                          <a14:foregroundMark x1="94470" y1="46721" x2="94470" y2="46721"/>
                          <a14:foregroundMark x1="97235" y1="55738" x2="97235" y2="5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569" y="5592045"/>
              <a:ext cx="1255533" cy="70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B272393-169C-803F-3769-058BFC3CA7D1}"/>
                </a:ext>
              </a:extLst>
            </p:cNvPr>
            <p:cNvSpPr/>
            <p:nvPr/>
          </p:nvSpPr>
          <p:spPr>
            <a:xfrm>
              <a:off x="1726292" y="3592972"/>
              <a:ext cx="288054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Stage (ou index)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En attente de validation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necteur : en arc 19">
              <a:extLst>
                <a:ext uri="{FF2B5EF4-FFF2-40B4-BE49-F238E27FC236}">
                  <a16:creationId xmlns:a16="http://schemas.microsoft.com/office/drawing/2014/main" id="{819A47BC-731D-3B9C-6CF3-3B8D825F59DC}"/>
                </a:ext>
              </a:extLst>
            </p:cNvPr>
            <p:cNvCxnSpPr/>
            <p:nvPr/>
          </p:nvCxnSpPr>
          <p:spPr>
            <a:xfrm rot="10800000" flipV="1">
              <a:off x="1700166" y="2878688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3738024-424D-D866-7693-2A9727A996F2}"/>
                </a:ext>
              </a:extLst>
            </p:cNvPr>
            <p:cNvSpPr txBox="1"/>
            <p:nvPr/>
          </p:nvSpPr>
          <p:spPr>
            <a:xfrm>
              <a:off x="1097280" y="3265715"/>
              <a:ext cx="686075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add</a:t>
              </a:r>
              <a:endParaRPr lang="fr-FR" sz="1100" dirty="0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3DECD20-451B-E747-22D6-48E945FF5C08}"/>
                </a:ext>
              </a:extLst>
            </p:cNvPr>
            <p:cNvSpPr/>
            <p:nvPr/>
          </p:nvSpPr>
          <p:spPr>
            <a:xfrm>
              <a:off x="1724298" y="2454802"/>
              <a:ext cx="2880740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Working directory</a:t>
              </a:r>
              <a:endParaRPr lang="fr-FR" sz="9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Zone de travail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" name="Connecteur : en arc 4">
              <a:extLst>
                <a:ext uri="{FF2B5EF4-FFF2-40B4-BE49-F238E27FC236}">
                  <a16:creationId xmlns:a16="http://schemas.microsoft.com/office/drawing/2014/main" id="{1C7D4841-BDDF-0B6A-07DC-4C120B6960C8}"/>
                </a:ext>
              </a:extLst>
            </p:cNvPr>
            <p:cNvCxnSpPr/>
            <p:nvPr/>
          </p:nvCxnSpPr>
          <p:spPr>
            <a:xfrm rot="10800000" flipV="1">
              <a:off x="1643560" y="4206745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71A91B2-71AC-D531-934A-6C8C498F67BB}"/>
                </a:ext>
              </a:extLst>
            </p:cNvPr>
            <p:cNvSpPr txBox="1"/>
            <p:nvPr/>
          </p:nvSpPr>
          <p:spPr>
            <a:xfrm>
              <a:off x="971005" y="4517516"/>
              <a:ext cx="1066006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commit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5AF71DE-3E51-2A27-26F2-D543079C884F}"/>
                </a:ext>
              </a:extLst>
            </p:cNvPr>
            <p:cNvSpPr/>
            <p:nvPr/>
          </p:nvSpPr>
          <p:spPr>
            <a:xfrm>
              <a:off x="1703959" y="4870471"/>
              <a:ext cx="292900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Repository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Modifications enregistrées</a:t>
              </a:r>
            </a:p>
          </p:txBody>
        </p:sp>
        <p:pic>
          <p:nvPicPr>
            <p:cNvPr id="9" name="Graphique 8" descr="Document">
              <a:extLst>
                <a:ext uri="{FF2B5EF4-FFF2-40B4-BE49-F238E27FC236}">
                  <a16:creationId xmlns:a16="http://schemas.microsoft.com/office/drawing/2014/main" id="{156C9EF8-DA6A-FD12-11DE-BBCBDD68A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2563" y="4990006"/>
              <a:ext cx="624841" cy="624841"/>
            </a:xfrm>
            <a:prstGeom prst="rect">
              <a:avLst/>
            </a:prstGeom>
          </p:spPr>
        </p:pic>
        <p:pic>
          <p:nvPicPr>
            <p:cNvPr id="10" name="Graphique 9" descr="Document">
              <a:extLst>
                <a:ext uri="{FF2B5EF4-FFF2-40B4-BE49-F238E27FC236}">
                  <a16:creationId xmlns:a16="http://schemas.microsoft.com/office/drawing/2014/main" id="{43B79A60-4F83-A9EE-3418-11436579E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24596" y="4994353"/>
              <a:ext cx="624841" cy="624841"/>
            </a:xfrm>
            <a:prstGeom prst="rect">
              <a:avLst/>
            </a:prstGeom>
          </p:spPr>
        </p:pic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7B8BB0CB-8C1C-D5AA-6A95-96C5C17B07C2}"/>
                </a:ext>
              </a:extLst>
            </p:cNvPr>
            <p:cNvSpPr/>
            <p:nvPr/>
          </p:nvSpPr>
          <p:spPr>
            <a:xfrm rot="16200000">
              <a:off x="7563392" y="3400694"/>
              <a:ext cx="339637" cy="3849192"/>
            </a:xfrm>
            <a:prstGeom prst="downArrow">
              <a:avLst>
                <a:gd name="adj1" fmla="val 31481"/>
                <a:gd name="adj2" fmla="val 80232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C077680-93C3-6F8F-CF13-5B7C56CC72B8}"/>
                </a:ext>
              </a:extLst>
            </p:cNvPr>
            <p:cNvSpPr txBox="1"/>
            <p:nvPr/>
          </p:nvSpPr>
          <p:spPr>
            <a:xfrm>
              <a:off x="7175861" y="4789718"/>
              <a:ext cx="790694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push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2150B97-9D28-5984-16CF-3F37F7C9AB3C}"/>
              </a:ext>
            </a:extLst>
          </p:cNvPr>
          <p:cNvSpPr txBox="1"/>
          <p:nvPr/>
        </p:nvSpPr>
        <p:spPr>
          <a:xfrm>
            <a:off x="766354" y="383903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touch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index.html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fichier html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//Visualisation du statut (</a:t>
            </a:r>
            <a:r>
              <a:rPr lang="fr-FR" sz="16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working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directory)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index.html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//Indexation du fichier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//Visualisation du statut (stage)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–m «Ajout du fichier index.html»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42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compte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6" y="424520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1E59F1-DB31-9AA2-3835-55D60B620A4E}"/>
              </a:ext>
            </a:extLst>
          </p:cNvPr>
          <p:cNvSpPr txBox="1"/>
          <p:nvPr/>
        </p:nvSpPr>
        <p:spPr>
          <a:xfrm>
            <a:off x="4136572" y="3309257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Rendez-vous sur </a:t>
            </a:r>
            <a:r>
              <a:rPr lang="fr-FR" sz="2800" i="1" u="sng" dirty="0"/>
              <a:t>github.com </a:t>
            </a:r>
          </a:p>
        </p:txBody>
      </p:sp>
    </p:spTree>
    <p:extLst>
      <p:ext uri="{BB962C8B-B14F-4D97-AF65-F5344CB8AC3E}">
        <p14:creationId xmlns:p14="http://schemas.microsoft.com/office/powerpoint/2010/main" val="169416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49CD5-DA26-1245-3A6A-F902D870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DC593-53CD-E73F-C182-2902BF42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" y="162532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sz="2800" dirty="0"/>
              <a:t>Dépôt local et gestion de versions, pourquoi faire 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Pourquoi utiliser un dépôt distant 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GIT, initier son dépôt local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 err="1"/>
              <a:t>GITHub</a:t>
            </a:r>
            <a:r>
              <a:rPr lang="fr-FR" dirty="0"/>
              <a:t>, créer son dépôt dans le cloud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Comprendre les branches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Travailler avec un 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62175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372E30-804F-DFF4-8A46-6184FDD59EFE}"/>
              </a:ext>
            </a:extLst>
          </p:cNvPr>
          <p:cNvSpPr txBox="1"/>
          <p:nvPr/>
        </p:nvSpPr>
        <p:spPr>
          <a:xfrm>
            <a:off x="2394856" y="1924594"/>
            <a:ext cx="653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clé SSH pour 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highlight>
                  <a:srgbClr val="000000"/>
                </a:highlight>
              </a:rPr>
              <a:t>ssh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-keygen –t ed25519 –C «monadressemail@toto.com»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de </a:t>
            </a:r>
            <a:r>
              <a:rPr lang="fr-FR" dirty="0" err="1"/>
              <a:t>passphrase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Copier le contenu de la clé publique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227B41-E507-A9EC-F708-A31E2706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54" y="3272079"/>
            <a:ext cx="6723017" cy="33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EBBCAF-0984-AC53-CF98-B6B27834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9" y="1560861"/>
            <a:ext cx="8132093" cy="47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3" y="433229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71E686-97C1-6BCB-6D84-C4C0418A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8" y="1949717"/>
            <a:ext cx="10040983" cy="39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F30539-FBAB-38E6-93D7-854FF617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64128"/>
            <a:ext cx="10023566" cy="22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5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DCB7B9C-36D1-E0C3-4B27-6CB75976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19124"/>
            <a:ext cx="8046753" cy="4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65B75-E792-1169-CB5F-760F6752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dépôt sur </a:t>
            </a:r>
          </a:p>
        </p:txBody>
      </p:sp>
      <p:pic>
        <p:nvPicPr>
          <p:cNvPr id="4" name="Picture 4" descr="GitHub Logo, symbol, meaning, history, PNG, brand">
            <a:extLst>
              <a:ext uri="{FF2B5EF4-FFF2-40B4-BE49-F238E27FC236}">
                <a16:creationId xmlns:a16="http://schemas.microsoft.com/office/drawing/2014/main" id="{52462B44-796C-3BAB-96E2-9E0D51691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17" y="441938"/>
            <a:ext cx="2066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9847E82-C8A3-8B8D-8AB0-7AB9A9BE9851}"/>
              </a:ext>
            </a:extLst>
          </p:cNvPr>
          <p:cNvSpPr txBox="1"/>
          <p:nvPr/>
        </p:nvSpPr>
        <p:spPr>
          <a:xfrm>
            <a:off x="775063" y="2082075"/>
            <a:ext cx="10624456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remote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git@github.com:........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//Lien entre projet GitHub et Git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push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master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//Envoi des modifications au dépôt distant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2798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C44CA0D-BFCC-7D03-F79B-A55AC96CDE57}"/>
              </a:ext>
            </a:extLst>
          </p:cNvPr>
          <p:cNvSpPr txBox="1"/>
          <p:nvPr/>
        </p:nvSpPr>
        <p:spPr>
          <a:xfrm>
            <a:off x="1515289" y="1183086"/>
            <a:ext cx="93791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 protocole SSH permet d’authentifier une personne grâce à une clé unique et personnelle.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Vous pouvez ajouter une clé SSH sur votre compte GitHub afin de vous authentifier plus rapidement.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add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d’ajouter des fichiers dans l’index, qui est une zone intermédiaire dans laquelle stocker les fichiers modifiés.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commit permet de créer une nouvelle version avec les fichiers situés dans l’index.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commit -m permet de créer une nouvelle version et de préciser le message rattaché au commit.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push permet d’envoyer les modifications faites en local vers un dépôt distant. 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120372B-BA0F-93C8-A730-0463E1B2838F}"/>
              </a:ext>
            </a:extLst>
          </p:cNvPr>
          <p:cNvGrpSpPr/>
          <p:nvPr/>
        </p:nvGrpSpPr>
        <p:grpSpPr>
          <a:xfrm>
            <a:off x="2676442" y="4014651"/>
            <a:ext cx="6737523" cy="2676365"/>
            <a:chOff x="387529" y="1611087"/>
            <a:chExt cx="11571513" cy="468683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A490B30-D1D2-F867-C0A5-4F75305F61A6}"/>
                </a:ext>
              </a:extLst>
            </p:cNvPr>
            <p:cNvSpPr/>
            <p:nvPr/>
          </p:nvSpPr>
          <p:spPr>
            <a:xfrm>
              <a:off x="387529" y="2055223"/>
              <a:ext cx="5177247" cy="40233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F7E0656-F407-79F7-D2F3-3BBEFEDA894B}"/>
                </a:ext>
              </a:extLst>
            </p:cNvPr>
            <p:cNvSpPr txBox="1"/>
            <p:nvPr/>
          </p:nvSpPr>
          <p:spPr>
            <a:xfrm>
              <a:off x="640079" y="1611087"/>
              <a:ext cx="1537339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77CCA7C-7407-A972-4B7E-45322DE6A4C9}"/>
                </a:ext>
              </a:extLst>
            </p:cNvPr>
            <p:cNvSpPr txBox="1"/>
            <p:nvPr/>
          </p:nvSpPr>
          <p:spPr>
            <a:xfrm>
              <a:off x="9962604" y="4123509"/>
              <a:ext cx="1773225" cy="48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</a:rPr>
                <a:t>Dépôt distant</a:t>
              </a:r>
            </a:p>
          </p:txBody>
        </p:sp>
        <p:pic>
          <p:nvPicPr>
            <p:cNvPr id="10" name="Graphique 9" descr="Nuage">
              <a:extLst>
                <a:ext uri="{FF2B5EF4-FFF2-40B4-BE49-F238E27FC236}">
                  <a16:creationId xmlns:a16="http://schemas.microsoft.com/office/drawing/2014/main" id="{CACF5194-FEBD-EE8B-84A6-06623C14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8283" y="3990705"/>
              <a:ext cx="2270759" cy="2270759"/>
            </a:xfrm>
            <a:prstGeom prst="rect">
              <a:avLst/>
            </a:prstGeom>
          </p:spPr>
        </p:pic>
        <p:pic>
          <p:nvPicPr>
            <p:cNvPr id="11" name="Picture 4" descr="GitHub Logo, symbol, meaning, history, PNG, brand">
              <a:extLst>
                <a:ext uri="{FF2B5EF4-FFF2-40B4-BE49-F238E27FC236}">
                  <a16:creationId xmlns:a16="http://schemas.microsoft.com/office/drawing/2014/main" id="{ACA633D9-65A6-EA87-844E-A6622AF5D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97" b="88525" l="2765" r="97235">
                          <a14:foregroundMark x1="2765" y1="47541" x2="2765" y2="47541"/>
                          <a14:foregroundMark x1="38710" y1="39344" x2="38710" y2="39344"/>
                          <a14:foregroundMark x1="47926" y1="54918" x2="47926" y2="54918"/>
                          <a14:foregroundMark x1="48387" y1="37705" x2="48387" y2="37705"/>
                          <a14:foregroundMark x1="54839" y1="56557" x2="54839" y2="56557"/>
                          <a14:foregroundMark x1="62673" y1="48361" x2="62673" y2="48361"/>
                          <a14:foregroundMark x1="77419" y1="60656" x2="77419" y2="60656"/>
                          <a14:foregroundMark x1="90323" y1="54098" x2="90323" y2="54098"/>
                          <a14:foregroundMark x1="94470" y1="46721" x2="94470" y2="46721"/>
                          <a14:foregroundMark x1="97235" y1="55738" x2="97235" y2="557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569" y="5592045"/>
              <a:ext cx="1255533" cy="70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A4FEDC7-07F2-E5B2-6E14-C0DAFD5AD223}"/>
                </a:ext>
              </a:extLst>
            </p:cNvPr>
            <p:cNvSpPr/>
            <p:nvPr/>
          </p:nvSpPr>
          <p:spPr>
            <a:xfrm>
              <a:off x="1726292" y="3592972"/>
              <a:ext cx="288054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Stage (ou index)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En attente de validation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128B90D8-9BCC-B942-FC1C-B4BD8E959B3D}"/>
                </a:ext>
              </a:extLst>
            </p:cNvPr>
            <p:cNvCxnSpPr/>
            <p:nvPr/>
          </p:nvCxnSpPr>
          <p:spPr>
            <a:xfrm rot="10800000" flipV="1">
              <a:off x="1700166" y="2878688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78B1BE4-BBDA-12E2-1898-4448C0D3BF12}"/>
                </a:ext>
              </a:extLst>
            </p:cNvPr>
            <p:cNvSpPr txBox="1"/>
            <p:nvPr/>
          </p:nvSpPr>
          <p:spPr>
            <a:xfrm>
              <a:off x="1097280" y="3265715"/>
              <a:ext cx="686075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add</a:t>
              </a:r>
              <a:endParaRPr lang="fr-FR" sz="1100" dirty="0"/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C5A150E6-5EC2-0E2B-53DF-CB353AE3C296}"/>
                </a:ext>
              </a:extLst>
            </p:cNvPr>
            <p:cNvSpPr/>
            <p:nvPr/>
          </p:nvSpPr>
          <p:spPr>
            <a:xfrm>
              <a:off x="1724298" y="2454802"/>
              <a:ext cx="2880740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Working directory</a:t>
              </a:r>
              <a:endParaRPr lang="fr-FR" sz="9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Zone de travail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Connecteur : en arc 15">
              <a:extLst>
                <a:ext uri="{FF2B5EF4-FFF2-40B4-BE49-F238E27FC236}">
                  <a16:creationId xmlns:a16="http://schemas.microsoft.com/office/drawing/2014/main" id="{8B6CBF33-C0BE-EADC-52AB-7DD7386E3CC2}"/>
                </a:ext>
              </a:extLst>
            </p:cNvPr>
            <p:cNvCxnSpPr/>
            <p:nvPr/>
          </p:nvCxnSpPr>
          <p:spPr>
            <a:xfrm rot="10800000" flipV="1">
              <a:off x="1643560" y="4206745"/>
              <a:ext cx="14746" cy="1164295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93FFAED-7D23-B3E4-FEC5-725CEAB3C695}"/>
                </a:ext>
              </a:extLst>
            </p:cNvPr>
            <p:cNvSpPr txBox="1"/>
            <p:nvPr/>
          </p:nvSpPr>
          <p:spPr>
            <a:xfrm>
              <a:off x="971005" y="4517516"/>
              <a:ext cx="1066006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commit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188A6A9-442B-036B-4987-3BC3B9505946}"/>
                </a:ext>
              </a:extLst>
            </p:cNvPr>
            <p:cNvSpPr/>
            <p:nvPr/>
          </p:nvSpPr>
          <p:spPr>
            <a:xfrm>
              <a:off x="1703959" y="4870471"/>
              <a:ext cx="2929002" cy="8129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50" dirty="0"/>
                <a:t>Repository</a:t>
              </a:r>
            </a:p>
            <a:p>
              <a:pPr algn="r"/>
              <a:r>
                <a:rPr lang="fr-FR" sz="900" dirty="0">
                  <a:solidFill>
                    <a:schemeClr val="bg1">
                      <a:lumMod val="85000"/>
                    </a:schemeClr>
                  </a:solidFill>
                </a:rPr>
                <a:t>Modifications enregistrées</a:t>
              </a:r>
            </a:p>
          </p:txBody>
        </p:sp>
        <p:pic>
          <p:nvPicPr>
            <p:cNvPr id="19" name="Graphique 18" descr="Document">
              <a:extLst>
                <a:ext uri="{FF2B5EF4-FFF2-40B4-BE49-F238E27FC236}">
                  <a16:creationId xmlns:a16="http://schemas.microsoft.com/office/drawing/2014/main" id="{BC65F9C1-0A42-0685-8942-BC1F372B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32563" y="4990006"/>
              <a:ext cx="624841" cy="624841"/>
            </a:xfrm>
            <a:prstGeom prst="rect">
              <a:avLst/>
            </a:prstGeom>
          </p:spPr>
        </p:pic>
        <p:pic>
          <p:nvPicPr>
            <p:cNvPr id="20" name="Graphique 19" descr="Document">
              <a:extLst>
                <a:ext uri="{FF2B5EF4-FFF2-40B4-BE49-F238E27FC236}">
                  <a16:creationId xmlns:a16="http://schemas.microsoft.com/office/drawing/2014/main" id="{AA094164-B51A-6A99-AD83-9CAD87699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24596" y="4994353"/>
              <a:ext cx="624841" cy="624841"/>
            </a:xfrm>
            <a:prstGeom prst="rect">
              <a:avLst/>
            </a:prstGeom>
          </p:spPr>
        </p:pic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DED46F91-00B0-DA73-C390-EEF225F0C35B}"/>
                </a:ext>
              </a:extLst>
            </p:cNvPr>
            <p:cNvSpPr/>
            <p:nvPr/>
          </p:nvSpPr>
          <p:spPr>
            <a:xfrm rot="16200000">
              <a:off x="7563392" y="3400694"/>
              <a:ext cx="339637" cy="3849192"/>
            </a:xfrm>
            <a:prstGeom prst="downArrow">
              <a:avLst>
                <a:gd name="adj1" fmla="val 31481"/>
                <a:gd name="adj2" fmla="val 80232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713FD9-65D2-BDA2-2A9B-ABBDD5B6E380}"/>
                </a:ext>
              </a:extLst>
            </p:cNvPr>
            <p:cNvSpPr txBox="1"/>
            <p:nvPr/>
          </p:nvSpPr>
          <p:spPr>
            <a:xfrm>
              <a:off x="7175861" y="4789718"/>
              <a:ext cx="790694" cy="45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push</a:t>
              </a:r>
            </a:p>
          </p:txBody>
        </p:sp>
      </p:grpSp>
      <p:sp>
        <p:nvSpPr>
          <p:cNvPr id="23" name="Titre 1">
            <a:extLst>
              <a:ext uri="{FF2B5EF4-FFF2-40B4-BE49-F238E27FC236}">
                <a16:creationId xmlns:a16="http://schemas.microsoft.com/office/drawing/2014/main" id="{A949D6E0-1C3A-000C-6EC2-5B4A5D31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" y="0"/>
            <a:ext cx="10515600" cy="1325563"/>
          </a:xfrm>
        </p:spPr>
        <p:txBody>
          <a:bodyPr/>
          <a:lstStyle/>
          <a:p>
            <a:r>
              <a:rPr lang="fr-FR" dirty="0"/>
              <a:t>En résumé</a:t>
            </a:r>
          </a:p>
        </p:txBody>
      </p:sp>
    </p:spTree>
    <p:extLst>
      <p:ext uri="{BB962C8B-B14F-4D97-AF65-F5344CB8AC3E}">
        <p14:creationId xmlns:p14="http://schemas.microsoft.com/office/powerpoint/2010/main" val="2516445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66709-8877-86B1-6B69-C650B46A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système de branches</a:t>
            </a:r>
          </a:p>
        </p:txBody>
      </p:sp>
      <p:pic>
        <p:nvPicPr>
          <p:cNvPr id="1026" name="Picture 2" descr="A successful Git branching model » nvie.com">
            <a:extLst>
              <a:ext uri="{FF2B5EF4-FFF2-40B4-BE49-F238E27FC236}">
                <a16:creationId xmlns:a16="http://schemas.microsoft.com/office/drawing/2014/main" id="{27216836-3275-2647-66D5-B4B6F8E9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552" y="151585"/>
            <a:ext cx="5060859" cy="6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49DDD7-DD28-9CC8-5F27-8CEAD23BBD1F}"/>
              </a:ext>
            </a:extLst>
          </p:cNvPr>
          <p:cNvSpPr txBox="1"/>
          <p:nvPr/>
        </p:nvSpPr>
        <p:spPr>
          <a:xfrm>
            <a:off x="539931" y="2394857"/>
            <a:ext cx="6496596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Permet de faire des modifications sans affecter le projet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Branche master (ou main) correspond à la production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Branche </a:t>
            </a:r>
            <a:r>
              <a:rPr lang="fr-FR" dirty="0" err="1"/>
              <a:t>develop</a:t>
            </a:r>
            <a:r>
              <a:rPr lang="fr-FR" dirty="0"/>
              <a:t> correspond à la branche regroupant tous les ajouts en cours</a:t>
            </a:r>
          </a:p>
        </p:txBody>
      </p:sp>
    </p:spTree>
    <p:extLst>
      <p:ext uri="{BB962C8B-B14F-4D97-AF65-F5344CB8AC3E}">
        <p14:creationId xmlns:p14="http://schemas.microsoft.com/office/powerpoint/2010/main" val="1213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542B3-115C-DCC9-7BD5-B7B64C9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branche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775063" y="2082075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d’une nouvelle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//Se positionner dans la branche « feature1 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</a:p>
          <a:p>
            <a:endParaRPr lang="fr-FR" sz="16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//Faites des modifications dans votre branche et partager les à votre dépôt distant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571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542B3-115C-DCC9-7BD5-B7B64C9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Fusionner des branches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827314" y="3597366"/>
            <a:ext cx="10624456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dirty="0"/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master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Changer de branche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merge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Fusionner la branche feature1 dans master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9365BCE-7924-DE28-8B9B-A9B2A9F53C6B}"/>
              </a:ext>
            </a:extLst>
          </p:cNvPr>
          <p:cNvSpPr/>
          <p:nvPr/>
        </p:nvSpPr>
        <p:spPr>
          <a:xfrm>
            <a:off x="4428826" y="1785254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E345DA3-47E4-F979-7231-3DB3A3518930}"/>
              </a:ext>
            </a:extLst>
          </p:cNvPr>
          <p:cNvCxnSpPr>
            <a:cxnSpLocks/>
          </p:cNvCxnSpPr>
          <p:nvPr/>
        </p:nvCxnSpPr>
        <p:spPr>
          <a:xfrm>
            <a:off x="1567545" y="1968138"/>
            <a:ext cx="9474923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D7486C6-7043-B45B-4BE4-7275BA897BFF}"/>
              </a:ext>
            </a:extLst>
          </p:cNvPr>
          <p:cNvSpPr/>
          <p:nvPr/>
        </p:nvSpPr>
        <p:spPr>
          <a:xfrm>
            <a:off x="1262498" y="1645922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E573C1A-6CA1-0772-AE73-DC4D52F086DB}"/>
              </a:ext>
            </a:extLst>
          </p:cNvPr>
          <p:cNvSpPr/>
          <p:nvPr/>
        </p:nvSpPr>
        <p:spPr>
          <a:xfrm>
            <a:off x="4088430" y="1624151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E3AD891-566C-51AF-BA85-EDB026A77826}"/>
              </a:ext>
            </a:extLst>
          </p:cNvPr>
          <p:cNvSpPr/>
          <p:nvPr/>
        </p:nvSpPr>
        <p:spPr>
          <a:xfrm>
            <a:off x="6818567" y="2747551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20A9F3-F53A-755F-FA64-F8DFCDEFDCBD}"/>
              </a:ext>
            </a:extLst>
          </p:cNvPr>
          <p:cNvCxnSpPr>
            <a:stCxn id="9" idx="1"/>
            <a:endCxn id="9" idx="5"/>
          </p:cNvCxnSpPr>
          <p:nvPr/>
        </p:nvCxnSpPr>
        <p:spPr>
          <a:xfrm>
            <a:off x="6914217" y="2843202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D6D4228-B92E-477F-99FD-C8CAE404C57C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6914217" y="2843202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41C1F5A1-D5F7-6DC9-5212-E78FA956BBEC}"/>
              </a:ext>
            </a:extLst>
          </p:cNvPr>
          <p:cNvCxnSpPr>
            <a:cxnSpLocks/>
          </p:cNvCxnSpPr>
          <p:nvPr/>
        </p:nvCxnSpPr>
        <p:spPr>
          <a:xfrm flipV="1">
            <a:off x="8229600" y="1898465"/>
            <a:ext cx="1715588" cy="1149532"/>
          </a:xfrm>
          <a:prstGeom prst="curved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592DE47-DCFA-F2BF-DD66-E88257E12D91}"/>
              </a:ext>
            </a:extLst>
          </p:cNvPr>
          <p:cNvSpPr txBox="1"/>
          <p:nvPr/>
        </p:nvSpPr>
        <p:spPr>
          <a:xfrm>
            <a:off x="226423" y="1785257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278D5B-8DC4-4771-CDDB-9138C3037F88}"/>
              </a:ext>
            </a:extLst>
          </p:cNvPr>
          <p:cNvSpPr txBox="1"/>
          <p:nvPr/>
        </p:nvSpPr>
        <p:spPr>
          <a:xfrm>
            <a:off x="3531326" y="2817222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feature1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1E915A1-79C1-7AC7-D490-2DCF90AF0D81}"/>
              </a:ext>
            </a:extLst>
          </p:cNvPr>
          <p:cNvSpPr/>
          <p:nvPr/>
        </p:nvSpPr>
        <p:spPr>
          <a:xfrm>
            <a:off x="6809859" y="1645923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1CF1DC-9F71-5D53-CEE9-6088FB987908}"/>
              </a:ext>
            </a:extLst>
          </p:cNvPr>
          <p:cNvSpPr/>
          <p:nvPr/>
        </p:nvSpPr>
        <p:spPr>
          <a:xfrm>
            <a:off x="9409367" y="1637208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2EF9C32-36DC-1898-FC54-64B97D046F07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9505017" y="1732859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4CB224E-D6C0-E098-AB49-73CE5F0E1C7A}"/>
              </a:ext>
            </a:extLst>
          </p:cNvPr>
          <p:cNvCxnSpPr>
            <a:cxnSpLocks/>
            <a:stCxn id="19" idx="7"/>
            <a:endCxn id="19" idx="3"/>
          </p:cNvCxnSpPr>
          <p:nvPr/>
        </p:nvCxnSpPr>
        <p:spPr>
          <a:xfrm flipH="1">
            <a:off x="9505017" y="1732859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2ED3C96-BAB4-5186-470A-C405873D77B3}"/>
              </a:ext>
            </a:extLst>
          </p:cNvPr>
          <p:cNvSpPr txBox="1"/>
          <p:nvPr/>
        </p:nvSpPr>
        <p:spPr>
          <a:xfrm>
            <a:off x="9257213" y="2673532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merge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A6B04A8-20E6-D9B2-16D3-C84205DA5BDE}"/>
              </a:ext>
            </a:extLst>
          </p:cNvPr>
          <p:cNvCxnSpPr/>
          <p:nvPr/>
        </p:nvCxnSpPr>
        <p:spPr>
          <a:xfrm flipH="1" flipV="1">
            <a:off x="9335589" y="2281646"/>
            <a:ext cx="226422" cy="3831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2447106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53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32C7-87C4-DAE8-FC1F-FB0B9322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un dépôt distant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6BDB51-4989-4EA7-8694-1E8FFB14F3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074" y="1538242"/>
            <a:ext cx="10515600" cy="29597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(feature1)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 ..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Retour racine (aux Documents)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clone url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Cloner le projet distant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 « 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LeProjetDistant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»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Aller dans le dossier cloné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LeProjetDistant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(master)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pull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Mettre à jour le dépôt local</a:t>
            </a:r>
            <a:endParaRPr lang="fr-FR" sz="16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66964C-776C-B669-7F6C-5D3A62DCF581}"/>
              </a:ext>
            </a:extLst>
          </p:cNvPr>
          <p:cNvSpPr/>
          <p:nvPr/>
        </p:nvSpPr>
        <p:spPr>
          <a:xfrm>
            <a:off x="2519688" y="5216434"/>
            <a:ext cx="3014456" cy="91390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F409C-9C42-A287-8AB8-C7F3BBFFC9AA}"/>
              </a:ext>
            </a:extLst>
          </p:cNvPr>
          <p:cNvSpPr txBox="1"/>
          <p:nvPr/>
        </p:nvSpPr>
        <p:spPr>
          <a:xfrm>
            <a:off x="3380838" y="5512525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9" name="Graphique 8" descr="Nuage">
            <a:extLst>
              <a:ext uri="{FF2B5EF4-FFF2-40B4-BE49-F238E27FC236}">
                <a16:creationId xmlns:a16="http://schemas.microsoft.com/office/drawing/2014/main" id="{D0A7D505-68DA-4EC0-9356-9FC1D0D9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060" y="4938077"/>
            <a:ext cx="1322151" cy="1296692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9C4D831F-3B8C-702A-267A-318F37A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52" y="5852504"/>
            <a:ext cx="731035" cy="4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52955DF1-CCFF-D24C-3AB1-8C0CE23115F9}"/>
              </a:ext>
            </a:extLst>
          </p:cNvPr>
          <p:cNvSpPr/>
          <p:nvPr/>
        </p:nvSpPr>
        <p:spPr>
          <a:xfrm rot="16200000">
            <a:off x="6716718" y="4695106"/>
            <a:ext cx="170579" cy="1673267"/>
          </a:xfrm>
          <a:prstGeom prst="downArrow">
            <a:avLst>
              <a:gd name="adj1" fmla="val 31481"/>
              <a:gd name="adj2" fmla="val 80232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B75AF9-1717-C37C-6131-4C4FCA4C52D7}"/>
              </a:ext>
            </a:extLst>
          </p:cNvPr>
          <p:cNvSpPr txBox="1"/>
          <p:nvPr/>
        </p:nvSpPr>
        <p:spPr>
          <a:xfrm>
            <a:off x="6576703" y="5211464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push</a:t>
            </a:r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4969B4A4-E089-EF64-1D82-9E9D0C4F16DD}"/>
              </a:ext>
            </a:extLst>
          </p:cNvPr>
          <p:cNvSpPr/>
          <p:nvPr/>
        </p:nvSpPr>
        <p:spPr>
          <a:xfrm rot="5400000">
            <a:off x="6669264" y="4688438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44EF2A-EE98-B5C1-B2C9-3901141D8BE2}"/>
              </a:ext>
            </a:extLst>
          </p:cNvPr>
          <p:cNvSpPr txBox="1"/>
          <p:nvPr/>
        </p:nvSpPr>
        <p:spPr>
          <a:xfrm>
            <a:off x="6520098" y="5834127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pull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ADDDEF-ADBD-5FA1-D12F-6C73EB79A25E}"/>
              </a:ext>
            </a:extLst>
          </p:cNvPr>
          <p:cNvSpPr txBox="1"/>
          <p:nvPr/>
        </p:nvSpPr>
        <p:spPr>
          <a:xfrm>
            <a:off x="8094784" y="5536427"/>
            <a:ext cx="103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30774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D00488-109F-00CC-F29F-5E7D47B991D2}"/>
              </a:ext>
            </a:extLst>
          </p:cNvPr>
          <p:cNvSpPr txBox="1"/>
          <p:nvPr/>
        </p:nvSpPr>
        <p:spPr>
          <a:xfrm>
            <a:off x="775063" y="2082075"/>
            <a:ext cx="1062445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  <a:endParaRPr lang="fr-FR" sz="16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d’une nouvelle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feature1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//Se positionner dans la branche « feature1 »</a:t>
            </a:r>
          </a:p>
          <a:p>
            <a:r>
              <a:rPr lang="fr-FR" sz="16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6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(feature1)</a:t>
            </a:r>
            <a:endParaRPr lang="fr-FR" sz="16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6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</a:rPr>
              <a:t>Liste des branches</a:t>
            </a:r>
          </a:p>
          <a:p>
            <a:endParaRPr lang="fr-FR" sz="16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fr-FR" sz="16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//Faites des modifications dans votre branche et partager les au dépôt distant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</p:spTree>
    <p:extLst>
      <p:ext uri="{BB962C8B-B14F-4D97-AF65-F5344CB8AC3E}">
        <p14:creationId xmlns:p14="http://schemas.microsoft.com/office/powerpoint/2010/main" val="349974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99E9DC-FE20-3834-A015-3537ED5F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2202385"/>
            <a:ext cx="10371909" cy="44727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B7B7F2-766B-9CEF-385F-F5518DAA70D0}"/>
              </a:ext>
            </a:extLst>
          </p:cNvPr>
          <p:cNvSpPr txBox="1"/>
          <p:nvPr/>
        </p:nvSpPr>
        <p:spPr>
          <a:xfrm>
            <a:off x="661851" y="1567543"/>
            <a:ext cx="24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La pull </a:t>
            </a:r>
            <a:r>
              <a:rPr lang="fr-FR" sz="2800" b="1" u="sng" dirty="0" err="1"/>
              <a:t>request</a:t>
            </a:r>
            <a:r>
              <a:rPr lang="fr-FR" sz="2800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09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6C82393-949F-93A8-625A-5187A1CD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Collaborer avec un dépôt distant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B7B7F2-766B-9CEF-385F-F5518DAA70D0}"/>
              </a:ext>
            </a:extLst>
          </p:cNvPr>
          <p:cNvSpPr txBox="1"/>
          <p:nvPr/>
        </p:nvSpPr>
        <p:spPr>
          <a:xfrm>
            <a:off x="661851" y="1567543"/>
            <a:ext cx="2456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/>
              <a:t>La pull </a:t>
            </a:r>
            <a:r>
              <a:rPr lang="fr-FR" sz="2800" b="1" u="sng" dirty="0" err="1"/>
              <a:t>request</a:t>
            </a:r>
            <a:r>
              <a:rPr lang="fr-FR" sz="2800" b="1" u="sng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9F3F89-4766-D550-4FE5-3F7B4AEF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1" y="2272486"/>
            <a:ext cx="8569234" cy="42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19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266964C-776C-B669-7F6C-5D3A62DCF581}"/>
              </a:ext>
            </a:extLst>
          </p:cNvPr>
          <p:cNvSpPr/>
          <p:nvPr/>
        </p:nvSpPr>
        <p:spPr>
          <a:xfrm>
            <a:off x="2519688" y="5216434"/>
            <a:ext cx="3014456" cy="91390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F409C-9C42-A287-8AB8-C7F3BBFFC9AA}"/>
              </a:ext>
            </a:extLst>
          </p:cNvPr>
          <p:cNvSpPr txBox="1"/>
          <p:nvPr/>
        </p:nvSpPr>
        <p:spPr>
          <a:xfrm>
            <a:off x="3380838" y="5512525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pic>
        <p:nvPicPr>
          <p:cNvPr id="9" name="Graphique 8" descr="Nuage">
            <a:extLst>
              <a:ext uri="{FF2B5EF4-FFF2-40B4-BE49-F238E27FC236}">
                <a16:creationId xmlns:a16="http://schemas.microsoft.com/office/drawing/2014/main" id="{D0A7D505-68DA-4EC0-9356-9FC1D0D9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5060" y="4938077"/>
            <a:ext cx="1322151" cy="1296692"/>
          </a:xfrm>
          <a:prstGeom prst="rect">
            <a:avLst/>
          </a:prstGeom>
        </p:spPr>
      </p:pic>
      <p:pic>
        <p:nvPicPr>
          <p:cNvPr id="10" name="Picture 4" descr="GitHub Logo, symbol, meaning, history, PNG, brand">
            <a:extLst>
              <a:ext uri="{FF2B5EF4-FFF2-40B4-BE49-F238E27FC236}">
                <a16:creationId xmlns:a16="http://schemas.microsoft.com/office/drawing/2014/main" id="{9C4D831F-3B8C-702A-267A-318F37A5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52" y="5852504"/>
            <a:ext cx="731035" cy="4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4969B4A4-E089-EF64-1D82-9E9D0C4F16DD}"/>
              </a:ext>
            </a:extLst>
          </p:cNvPr>
          <p:cNvSpPr/>
          <p:nvPr/>
        </p:nvSpPr>
        <p:spPr>
          <a:xfrm rot="5400000">
            <a:off x="6669264" y="4688438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A44EF2A-EE98-B5C1-B2C9-3901141D8BE2}"/>
              </a:ext>
            </a:extLst>
          </p:cNvPr>
          <p:cNvSpPr txBox="1"/>
          <p:nvPr/>
        </p:nvSpPr>
        <p:spPr>
          <a:xfrm>
            <a:off x="6093378" y="5842836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75000"/>
                  </a:schemeClr>
                </a:solidFill>
              </a:rPr>
              <a:t>clone &amp; pull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ADDDEF-ADBD-5FA1-D12F-6C73EB79A25E}"/>
              </a:ext>
            </a:extLst>
          </p:cNvPr>
          <p:cNvSpPr txBox="1"/>
          <p:nvPr/>
        </p:nvSpPr>
        <p:spPr>
          <a:xfrm>
            <a:off x="8094784" y="5536427"/>
            <a:ext cx="103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Dépôt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EF196B1-CC9F-4037-29B8-1C877C560130}"/>
              </a:ext>
            </a:extLst>
          </p:cNvPr>
          <p:cNvSpPr txBox="1"/>
          <p:nvPr/>
        </p:nvSpPr>
        <p:spPr>
          <a:xfrm>
            <a:off x="844731" y="1467118"/>
            <a:ext cx="10798629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Sur GitHub, nous pouvons récupérer l'URL d'un dépôt distant.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clone permet de copier en local un dépôt distant.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remote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add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de lier un dépôt à un "nom court", pour une plus grande facilité d’utilisation.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git pull permet de dupliquer un dépôt GitHub en local.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Une Pull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Request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permet de demander à fusionner votre code sur la branche principale.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2EF18A2A-DB9B-956D-4C8B-4FE0F436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" y="0"/>
            <a:ext cx="10515600" cy="1325563"/>
          </a:xfrm>
        </p:spPr>
        <p:txBody>
          <a:bodyPr/>
          <a:lstStyle/>
          <a:p>
            <a:r>
              <a:rPr lang="fr-FR" dirty="0"/>
              <a:t>En résumé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39D746-B7F0-E935-A3F6-F41C64E423C1}"/>
              </a:ext>
            </a:extLst>
          </p:cNvPr>
          <p:cNvSpPr txBox="1"/>
          <p:nvPr/>
        </p:nvSpPr>
        <p:spPr>
          <a:xfrm>
            <a:off x="5688429" y="5002458"/>
            <a:ext cx="223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accent4">
                    <a:lumMod val="75000"/>
                  </a:schemeClr>
                </a:solidFill>
              </a:rPr>
              <a:t>remote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 &amp; push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5F87EF70-FBA2-B134-6BFA-3A33F8371B38}"/>
              </a:ext>
            </a:extLst>
          </p:cNvPr>
          <p:cNvSpPr/>
          <p:nvPr/>
        </p:nvSpPr>
        <p:spPr>
          <a:xfrm rot="16200000">
            <a:off x="6682328" y="4370575"/>
            <a:ext cx="193946" cy="2241195"/>
          </a:xfrm>
          <a:prstGeom prst="downArrow">
            <a:avLst>
              <a:gd name="adj1" fmla="val 31481"/>
              <a:gd name="adj2" fmla="val 8023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42747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4450078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3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75D5-B44C-A5DC-90F7-96A4F2D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BD058-B701-C6CE-17E2-8C0F063B01E9}"/>
              </a:ext>
            </a:extLst>
          </p:cNvPr>
          <p:cNvSpPr txBox="1"/>
          <p:nvPr/>
        </p:nvSpPr>
        <p:spPr>
          <a:xfrm>
            <a:off x="7846670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09h56</a:t>
            </a:r>
          </a:p>
        </p:txBody>
      </p:sp>
      <p:pic>
        <p:nvPicPr>
          <p:cNvPr id="20" name="Picture 2" descr="Git full logo transparent PNG - StickPNG">
            <a:extLst>
              <a:ext uri="{FF2B5EF4-FFF2-40B4-BE49-F238E27FC236}">
                <a16:creationId xmlns:a16="http://schemas.microsoft.com/office/drawing/2014/main" id="{370156B7-8DCE-0FEB-6E22-525B698E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2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>
            <a:extLst>
              <a:ext uri="{FF2B5EF4-FFF2-40B4-BE49-F238E27FC236}">
                <a16:creationId xmlns:a16="http://schemas.microsoft.com/office/drawing/2014/main" id="{9B4DAB3B-FC19-A79C-6DE7-0533B3A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endParaRPr lang="fr-FR" sz="24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D87D617-965D-7C56-A7A6-EAA903533716}"/>
              </a:ext>
            </a:extLst>
          </p:cNvPr>
          <p:cNvSpPr txBox="1"/>
          <p:nvPr/>
        </p:nvSpPr>
        <p:spPr>
          <a:xfrm>
            <a:off x="2281647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08h00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41DD64-99F9-D34B-CC9A-A6915D93CA2B}"/>
              </a:ext>
            </a:extLst>
          </p:cNvPr>
          <p:cNvSpPr txBox="1"/>
          <p:nvPr/>
        </p:nvSpPr>
        <p:spPr>
          <a:xfrm>
            <a:off x="5107579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08h32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5BD058-B701-C6CE-17E2-8C0F063B01E9}"/>
              </a:ext>
            </a:extLst>
          </p:cNvPr>
          <p:cNvSpPr txBox="1"/>
          <p:nvPr/>
        </p:nvSpPr>
        <p:spPr>
          <a:xfrm>
            <a:off x="7846670" y="58434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09h56</a:t>
            </a:r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A9EB5BC5-4676-8276-1D4D-C0FB82F795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905776" y="3492016"/>
            <a:ext cx="21772" cy="2739092"/>
          </a:xfrm>
          <a:prstGeom prst="curvedConnector3">
            <a:avLst>
              <a:gd name="adj1" fmla="val -5129864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Git full logo transparent PNG - StickPNG">
            <a:extLst>
              <a:ext uri="{FF2B5EF4-FFF2-40B4-BE49-F238E27FC236}">
                <a16:creationId xmlns:a16="http://schemas.microsoft.com/office/drawing/2014/main" id="{1F0E3BFC-5A4A-3662-2878-8F7A8D119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A9A1F4B9-FCD1-22FF-48AB-9CC9CAA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8506097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r>
              <a:rPr lang="fr-FR" sz="2400" dirty="0"/>
              <a:t>Maitriser plusieurs versions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4E6A73C-6433-1EBF-6504-F786F26087FF}"/>
              </a:ext>
            </a:extLst>
          </p:cNvPr>
          <p:cNvSpPr/>
          <p:nvPr/>
        </p:nvSpPr>
        <p:spPr>
          <a:xfrm>
            <a:off x="5508689" y="5181597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/>
          <p:nvPr/>
        </p:nvCxnSpPr>
        <p:spPr>
          <a:xfrm>
            <a:off x="2647408" y="5355772"/>
            <a:ext cx="675785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8F994AB-0F27-83F4-945C-83A494A671CA}"/>
              </a:ext>
            </a:extLst>
          </p:cNvPr>
          <p:cNvSpPr/>
          <p:nvPr/>
        </p:nvSpPr>
        <p:spPr>
          <a:xfrm>
            <a:off x="7898430" y="61351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AC439CA-1CD3-855A-950F-87ECF2E2F46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511809B-9CDE-6FE3-0A96-F2D73A255E35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Git full logo transparent PNG - StickPNG">
            <a:extLst>
              <a:ext uri="{FF2B5EF4-FFF2-40B4-BE49-F238E27FC236}">
                <a16:creationId xmlns:a16="http://schemas.microsoft.com/office/drawing/2014/main" id="{B1F98C94-78D2-4BFF-37BB-5C73D843A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F4E359E0-949A-3261-3E86-35C80325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Dépôt local et gestion de versions, pourquoi faire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180F2-98DE-D787-5B08-2A94146C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4996"/>
            <a:ext cx="5484223" cy="4351338"/>
          </a:xfrm>
        </p:spPr>
        <p:txBody>
          <a:bodyPr>
            <a:normAutofit/>
          </a:bodyPr>
          <a:lstStyle/>
          <a:p>
            <a:r>
              <a:rPr lang="fr-FR" sz="2400" dirty="0"/>
              <a:t>Garder un historique des modifications</a:t>
            </a:r>
          </a:p>
          <a:p>
            <a:r>
              <a:rPr lang="fr-FR" sz="2400" dirty="0"/>
              <a:t>Revenir en arrière</a:t>
            </a:r>
          </a:p>
          <a:p>
            <a:r>
              <a:rPr lang="fr-FR" sz="2400" dirty="0"/>
              <a:t>Maitriser plusieurs versions</a:t>
            </a:r>
          </a:p>
          <a:p>
            <a:r>
              <a:rPr lang="fr-FR" sz="2400" dirty="0"/>
              <a:t>Mettre en commun des modifications différentes sur un même projet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4E6A73C-6433-1EBF-6504-F786F26087FF}"/>
              </a:ext>
            </a:extLst>
          </p:cNvPr>
          <p:cNvSpPr/>
          <p:nvPr/>
        </p:nvSpPr>
        <p:spPr>
          <a:xfrm>
            <a:off x="5508689" y="5172888"/>
            <a:ext cx="3835608" cy="1268874"/>
          </a:xfrm>
          <a:custGeom>
            <a:avLst/>
            <a:gdLst>
              <a:gd name="connsiteX0" fmla="*/ 38671 w 3835608"/>
              <a:gd name="connsiteY0" fmla="*/ 0 h 1268874"/>
              <a:gd name="connsiteX1" fmla="*/ 543768 w 3835608"/>
              <a:gd name="connsiteY1" fmla="*/ 1105989 h 1268874"/>
              <a:gd name="connsiteX2" fmla="*/ 3835608 w 3835608"/>
              <a:gd name="connsiteY2" fmla="*/ 1262743 h 1268874"/>
              <a:gd name="connsiteX3" fmla="*/ 3835608 w 3835608"/>
              <a:gd name="connsiteY3" fmla="*/ 1262743 h 126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608" h="1268874">
                <a:moveTo>
                  <a:pt x="38671" y="0"/>
                </a:moveTo>
                <a:cubicBezTo>
                  <a:pt x="-25192" y="447766"/>
                  <a:pt x="-89055" y="895532"/>
                  <a:pt x="543768" y="1105989"/>
                </a:cubicBezTo>
                <a:cubicBezTo>
                  <a:pt x="1176591" y="1316446"/>
                  <a:pt x="3835608" y="1262743"/>
                  <a:pt x="3835608" y="1262743"/>
                </a:cubicBezTo>
                <a:lnTo>
                  <a:pt x="3835608" y="1262743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13FE76-84EC-F7B2-4D63-F3AFF6677F9D}"/>
              </a:ext>
            </a:extLst>
          </p:cNvPr>
          <p:cNvCxnSpPr>
            <a:cxnSpLocks/>
          </p:cNvCxnSpPr>
          <p:nvPr/>
        </p:nvCxnSpPr>
        <p:spPr>
          <a:xfrm>
            <a:off x="2647408" y="5355772"/>
            <a:ext cx="9474923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91EC7FDB-BE0C-DC20-427F-DD7F8C461D59}"/>
              </a:ext>
            </a:extLst>
          </p:cNvPr>
          <p:cNvSpPr/>
          <p:nvPr/>
        </p:nvSpPr>
        <p:spPr>
          <a:xfrm>
            <a:off x="2342361" y="5033556"/>
            <a:ext cx="653142" cy="653143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68E2F7-69B1-A882-5E70-21CE4E0B56B3}"/>
              </a:ext>
            </a:extLst>
          </p:cNvPr>
          <p:cNvSpPr/>
          <p:nvPr/>
        </p:nvSpPr>
        <p:spPr>
          <a:xfrm>
            <a:off x="5168293" y="50117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A3E253-4FFF-C519-3CC5-94A034506966}"/>
              </a:ext>
            </a:extLst>
          </p:cNvPr>
          <p:cNvSpPr/>
          <p:nvPr/>
        </p:nvSpPr>
        <p:spPr>
          <a:xfrm>
            <a:off x="7872550" y="4990013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8F994AB-0F27-83F4-945C-83A494A671CA}"/>
              </a:ext>
            </a:extLst>
          </p:cNvPr>
          <p:cNvSpPr/>
          <p:nvPr/>
        </p:nvSpPr>
        <p:spPr>
          <a:xfrm>
            <a:off x="7898430" y="6135185"/>
            <a:ext cx="653142" cy="653143"/>
          </a:xfrm>
          <a:prstGeom prst="ellipse">
            <a:avLst/>
          </a:prstGeom>
          <a:ln w="762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AC439CA-1CD3-855A-950F-87ECF2E2F46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511809B-9CDE-6FE3-0A96-F2D73A255E35}"/>
              </a:ext>
            </a:extLst>
          </p:cNvPr>
          <p:cNvCxnSpPr>
            <a:cxnSpLocks/>
            <a:stCxn id="18" idx="7"/>
            <a:endCxn id="18" idx="3"/>
          </p:cNvCxnSpPr>
          <p:nvPr/>
        </p:nvCxnSpPr>
        <p:spPr>
          <a:xfrm flipH="1">
            <a:off x="7994080" y="6230836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D7769532-DC8C-249E-4C85-69B0917F93BB}"/>
              </a:ext>
            </a:extLst>
          </p:cNvPr>
          <p:cNvCxnSpPr>
            <a:cxnSpLocks/>
          </p:cNvCxnSpPr>
          <p:nvPr/>
        </p:nvCxnSpPr>
        <p:spPr>
          <a:xfrm flipV="1">
            <a:off x="9309463" y="5286099"/>
            <a:ext cx="1715588" cy="1149532"/>
          </a:xfrm>
          <a:prstGeom prst="curved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7B81EC42-0663-9D28-5B0B-B54C5CF169A6}"/>
              </a:ext>
            </a:extLst>
          </p:cNvPr>
          <p:cNvSpPr/>
          <p:nvPr/>
        </p:nvSpPr>
        <p:spPr>
          <a:xfrm>
            <a:off x="10376264" y="4994367"/>
            <a:ext cx="722811" cy="73152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 w="38100"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07A099A-EA67-578C-CCC0-8C378C48A663}"/>
              </a:ext>
            </a:extLst>
          </p:cNvPr>
          <p:cNvCxnSpPr/>
          <p:nvPr/>
        </p:nvCxnSpPr>
        <p:spPr>
          <a:xfrm>
            <a:off x="10497794" y="5120497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0062461-7C6B-E6F6-D0D6-05E8ECB38555}"/>
              </a:ext>
            </a:extLst>
          </p:cNvPr>
          <p:cNvCxnSpPr>
            <a:cxnSpLocks/>
          </p:cNvCxnSpPr>
          <p:nvPr/>
        </p:nvCxnSpPr>
        <p:spPr>
          <a:xfrm flipH="1">
            <a:off x="10497794" y="5120497"/>
            <a:ext cx="461842" cy="461841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" descr="Git full logo transparent PNG - StickPNG">
            <a:extLst>
              <a:ext uri="{FF2B5EF4-FFF2-40B4-BE49-F238E27FC236}">
                <a16:creationId xmlns:a16="http://schemas.microsoft.com/office/drawing/2014/main" id="{74842612-C1F1-D024-15A4-0101F67B0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r="25005"/>
          <a:stretch/>
        </p:blipFill>
        <p:spPr bwMode="auto">
          <a:xfrm>
            <a:off x="400595" y="4761004"/>
            <a:ext cx="146304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5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 descr="Nuage">
            <a:extLst>
              <a:ext uri="{FF2B5EF4-FFF2-40B4-BE49-F238E27FC236}">
                <a16:creationId xmlns:a16="http://schemas.microsoft.com/office/drawing/2014/main" id="{4D962F4F-E5E4-90EB-519E-39B0B80F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30" y="707572"/>
            <a:ext cx="2704011" cy="27040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D891FD-1485-A009-12F5-CC30FCD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utiliser un dépôt distant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857A-C421-6955-1136-AA2B86C7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83" y="2052050"/>
            <a:ext cx="635508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Permet d’héberger son projet en ligne</a:t>
            </a:r>
          </a:p>
        </p:txBody>
      </p:sp>
      <p:pic>
        <p:nvPicPr>
          <p:cNvPr id="6" name="Picture 4" descr="GitHub Logo, symbol, meaning, history, PNG, brand">
            <a:extLst>
              <a:ext uri="{FF2B5EF4-FFF2-40B4-BE49-F238E27FC236}">
                <a16:creationId xmlns:a16="http://schemas.microsoft.com/office/drawing/2014/main" id="{634E073A-A4FD-560A-AD8E-287CA4AE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99" y="1812523"/>
            <a:ext cx="1830298" cy="102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Dossier ouvert">
            <a:extLst>
              <a:ext uri="{FF2B5EF4-FFF2-40B4-BE49-F238E27FC236}">
                <a16:creationId xmlns:a16="http://schemas.microsoft.com/office/drawing/2014/main" id="{442A8684-9A29-E652-0A98-641CD0B7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840" y="3553098"/>
            <a:ext cx="809897" cy="809897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AE3E002-7CF7-4735-27B1-45141B56C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4389" y="5061857"/>
            <a:ext cx="1345474" cy="1345474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B350EE7-089A-13BA-8DCD-7D9617922CE8}"/>
              </a:ext>
            </a:extLst>
          </p:cNvPr>
          <p:cNvSpPr/>
          <p:nvPr/>
        </p:nvSpPr>
        <p:spPr>
          <a:xfrm rot="12252720">
            <a:off x="8307976" y="2804160"/>
            <a:ext cx="470261" cy="2394856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853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</TotalTime>
  <Words>1309</Words>
  <Application>Microsoft Office PowerPoint</Application>
  <PresentationFormat>Grand écran</PresentationFormat>
  <Paragraphs>226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Inter</vt:lpstr>
      <vt:lpstr>Thème Office</vt:lpstr>
      <vt:lpstr>Présentation PowerPoint</vt:lpstr>
      <vt:lpstr>Sommaire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Dépôt local et gestion de versions, pourquoi faire ?</vt:lpstr>
      <vt:lpstr>Pourquoi utiliser un dépôt distant ?</vt:lpstr>
      <vt:lpstr>Pourquoi utiliser un dépôt distant ?</vt:lpstr>
      <vt:lpstr>Pourquoi utiliser un dépôt distant ?</vt:lpstr>
      <vt:lpstr>Pourquoi utiliser un dépôt distant ?</vt:lpstr>
      <vt:lpstr>GIT, le contrôle de version local</vt:lpstr>
      <vt:lpstr>Comment GIT et GIT Hub fonctionnent ensemble ?</vt:lpstr>
      <vt:lpstr>Comment GIT et GIT Hub fonctionnent ensemble ?</vt:lpstr>
      <vt:lpstr>Comment GIT et GIT Hub fonctionnent ensemble ?</vt:lpstr>
      <vt:lpstr>Comment GIT et GIT Hub fonctionnent ensemble ?</vt:lpstr>
      <vt:lpstr>Présentation PowerPoint</vt:lpstr>
      <vt:lpstr>Création d’un compte</vt:lpstr>
      <vt:lpstr>Authentification sur </vt:lpstr>
      <vt:lpstr>Authentification sur </vt:lpstr>
      <vt:lpstr>Authentification sur </vt:lpstr>
      <vt:lpstr>Création d’un dépôt sur </vt:lpstr>
      <vt:lpstr>Création d’un dépôt sur </vt:lpstr>
      <vt:lpstr>Création d’un dépôt sur </vt:lpstr>
      <vt:lpstr>En résumé</vt:lpstr>
      <vt:lpstr>Le système de branches</vt:lpstr>
      <vt:lpstr>Créer une branche</vt:lpstr>
      <vt:lpstr>Fusionner des branches</vt:lpstr>
      <vt:lpstr>Travailler avec un dépôt distant</vt:lpstr>
      <vt:lpstr>Collaborer avec un dépôt distant</vt:lpstr>
      <vt:lpstr>Collaborer avec un dépôt distant</vt:lpstr>
      <vt:lpstr>Collaborer avec un dépôt distant</vt:lpstr>
      <vt:lpstr>En 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Robert</dc:creator>
  <cp:lastModifiedBy>Benjamin Robert</cp:lastModifiedBy>
  <cp:revision>2</cp:revision>
  <dcterms:created xsi:type="dcterms:W3CDTF">2023-11-06T18:24:08Z</dcterms:created>
  <dcterms:modified xsi:type="dcterms:W3CDTF">2024-11-01T16:36:12Z</dcterms:modified>
</cp:coreProperties>
</file>